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C30ED-CB34-4F87-9605-1F239E8ECA08}" type="datetimeFigureOut">
              <a:rPr lang="fr-FR" smtClean="0"/>
              <a:pPr/>
              <a:t>08/03/2024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3EAA7-2E3C-4675-943C-881B154BE7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3EAA7-2E3C-4675-943C-881B154BE784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6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755412"/>
            <a:ext cx="5472608" cy="23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Connecteur droit avec flèche 210"/>
          <p:cNvCxnSpPr/>
          <p:nvPr/>
        </p:nvCxnSpPr>
        <p:spPr>
          <a:xfrm flipV="1">
            <a:off x="3131840" y="2843644"/>
            <a:ext cx="0" cy="107924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47900"/>
            <a:ext cx="1584176" cy="1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82364" y="3764929"/>
            <a:ext cx="1152128" cy="13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339588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347700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6237312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Connecteur droit avec flèche 190"/>
          <p:cNvCxnSpPr/>
          <p:nvPr/>
        </p:nvCxnSpPr>
        <p:spPr>
          <a:xfrm>
            <a:off x="1475656" y="579597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>
            <a:off x="1835696" y="5795972"/>
            <a:ext cx="0" cy="100811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835696" y="2859484"/>
            <a:ext cx="0" cy="293648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475656" y="54359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 flipV="1">
            <a:off x="1475656" y="6156012"/>
            <a:ext cx="43204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1475656" y="5651956"/>
            <a:ext cx="2160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55576" y="6516052"/>
            <a:ext cx="9361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691680" y="5651956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/>
          <p:nvPr/>
        </p:nvCxnSpPr>
        <p:spPr>
          <a:xfrm>
            <a:off x="755576" y="6804084"/>
            <a:ext cx="108012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107504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107504" y="65880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683568" y="5075892"/>
            <a:ext cx="115212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907704" y="6165304"/>
            <a:ext cx="0" cy="648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>
            <a:off x="1043608" y="1907540"/>
            <a:ext cx="288032" cy="516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620688"/>
            <a:ext cx="0" cy="36004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260648"/>
            <a:ext cx="0" cy="301504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21602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899592" y="44624"/>
            <a:ext cx="59046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 flipV="1">
            <a:off x="6804248" y="3429000"/>
            <a:ext cx="86409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7668344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843644"/>
            <a:ext cx="0" cy="3600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539552" y="3203684"/>
            <a:ext cx="151216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539552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899592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755576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3563724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" name="Connecteur droit 398"/>
          <p:cNvCxnSpPr/>
          <p:nvPr/>
        </p:nvCxnSpPr>
        <p:spPr>
          <a:xfrm flipV="1">
            <a:off x="1259632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827584" y="3059668"/>
            <a:ext cx="4320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 flipV="1">
            <a:off x="1547664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395536" y="3131676"/>
            <a:ext cx="115212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/>
          <p:nvPr/>
        </p:nvCxnSpPr>
        <p:spPr>
          <a:xfrm flipV="1">
            <a:off x="323528" y="2843644"/>
            <a:ext cx="0" cy="8640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/>
          <p:nvPr/>
        </p:nvCxnSpPr>
        <p:spPr>
          <a:xfrm flipV="1">
            <a:off x="755576" y="2843644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/>
          <p:cNvCxnSpPr/>
          <p:nvPr/>
        </p:nvCxnSpPr>
        <p:spPr>
          <a:xfrm flipV="1">
            <a:off x="755576" y="3491716"/>
            <a:ext cx="72008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>
            <a:off x="323528" y="370774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/>
          <p:cNvCxnSpPr/>
          <p:nvPr/>
        </p:nvCxnSpPr>
        <p:spPr>
          <a:xfrm>
            <a:off x="1403648" y="349171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/>
          <p:cNvCxnSpPr/>
          <p:nvPr/>
        </p:nvCxnSpPr>
        <p:spPr>
          <a:xfrm>
            <a:off x="1331640" y="3707740"/>
            <a:ext cx="50405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475656" y="5795972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403648" y="49318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ZoneTexte 561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1" name="ZoneTexte 570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2" name="ZoneTexte 571"/>
          <p:cNvSpPr txBox="1"/>
          <p:nvPr/>
        </p:nvSpPr>
        <p:spPr>
          <a:xfrm rot="16200000">
            <a:off x="1930905" y="462535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4" name="ZoneTexte 573"/>
          <p:cNvSpPr txBox="1"/>
          <p:nvPr/>
        </p:nvSpPr>
        <p:spPr>
          <a:xfrm rot="16200000">
            <a:off x="1666707" y="4671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76" name="Connecteur droit 575"/>
          <p:cNvCxnSpPr/>
          <p:nvPr/>
        </p:nvCxnSpPr>
        <p:spPr>
          <a:xfrm>
            <a:off x="3923928" y="2852936"/>
            <a:ext cx="0" cy="28803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852936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8529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852936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852936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852936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852936"/>
            <a:ext cx="0" cy="7920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852936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852936"/>
            <a:ext cx="0" cy="10081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852936"/>
            <a:ext cx="0" cy="115212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852936"/>
            <a:ext cx="0" cy="72008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ZoneTexte 744"/>
          <p:cNvSpPr txBox="1"/>
          <p:nvPr/>
        </p:nvSpPr>
        <p:spPr>
          <a:xfrm rot="16200000">
            <a:off x="25972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2" name="ZoneTexte 161"/>
          <p:cNvSpPr txBox="1"/>
          <p:nvPr/>
        </p:nvSpPr>
        <p:spPr>
          <a:xfrm rot="5400000">
            <a:off x="5538590" y="3038474"/>
            <a:ext cx="93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00B050"/>
                </a:solidFill>
              </a:rPr>
              <a:t>reserved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4405886" y="-13820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328519" y="-27384"/>
            <a:ext cx="643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MODE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78670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58193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85582" y="3005743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302023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3018758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051720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>
            <a:off x="1907704" y="68133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8133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547664" y="4931876"/>
            <a:ext cx="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260648"/>
            <a:ext cx="0" cy="7827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260648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83768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V="1">
            <a:off x="2555776" y="620688"/>
            <a:ext cx="0" cy="3600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915816" y="54768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2771800" y="620688"/>
            <a:ext cx="3600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411760" y="0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>
            <a:off x="4846445" y="652046"/>
            <a:ext cx="216024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avec flèche 208"/>
          <p:cNvCxnSpPr/>
          <p:nvPr/>
        </p:nvCxnSpPr>
        <p:spPr>
          <a:xfrm>
            <a:off x="5021486" y="412421"/>
            <a:ext cx="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2903880" y="0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BORDER</a:t>
            </a:r>
            <a:endParaRPr lang="fr-FR" sz="1200" b="1" dirty="0"/>
          </a:p>
        </p:txBody>
      </p:sp>
      <p:cxnSp>
        <p:nvCxnSpPr>
          <p:cNvPr id="222" name="Connecteur droit 221"/>
          <p:cNvCxnSpPr/>
          <p:nvPr/>
        </p:nvCxnSpPr>
        <p:spPr>
          <a:xfrm flipV="1">
            <a:off x="3347864" y="620688"/>
            <a:ext cx="0" cy="3600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4067944" y="2924944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58390" y="175365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>
            <a:endCxn id="748" idx="3"/>
          </p:cNvCxnSpPr>
          <p:nvPr/>
        </p:nvCxnSpPr>
        <p:spPr>
          <a:xfrm flipV="1">
            <a:off x="3635896" y="620688"/>
            <a:ext cx="1013629" cy="775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7883" y="17119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" name="ZoneTexte 216"/>
          <p:cNvSpPr txBox="1"/>
          <p:nvPr/>
        </p:nvSpPr>
        <p:spPr>
          <a:xfrm rot="5400000">
            <a:off x="5754615" y="3038471"/>
            <a:ext cx="93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>
                <a:solidFill>
                  <a:srgbClr val="00B050"/>
                </a:solidFill>
              </a:rPr>
              <a:t>reserved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755412"/>
            <a:ext cx="5472608" cy="23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Connecteur droit avec flèche 210"/>
          <p:cNvCxnSpPr/>
          <p:nvPr/>
        </p:nvCxnSpPr>
        <p:spPr>
          <a:xfrm flipV="1">
            <a:off x="3131840" y="2843644"/>
            <a:ext cx="0" cy="107924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47900"/>
            <a:ext cx="1584176" cy="1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82364" y="3764929"/>
            <a:ext cx="1152128" cy="13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339588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347700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6237312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Connecteur droit avec flèche 190"/>
          <p:cNvCxnSpPr/>
          <p:nvPr/>
        </p:nvCxnSpPr>
        <p:spPr>
          <a:xfrm>
            <a:off x="1475656" y="579597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>
            <a:off x="1835696" y="5795972"/>
            <a:ext cx="0" cy="100811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835696" y="3275692"/>
            <a:ext cx="0" cy="25202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475656" y="54359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 flipV="1">
            <a:off x="1475656" y="6156012"/>
            <a:ext cx="43204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1475656" y="5651956"/>
            <a:ext cx="2160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55576" y="6516052"/>
            <a:ext cx="9361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691680" y="5651956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/>
          <p:nvPr/>
        </p:nvCxnSpPr>
        <p:spPr>
          <a:xfrm>
            <a:off x="755576" y="6804084"/>
            <a:ext cx="108012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107504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107504" y="65880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683568" y="5075892"/>
            <a:ext cx="115212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907704" y="6165304"/>
            <a:ext cx="0" cy="648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>
            <a:off x="1043608" y="1907540"/>
            <a:ext cx="288032" cy="516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72008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899592" y="44624"/>
            <a:ext cx="59046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01622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843644"/>
            <a:ext cx="0" cy="3600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539552" y="3203684"/>
            <a:ext cx="151216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539552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899592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755576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3563724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" name="Connecteur droit 398"/>
          <p:cNvCxnSpPr/>
          <p:nvPr/>
        </p:nvCxnSpPr>
        <p:spPr>
          <a:xfrm flipV="1">
            <a:off x="1259632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827584" y="3059668"/>
            <a:ext cx="4320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 flipV="1">
            <a:off x="1547664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395536" y="3131676"/>
            <a:ext cx="115212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/>
          <p:nvPr/>
        </p:nvCxnSpPr>
        <p:spPr>
          <a:xfrm flipV="1">
            <a:off x="323528" y="2843644"/>
            <a:ext cx="0" cy="8640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/>
          <p:nvPr/>
        </p:nvCxnSpPr>
        <p:spPr>
          <a:xfrm flipV="1">
            <a:off x="755576" y="2843644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/>
          <p:cNvCxnSpPr/>
          <p:nvPr/>
        </p:nvCxnSpPr>
        <p:spPr>
          <a:xfrm flipV="1">
            <a:off x="755576" y="3491716"/>
            <a:ext cx="72008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>
            <a:off x="323528" y="370774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/>
          <p:cNvCxnSpPr/>
          <p:nvPr/>
        </p:nvCxnSpPr>
        <p:spPr>
          <a:xfrm>
            <a:off x="1403648" y="349171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/>
          <p:cNvCxnSpPr/>
          <p:nvPr/>
        </p:nvCxnSpPr>
        <p:spPr>
          <a:xfrm>
            <a:off x="1331640" y="3707740"/>
            <a:ext cx="50405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475656" y="5795972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403648" y="49318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852936"/>
            <a:ext cx="0" cy="28803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852936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8529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852936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852936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852936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852936"/>
            <a:ext cx="0" cy="7920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852936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852936"/>
            <a:ext cx="0" cy="10081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852936"/>
            <a:ext cx="0" cy="115212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852936"/>
            <a:ext cx="0" cy="72008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2" name="ZoneTexte 161"/>
          <p:cNvSpPr txBox="1"/>
          <p:nvPr/>
        </p:nvSpPr>
        <p:spPr>
          <a:xfrm rot="5400000">
            <a:off x="5724127" y="282244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78670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58193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85582" y="3005743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302023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3018758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051720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>
            <a:off x="1907704" y="68133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8133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547664" y="4931876"/>
            <a:ext cx="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3707904" y="36109"/>
            <a:ext cx="0" cy="5826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3181454" y="-22883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Border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4067944" y="2924944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71591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594092" y="610178"/>
            <a:ext cx="113812" cy="897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191902" y="-27385"/>
            <a:ext cx="961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Idle</a:t>
            </a:r>
            <a:r>
              <a:rPr lang="fr-FR" sz="1200" b="1" dirty="0" smtClean="0"/>
              <a:t>/record</a:t>
            </a:r>
            <a:endParaRPr lang="fr-FR" sz="1200" b="1" dirty="0"/>
          </a:p>
        </p:txBody>
      </p:sp>
      <p:cxnSp>
        <p:nvCxnSpPr>
          <p:cNvPr id="235" name="Connecteur droit 234"/>
          <p:cNvCxnSpPr/>
          <p:nvPr/>
        </p:nvCxnSpPr>
        <p:spPr>
          <a:xfrm flipH="1" flipV="1">
            <a:off x="3336833" y="636203"/>
            <a:ext cx="44645" cy="3577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133565" y="5844099"/>
            <a:ext cx="580534" cy="64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" name="Connecteur droit 357"/>
          <p:cNvCxnSpPr/>
          <p:nvPr/>
        </p:nvCxnSpPr>
        <p:spPr>
          <a:xfrm flipV="1">
            <a:off x="8748464" y="3429000"/>
            <a:ext cx="72008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>
            <a:off x="6228184" y="2852936"/>
            <a:ext cx="0" cy="21602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 rot="16200000">
            <a:off x="6093951" y="2782177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LED</a:t>
            </a:r>
          </a:p>
        </p:txBody>
      </p:sp>
      <p:cxnSp>
        <p:nvCxnSpPr>
          <p:cNvPr id="242" name="Connecteur droit 241"/>
          <p:cNvCxnSpPr/>
          <p:nvPr/>
        </p:nvCxnSpPr>
        <p:spPr>
          <a:xfrm>
            <a:off x="6228184" y="3068960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>
            <a:off x="6948264" y="3068960"/>
            <a:ext cx="0" cy="43204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48264" y="3501008"/>
            <a:ext cx="144016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/>
          <p:cNvCxnSpPr>
            <a:endCxn id="209" idx="1"/>
          </p:cNvCxnSpPr>
          <p:nvPr/>
        </p:nvCxnSpPr>
        <p:spPr>
          <a:xfrm>
            <a:off x="8388424" y="3501008"/>
            <a:ext cx="35408" cy="237626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ZoneTexte 270"/>
          <p:cNvSpPr txBox="1"/>
          <p:nvPr/>
        </p:nvSpPr>
        <p:spPr>
          <a:xfrm>
            <a:off x="8388424" y="5661248"/>
            <a:ext cx="27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B</a:t>
            </a:r>
            <a:endParaRPr lang="fr-FR" sz="1200" b="1" dirty="0"/>
          </a:p>
        </p:txBody>
      </p:sp>
      <p:sp>
        <p:nvSpPr>
          <p:cNvPr id="273" name="ZoneTexte 272"/>
          <p:cNvSpPr txBox="1"/>
          <p:nvPr/>
        </p:nvSpPr>
        <p:spPr>
          <a:xfrm>
            <a:off x="8748464" y="6176337"/>
            <a:ext cx="27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C</a:t>
            </a:r>
            <a:endParaRPr lang="fr-FR" sz="1200" b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7956376" y="6320353"/>
            <a:ext cx="27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</a:t>
            </a:r>
            <a:endParaRPr lang="fr-FR" sz="1200" b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8100392" y="6453336"/>
            <a:ext cx="759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2N2222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755412"/>
            <a:ext cx="5472608" cy="231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1" name="Connecteur droit avec flèche 210"/>
          <p:cNvCxnSpPr/>
          <p:nvPr/>
        </p:nvCxnSpPr>
        <p:spPr>
          <a:xfrm flipV="1">
            <a:off x="3131840" y="2843644"/>
            <a:ext cx="0" cy="107924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47900"/>
            <a:ext cx="1584176" cy="1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82364" y="3764929"/>
            <a:ext cx="1152128" cy="13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339588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544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347700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6237312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Connecteur droit avec flèche 190"/>
          <p:cNvCxnSpPr/>
          <p:nvPr/>
        </p:nvCxnSpPr>
        <p:spPr>
          <a:xfrm>
            <a:off x="1475656" y="579597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>
            <a:off x="1835696" y="5795972"/>
            <a:ext cx="0" cy="100811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835696" y="3275692"/>
            <a:ext cx="0" cy="25202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475656" y="54359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 flipV="1">
            <a:off x="1475656" y="6156012"/>
            <a:ext cx="43204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1475656" y="5651956"/>
            <a:ext cx="2160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55576" y="6516052"/>
            <a:ext cx="9361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691680" y="5651956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/>
          <p:nvPr/>
        </p:nvCxnSpPr>
        <p:spPr>
          <a:xfrm>
            <a:off x="755576" y="6804084"/>
            <a:ext cx="108012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107504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107504" y="65880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683568" y="5075892"/>
            <a:ext cx="115212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907704" y="6165304"/>
            <a:ext cx="0" cy="648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>
            <a:off x="1043608" y="1907540"/>
            <a:ext cx="288032" cy="516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93610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899592" y="44624"/>
            <a:ext cx="59046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964488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843644"/>
            <a:ext cx="0" cy="36004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539552" y="3203684"/>
            <a:ext cx="151216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539552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899592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755576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3563724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" name="Connecteur droit 398"/>
          <p:cNvCxnSpPr/>
          <p:nvPr/>
        </p:nvCxnSpPr>
        <p:spPr>
          <a:xfrm flipV="1">
            <a:off x="1259632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827584" y="3059668"/>
            <a:ext cx="4320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 flipV="1">
            <a:off x="1547664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395536" y="3131676"/>
            <a:ext cx="115212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/>
          <p:nvPr/>
        </p:nvCxnSpPr>
        <p:spPr>
          <a:xfrm flipV="1">
            <a:off x="323528" y="2843644"/>
            <a:ext cx="0" cy="8640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/>
          <p:nvPr/>
        </p:nvCxnSpPr>
        <p:spPr>
          <a:xfrm flipV="1">
            <a:off x="755576" y="2843644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/>
          <p:cNvCxnSpPr/>
          <p:nvPr/>
        </p:nvCxnSpPr>
        <p:spPr>
          <a:xfrm flipV="1">
            <a:off x="755576" y="3491716"/>
            <a:ext cx="72008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>
            <a:off x="323528" y="370774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/>
          <p:cNvCxnSpPr/>
          <p:nvPr/>
        </p:nvCxnSpPr>
        <p:spPr>
          <a:xfrm>
            <a:off x="1403648" y="349171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/>
          <p:cNvCxnSpPr/>
          <p:nvPr/>
        </p:nvCxnSpPr>
        <p:spPr>
          <a:xfrm>
            <a:off x="1331640" y="3707740"/>
            <a:ext cx="50405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475656" y="5795972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403648" y="49318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852936"/>
            <a:ext cx="0" cy="28803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852936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852936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852936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852936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852936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852936"/>
            <a:ext cx="0" cy="79208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852936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852936"/>
            <a:ext cx="0" cy="100811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852936"/>
            <a:ext cx="0" cy="115212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852936"/>
            <a:ext cx="0" cy="72008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78670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58193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85582" y="3005743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302023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3018758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051720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>
            <a:off x="1907704" y="68133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8133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547664" y="4931876"/>
            <a:ext cx="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3707904" y="36109"/>
            <a:ext cx="0" cy="5826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3253462" y="-22883"/>
            <a:ext cx="59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TL/C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4067944" y="2924944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71591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594092" y="610178"/>
            <a:ext cx="113812" cy="897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191902" y="-27385"/>
            <a:ext cx="961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Idle</a:t>
            </a:r>
            <a:r>
              <a:rPr lang="fr-FR" sz="1200" b="1" dirty="0" smtClean="0"/>
              <a:t>/record</a:t>
            </a:r>
            <a:endParaRPr lang="fr-FR" sz="1200" b="1" dirty="0"/>
          </a:p>
        </p:txBody>
      </p:sp>
      <p:cxnSp>
        <p:nvCxnSpPr>
          <p:cNvPr id="235" name="Connecteur droit 234"/>
          <p:cNvCxnSpPr/>
          <p:nvPr/>
        </p:nvCxnSpPr>
        <p:spPr>
          <a:xfrm flipH="1" flipV="1">
            <a:off x="3336833" y="636203"/>
            <a:ext cx="44645" cy="3577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16416" y="5733256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Connecteur droit 236"/>
          <p:cNvCxnSpPr/>
          <p:nvPr/>
        </p:nvCxnSpPr>
        <p:spPr>
          <a:xfrm flipV="1">
            <a:off x="8388424" y="6174596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8604448" y="6165304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8604448" y="6309320"/>
            <a:ext cx="36004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8316416" y="53012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 ON/OFF</a:t>
            </a:r>
            <a:endParaRPr lang="fr-FR" sz="1200" b="1" dirty="0"/>
          </a:p>
        </p:txBody>
      </p:sp>
      <p:sp>
        <p:nvSpPr>
          <p:cNvPr id="217" name="ZoneTexte 216"/>
          <p:cNvSpPr txBox="1"/>
          <p:nvPr/>
        </p:nvSpPr>
        <p:spPr>
          <a:xfrm rot="5400000">
            <a:off x="5970639" y="28224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 rot="5400000">
            <a:off x="5693640" y="28224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4F7F8"/>
              </a:clrFrom>
              <a:clrTo>
                <a:srgbClr val="F4F7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754381"/>
            <a:ext cx="5472608" cy="22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Connecteur droit avec flèche 324"/>
          <p:cNvCxnSpPr/>
          <p:nvPr/>
        </p:nvCxnSpPr>
        <p:spPr>
          <a:xfrm flipV="1">
            <a:off x="4427984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 flipH="1">
            <a:off x="179512" y="3068960"/>
            <a:ext cx="6048672" cy="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/>
          <p:nvPr/>
        </p:nvCxnSpPr>
        <p:spPr>
          <a:xfrm flipV="1">
            <a:off x="3131840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147900"/>
            <a:ext cx="1584176" cy="112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482364" y="3764929"/>
            <a:ext cx="1152128" cy="132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2339588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3347700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6237312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Connecteur droit avec flèche 190"/>
          <p:cNvCxnSpPr/>
          <p:nvPr/>
        </p:nvCxnSpPr>
        <p:spPr>
          <a:xfrm>
            <a:off x="1475656" y="579597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/>
          <p:cNvCxnSpPr/>
          <p:nvPr/>
        </p:nvCxnSpPr>
        <p:spPr>
          <a:xfrm>
            <a:off x="1835696" y="5795972"/>
            <a:ext cx="0" cy="100811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835696" y="2787476"/>
            <a:ext cx="0" cy="30084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475656" y="5435932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 flipV="1">
            <a:off x="1475656" y="6156012"/>
            <a:ext cx="432048" cy="92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>
            <a:off x="1475656" y="5651956"/>
            <a:ext cx="2160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55576" y="6516052"/>
            <a:ext cx="9361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1691680" y="5651956"/>
            <a:ext cx="0" cy="86409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/>
          <p:cNvCxnSpPr/>
          <p:nvPr/>
        </p:nvCxnSpPr>
        <p:spPr>
          <a:xfrm>
            <a:off x="755576" y="6804084"/>
            <a:ext cx="108012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107504" y="63000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107504" y="65880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683568" y="5075892"/>
            <a:ext cx="115212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1907704" y="6165304"/>
            <a:ext cx="0" cy="648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 flipV="1">
            <a:off x="1043608" y="1875667"/>
            <a:ext cx="288032" cy="3084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93610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539552" y="44624"/>
            <a:ext cx="626469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964488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780928"/>
            <a:ext cx="0" cy="42275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611560" y="3203684"/>
            <a:ext cx="144016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611560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1115616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5576" y="3563724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9" name="Connecteur droit 398"/>
          <p:cNvCxnSpPr/>
          <p:nvPr/>
        </p:nvCxnSpPr>
        <p:spPr>
          <a:xfrm flipV="1">
            <a:off x="1259632" y="2780928"/>
            <a:ext cx="0" cy="2160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827584" y="2996952"/>
            <a:ext cx="43204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1533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 flipV="1">
            <a:off x="1547664" y="2780928"/>
            <a:ext cx="0" cy="3507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395536" y="3131676"/>
            <a:ext cx="115212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/>
          <p:nvPr/>
        </p:nvCxnSpPr>
        <p:spPr>
          <a:xfrm flipV="1">
            <a:off x="323528" y="2843644"/>
            <a:ext cx="0" cy="86409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/>
          <p:nvPr/>
        </p:nvCxnSpPr>
        <p:spPr>
          <a:xfrm flipV="1">
            <a:off x="755576" y="2843644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droit avec flèche 421"/>
          <p:cNvCxnSpPr/>
          <p:nvPr/>
        </p:nvCxnSpPr>
        <p:spPr>
          <a:xfrm flipV="1">
            <a:off x="755576" y="3491716"/>
            <a:ext cx="72008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droit avec flèche 423"/>
          <p:cNvCxnSpPr/>
          <p:nvPr/>
        </p:nvCxnSpPr>
        <p:spPr>
          <a:xfrm>
            <a:off x="323528" y="3707740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/>
          <p:cNvCxnSpPr/>
          <p:nvPr/>
        </p:nvCxnSpPr>
        <p:spPr>
          <a:xfrm>
            <a:off x="1403648" y="349171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droit avec flèche 427"/>
          <p:cNvCxnSpPr/>
          <p:nvPr/>
        </p:nvCxnSpPr>
        <p:spPr>
          <a:xfrm>
            <a:off x="1331640" y="3707740"/>
            <a:ext cx="50405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475656" y="5795972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403648" y="49318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780928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7809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7809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780928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78092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780928"/>
            <a:ext cx="0" cy="72008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780928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780928"/>
            <a:ext cx="0" cy="9361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780928"/>
            <a:ext cx="0" cy="10801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780928"/>
            <a:ext cx="0" cy="12241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780928"/>
            <a:ext cx="0" cy="79208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89702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69226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96615" y="2933735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298470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2914171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051720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741368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H="1">
            <a:off x="1907704" y="6813376"/>
            <a:ext cx="14401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813376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547664" y="4931876"/>
            <a:ext cx="0" cy="3600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2472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/>
          <p:nvPr/>
        </p:nvCxnSpPr>
        <p:spPr>
          <a:xfrm>
            <a:off x="3707904" y="36109"/>
            <a:ext cx="0" cy="58265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3253462" y="-22883"/>
            <a:ext cx="59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TL/C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 rot="16200000">
            <a:off x="3923093" y="2817802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171591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594092" y="610178"/>
            <a:ext cx="113812" cy="897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539552" y="0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Record</a:t>
            </a:r>
            <a:endParaRPr lang="fr-FR" sz="1200" b="1" dirty="0"/>
          </a:p>
        </p:txBody>
      </p:sp>
      <p:cxnSp>
        <p:nvCxnSpPr>
          <p:cNvPr id="235" name="Connecteur droit 234"/>
          <p:cNvCxnSpPr/>
          <p:nvPr/>
        </p:nvCxnSpPr>
        <p:spPr>
          <a:xfrm flipH="1" flipV="1">
            <a:off x="3336833" y="636203"/>
            <a:ext cx="44645" cy="3577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16416" y="5733256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Connecteur droit 236"/>
          <p:cNvCxnSpPr/>
          <p:nvPr/>
        </p:nvCxnSpPr>
        <p:spPr>
          <a:xfrm flipV="1">
            <a:off x="8388424" y="6174596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8604448" y="6165304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8604448" y="6309320"/>
            <a:ext cx="36004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8316416" y="53012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 ON/OFF</a:t>
            </a:r>
            <a:endParaRPr lang="fr-FR" sz="1200" b="1" dirty="0"/>
          </a:p>
        </p:txBody>
      </p:sp>
      <p:sp>
        <p:nvSpPr>
          <p:cNvPr id="222" name="ZoneTexte 221"/>
          <p:cNvSpPr txBox="1"/>
          <p:nvPr/>
        </p:nvSpPr>
        <p:spPr>
          <a:xfrm rot="5400000">
            <a:off x="5693640" y="28224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262" name="Connecteur droit 261"/>
          <p:cNvCxnSpPr/>
          <p:nvPr/>
        </p:nvCxnSpPr>
        <p:spPr>
          <a:xfrm flipV="1">
            <a:off x="611560" y="620688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173125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7" name="Connecteur droit 266"/>
          <p:cNvCxnSpPr/>
          <p:nvPr/>
        </p:nvCxnSpPr>
        <p:spPr>
          <a:xfrm flipV="1">
            <a:off x="539552" y="56493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395536" y="605173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47886" y="-15515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</a:t>
            </a:r>
            <a:endParaRPr lang="fr-FR" sz="1200" b="1" dirty="0"/>
          </a:p>
        </p:txBody>
      </p:sp>
      <p:cxnSp>
        <p:nvCxnSpPr>
          <p:cNvPr id="270" name="Connecteur droit 269"/>
          <p:cNvCxnSpPr/>
          <p:nvPr/>
        </p:nvCxnSpPr>
        <p:spPr>
          <a:xfrm flipV="1">
            <a:off x="179512" y="605174"/>
            <a:ext cx="0" cy="246378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 flipV="1">
            <a:off x="6228184" y="2780928"/>
            <a:ext cx="0" cy="2880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1835696" y="580526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Main ON/OFF</a:t>
            </a:r>
            <a:endParaRPr lang="fr-FR" sz="1200" b="1" dirty="0"/>
          </a:p>
        </p:txBody>
      </p:sp>
      <p:cxnSp>
        <p:nvCxnSpPr>
          <p:cNvPr id="326" name="Connecteur droit avec flèche 325"/>
          <p:cNvCxnSpPr/>
          <p:nvPr/>
        </p:nvCxnSpPr>
        <p:spPr>
          <a:xfrm flipV="1">
            <a:off x="5724128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45987" y="4446587"/>
            <a:ext cx="1675135" cy="12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4F7F8"/>
              </a:clrFrom>
              <a:clrTo>
                <a:srgbClr val="F4F7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754381"/>
            <a:ext cx="5472608" cy="224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5" name="Connecteur droit avec flèche 324"/>
          <p:cNvCxnSpPr/>
          <p:nvPr/>
        </p:nvCxnSpPr>
        <p:spPr>
          <a:xfrm flipV="1">
            <a:off x="4427984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avec flèche 210"/>
          <p:cNvCxnSpPr/>
          <p:nvPr/>
        </p:nvCxnSpPr>
        <p:spPr>
          <a:xfrm flipV="1">
            <a:off x="3131840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 flipV="1">
            <a:off x="8676456" y="1484784"/>
            <a:ext cx="0" cy="35283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946079"/>
            <a:ext cx="5184576" cy="298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128954" y="2158898"/>
            <a:ext cx="136681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7128849" y="790851"/>
            <a:ext cx="1368153" cy="1153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234888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2339588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3568" y="188640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368191" y="3528353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79712" y="6021288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5" name="Connecteur droit avec flèche 194"/>
          <p:cNvCxnSpPr/>
          <p:nvPr/>
        </p:nvCxnSpPr>
        <p:spPr>
          <a:xfrm>
            <a:off x="1835696" y="2787476"/>
            <a:ext cx="0" cy="136160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 flipV="1">
            <a:off x="395536" y="4221088"/>
            <a:ext cx="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395536" y="566124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ZoneTexte 252"/>
          <p:cNvSpPr txBox="1"/>
          <p:nvPr/>
        </p:nvSpPr>
        <p:spPr>
          <a:xfrm>
            <a:off x="40142" y="6237312"/>
            <a:ext cx="7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254" name="ZoneTexte 253"/>
          <p:cNvSpPr txBox="1"/>
          <p:nvPr/>
        </p:nvSpPr>
        <p:spPr>
          <a:xfrm>
            <a:off x="899592" y="62373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Batt</a:t>
            </a:r>
            <a:r>
              <a:rPr lang="fr-FR" dirty="0" smtClean="0"/>
              <a:t>-</a:t>
            </a:r>
            <a:endParaRPr lang="fr-FR" dirty="0"/>
          </a:p>
        </p:txBody>
      </p:sp>
      <p:cxnSp>
        <p:nvCxnSpPr>
          <p:cNvPr id="263" name="Connecteur droit avec flèche 262"/>
          <p:cNvCxnSpPr/>
          <p:nvPr/>
        </p:nvCxnSpPr>
        <p:spPr>
          <a:xfrm>
            <a:off x="683568" y="4931876"/>
            <a:ext cx="0" cy="1440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/>
          <p:cNvCxnSpPr/>
          <p:nvPr/>
        </p:nvCxnSpPr>
        <p:spPr>
          <a:xfrm>
            <a:off x="395536" y="4149080"/>
            <a:ext cx="1440160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 flipH="1">
            <a:off x="2555776" y="3789040"/>
            <a:ext cx="59766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 flipV="1">
            <a:off x="6228184" y="692696"/>
            <a:ext cx="0" cy="2787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/>
          <p:nvPr/>
        </p:nvCxnSpPr>
        <p:spPr>
          <a:xfrm>
            <a:off x="8100392" y="3789040"/>
            <a:ext cx="0" cy="9361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/>
          <p:cNvCxnSpPr/>
          <p:nvPr/>
        </p:nvCxnSpPr>
        <p:spPr>
          <a:xfrm flipH="1">
            <a:off x="7452320" y="4725144"/>
            <a:ext cx="6480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avec flèche 300"/>
          <p:cNvCxnSpPr/>
          <p:nvPr/>
        </p:nvCxnSpPr>
        <p:spPr>
          <a:xfrm flipV="1">
            <a:off x="1835696" y="3923764"/>
            <a:ext cx="6120680" cy="929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avec flèche 302"/>
          <p:cNvCxnSpPr/>
          <p:nvPr/>
        </p:nvCxnSpPr>
        <p:spPr>
          <a:xfrm flipV="1">
            <a:off x="7956376" y="3923764"/>
            <a:ext cx="0" cy="108012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eur droit avec flèche 305"/>
          <p:cNvCxnSpPr/>
          <p:nvPr/>
        </p:nvCxnSpPr>
        <p:spPr>
          <a:xfrm>
            <a:off x="7452320" y="5013176"/>
            <a:ext cx="122413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>
            <a:endCxn id="1040" idx="1"/>
          </p:cNvCxnSpPr>
          <p:nvPr/>
        </p:nvCxnSpPr>
        <p:spPr>
          <a:xfrm flipH="1" flipV="1">
            <a:off x="1043608" y="1875667"/>
            <a:ext cx="288032" cy="3084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avec flèche 314"/>
          <p:cNvCxnSpPr/>
          <p:nvPr/>
        </p:nvCxnSpPr>
        <p:spPr>
          <a:xfrm>
            <a:off x="1043608" y="3275692"/>
            <a:ext cx="7920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avec flèche 320"/>
          <p:cNvCxnSpPr/>
          <p:nvPr/>
        </p:nvCxnSpPr>
        <p:spPr>
          <a:xfrm>
            <a:off x="3635896" y="831195"/>
            <a:ext cx="0" cy="14953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 flipV="1">
            <a:off x="2555776" y="3789040"/>
            <a:ext cx="0" cy="28083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avec flèche 343"/>
          <p:cNvCxnSpPr/>
          <p:nvPr/>
        </p:nvCxnSpPr>
        <p:spPr>
          <a:xfrm flipV="1">
            <a:off x="1043608" y="752514"/>
            <a:ext cx="0" cy="252317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eur droit 346"/>
          <p:cNvCxnSpPr/>
          <p:nvPr/>
        </p:nvCxnSpPr>
        <p:spPr>
          <a:xfrm>
            <a:off x="7452320" y="6300028"/>
            <a:ext cx="936104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 flipV="1">
            <a:off x="5220072" y="72008"/>
            <a:ext cx="0" cy="8813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 flipH="1">
            <a:off x="539552" y="44624"/>
            <a:ext cx="626469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 flipV="1">
            <a:off x="6804248" y="72008"/>
            <a:ext cx="0" cy="33569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 flipH="1">
            <a:off x="6804248" y="3429000"/>
            <a:ext cx="216024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eur droit 357"/>
          <p:cNvCxnSpPr/>
          <p:nvPr/>
        </p:nvCxnSpPr>
        <p:spPr>
          <a:xfrm flipV="1">
            <a:off x="8964488" y="3429000"/>
            <a:ext cx="0" cy="28803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/>
          <p:cNvCxnSpPr/>
          <p:nvPr/>
        </p:nvCxnSpPr>
        <p:spPr>
          <a:xfrm flipH="1">
            <a:off x="6804248" y="2627620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eur droit 362"/>
          <p:cNvCxnSpPr/>
          <p:nvPr/>
        </p:nvCxnSpPr>
        <p:spPr>
          <a:xfrm flipH="1">
            <a:off x="6804248" y="1259468"/>
            <a:ext cx="50405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avec flèche 363"/>
          <p:cNvCxnSpPr/>
          <p:nvPr/>
        </p:nvCxnSpPr>
        <p:spPr>
          <a:xfrm>
            <a:off x="5724128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avec flèche 367"/>
          <p:cNvCxnSpPr/>
          <p:nvPr/>
        </p:nvCxnSpPr>
        <p:spPr>
          <a:xfrm>
            <a:off x="7020272" y="404664"/>
            <a:ext cx="0" cy="243898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372"/>
          <p:cNvCxnSpPr/>
          <p:nvPr/>
        </p:nvCxnSpPr>
        <p:spPr>
          <a:xfrm>
            <a:off x="7020272" y="2843644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/>
          <p:cNvCxnSpPr/>
          <p:nvPr/>
        </p:nvCxnSpPr>
        <p:spPr>
          <a:xfrm>
            <a:off x="7020272" y="1475492"/>
            <a:ext cx="288032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8532440" y="692696"/>
            <a:ext cx="0" cy="30963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 flipH="1">
            <a:off x="8244408" y="1259468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 flipH="1">
            <a:off x="8244408" y="2627620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 flipV="1">
            <a:off x="2051720" y="2780928"/>
            <a:ext cx="0" cy="42275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 flipV="1">
            <a:off x="611560" y="3203684"/>
            <a:ext cx="144016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 flipV="1">
            <a:off x="611560" y="620688"/>
            <a:ext cx="0" cy="259228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 flipV="1">
            <a:off x="1115616" y="72008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971600" y="620688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8" name="Picture 1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0159" y="3528353"/>
            <a:ext cx="576064" cy="2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3" name="Connecteur droit 402"/>
          <p:cNvCxnSpPr/>
          <p:nvPr/>
        </p:nvCxnSpPr>
        <p:spPr>
          <a:xfrm>
            <a:off x="827584" y="2996952"/>
            <a:ext cx="5400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 flipV="1">
            <a:off x="827584" y="2843644"/>
            <a:ext cx="0" cy="15330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539552" y="3068960"/>
            <a:ext cx="547260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necteur droit 409"/>
          <p:cNvCxnSpPr/>
          <p:nvPr/>
        </p:nvCxnSpPr>
        <p:spPr>
          <a:xfrm>
            <a:off x="395536" y="2843644"/>
            <a:ext cx="144016" cy="2253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avec flèche 416"/>
          <p:cNvCxnSpPr>
            <a:stCxn id="398" idx="1"/>
          </p:cNvCxnSpPr>
          <p:nvPr/>
        </p:nvCxnSpPr>
        <p:spPr>
          <a:xfrm flipH="1" flipV="1">
            <a:off x="323528" y="2852936"/>
            <a:ext cx="44663" cy="50405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avec flèche 418"/>
          <p:cNvCxnSpPr>
            <a:stCxn id="81" idx="1"/>
          </p:cNvCxnSpPr>
          <p:nvPr/>
        </p:nvCxnSpPr>
        <p:spPr>
          <a:xfrm flipV="1">
            <a:off x="656223" y="2871028"/>
            <a:ext cx="66980" cy="48596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cteur droit avec flèche 483"/>
          <p:cNvCxnSpPr/>
          <p:nvPr/>
        </p:nvCxnSpPr>
        <p:spPr>
          <a:xfrm flipV="1">
            <a:off x="1259632" y="5661248"/>
            <a:ext cx="0" cy="6480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eur droit 499"/>
          <p:cNvCxnSpPr/>
          <p:nvPr/>
        </p:nvCxnSpPr>
        <p:spPr>
          <a:xfrm>
            <a:off x="2411760" y="1196752"/>
            <a:ext cx="0" cy="417646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onnecteur droit 517"/>
          <p:cNvCxnSpPr/>
          <p:nvPr/>
        </p:nvCxnSpPr>
        <p:spPr>
          <a:xfrm>
            <a:off x="1259632" y="4437112"/>
            <a:ext cx="3600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Connecteur droit 575"/>
          <p:cNvCxnSpPr/>
          <p:nvPr/>
        </p:nvCxnSpPr>
        <p:spPr>
          <a:xfrm>
            <a:off x="3923928" y="2780928"/>
            <a:ext cx="0" cy="3600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577"/>
          <p:cNvCxnSpPr/>
          <p:nvPr/>
        </p:nvCxnSpPr>
        <p:spPr>
          <a:xfrm>
            <a:off x="3923928" y="3140968"/>
            <a:ext cx="25202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Connecteur droit 579"/>
          <p:cNvCxnSpPr/>
          <p:nvPr/>
        </p:nvCxnSpPr>
        <p:spPr>
          <a:xfrm>
            <a:off x="6444208" y="836712"/>
            <a:ext cx="0" cy="23042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eur droit 582"/>
          <p:cNvCxnSpPr/>
          <p:nvPr/>
        </p:nvCxnSpPr>
        <p:spPr>
          <a:xfrm>
            <a:off x="6444208" y="836712"/>
            <a:ext cx="86409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Connecteur droit 588"/>
          <p:cNvCxnSpPr/>
          <p:nvPr/>
        </p:nvCxnSpPr>
        <p:spPr>
          <a:xfrm>
            <a:off x="3635896" y="3212976"/>
            <a:ext cx="288032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onnecteur droit 589"/>
          <p:cNvCxnSpPr/>
          <p:nvPr/>
        </p:nvCxnSpPr>
        <p:spPr>
          <a:xfrm>
            <a:off x="3635896" y="2780928"/>
            <a:ext cx="0" cy="43204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Connecteur droit 591"/>
          <p:cNvCxnSpPr/>
          <p:nvPr/>
        </p:nvCxnSpPr>
        <p:spPr>
          <a:xfrm>
            <a:off x="3347864" y="27809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Connecteur droit 593"/>
          <p:cNvCxnSpPr/>
          <p:nvPr/>
        </p:nvCxnSpPr>
        <p:spPr>
          <a:xfrm>
            <a:off x="3347864" y="3284984"/>
            <a:ext cx="324036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Connecteur droit 594"/>
          <p:cNvCxnSpPr/>
          <p:nvPr/>
        </p:nvCxnSpPr>
        <p:spPr>
          <a:xfrm>
            <a:off x="2843808" y="2780928"/>
            <a:ext cx="0" cy="57606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Connecteur droit 596"/>
          <p:cNvCxnSpPr/>
          <p:nvPr/>
        </p:nvCxnSpPr>
        <p:spPr>
          <a:xfrm>
            <a:off x="2627784" y="2780928"/>
            <a:ext cx="0" cy="64807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Connecteur droit 598"/>
          <p:cNvCxnSpPr/>
          <p:nvPr/>
        </p:nvCxnSpPr>
        <p:spPr>
          <a:xfrm>
            <a:off x="2339752" y="2780928"/>
            <a:ext cx="0" cy="72008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Connecteur droit 600"/>
          <p:cNvCxnSpPr/>
          <p:nvPr/>
        </p:nvCxnSpPr>
        <p:spPr>
          <a:xfrm>
            <a:off x="2843808" y="3356992"/>
            <a:ext cx="381642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Connecteur droit 601"/>
          <p:cNvCxnSpPr/>
          <p:nvPr/>
        </p:nvCxnSpPr>
        <p:spPr>
          <a:xfrm>
            <a:off x="2627784" y="3429000"/>
            <a:ext cx="41044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Connecteur droit 602"/>
          <p:cNvCxnSpPr/>
          <p:nvPr/>
        </p:nvCxnSpPr>
        <p:spPr>
          <a:xfrm>
            <a:off x="2339752" y="3501008"/>
            <a:ext cx="453650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Connecteur droit 603"/>
          <p:cNvCxnSpPr/>
          <p:nvPr/>
        </p:nvCxnSpPr>
        <p:spPr>
          <a:xfrm>
            <a:off x="6516216" y="1052736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eur droit 607"/>
          <p:cNvCxnSpPr/>
          <p:nvPr/>
        </p:nvCxnSpPr>
        <p:spPr>
          <a:xfrm>
            <a:off x="6516216" y="1052736"/>
            <a:ext cx="0" cy="216024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eur droit 618"/>
          <p:cNvCxnSpPr/>
          <p:nvPr/>
        </p:nvCxnSpPr>
        <p:spPr>
          <a:xfrm>
            <a:off x="6588224" y="1700808"/>
            <a:ext cx="0" cy="158417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Connecteur droit 620"/>
          <p:cNvCxnSpPr/>
          <p:nvPr/>
        </p:nvCxnSpPr>
        <p:spPr>
          <a:xfrm>
            <a:off x="6588224" y="1700808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eur droit 621"/>
          <p:cNvCxnSpPr/>
          <p:nvPr/>
        </p:nvCxnSpPr>
        <p:spPr>
          <a:xfrm>
            <a:off x="6660232" y="1916832"/>
            <a:ext cx="72008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eur droit 624"/>
          <p:cNvCxnSpPr/>
          <p:nvPr/>
        </p:nvCxnSpPr>
        <p:spPr>
          <a:xfrm>
            <a:off x="6660232" y="1916832"/>
            <a:ext cx="0" cy="144016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eur droit 627"/>
          <p:cNvCxnSpPr/>
          <p:nvPr/>
        </p:nvCxnSpPr>
        <p:spPr>
          <a:xfrm>
            <a:off x="6732240" y="2204864"/>
            <a:ext cx="648072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onnecteur droit 629"/>
          <p:cNvCxnSpPr/>
          <p:nvPr/>
        </p:nvCxnSpPr>
        <p:spPr>
          <a:xfrm>
            <a:off x="6732240" y="2204864"/>
            <a:ext cx="0" cy="122413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onnecteur droit 632"/>
          <p:cNvCxnSpPr/>
          <p:nvPr/>
        </p:nvCxnSpPr>
        <p:spPr>
          <a:xfrm>
            <a:off x="6876256" y="2420888"/>
            <a:ext cx="50405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onnecteur droit 635"/>
          <p:cNvCxnSpPr/>
          <p:nvPr/>
        </p:nvCxnSpPr>
        <p:spPr>
          <a:xfrm>
            <a:off x="6876256" y="2420888"/>
            <a:ext cx="0" cy="108012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ZoneTexte 637"/>
          <p:cNvSpPr txBox="1"/>
          <p:nvPr/>
        </p:nvSpPr>
        <p:spPr>
          <a:xfrm>
            <a:off x="8244408" y="2276872"/>
            <a:ext cx="100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CAM_START</a:t>
            </a:r>
          </a:p>
        </p:txBody>
      </p:sp>
      <p:sp>
        <p:nvSpPr>
          <p:cNvPr id="643" name="Rectangle 642"/>
          <p:cNvSpPr/>
          <p:nvPr/>
        </p:nvSpPr>
        <p:spPr>
          <a:xfrm>
            <a:off x="8172400" y="116632"/>
            <a:ext cx="941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CAM_VOUT</a:t>
            </a:r>
          </a:p>
        </p:txBody>
      </p:sp>
      <p:cxnSp>
        <p:nvCxnSpPr>
          <p:cNvPr id="645" name="Connecteur droit avec flèche 644"/>
          <p:cNvCxnSpPr/>
          <p:nvPr/>
        </p:nvCxnSpPr>
        <p:spPr>
          <a:xfrm flipV="1">
            <a:off x="3923928" y="260648"/>
            <a:ext cx="0" cy="72008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Rectangle 650"/>
          <p:cNvSpPr/>
          <p:nvPr/>
        </p:nvSpPr>
        <p:spPr>
          <a:xfrm>
            <a:off x="8172400" y="260648"/>
            <a:ext cx="8675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/>
              <a:t>CAM_GND</a:t>
            </a:r>
          </a:p>
        </p:txBody>
      </p:sp>
      <p:cxnSp>
        <p:nvCxnSpPr>
          <p:cNvPr id="654" name="Connecteur droit avec flèche 653"/>
          <p:cNvCxnSpPr>
            <a:endCxn id="651" idx="1"/>
          </p:cNvCxnSpPr>
          <p:nvPr/>
        </p:nvCxnSpPr>
        <p:spPr>
          <a:xfrm flipV="1">
            <a:off x="7020272" y="399148"/>
            <a:ext cx="1152128" cy="55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Connecteur droit 660"/>
          <p:cNvCxnSpPr/>
          <p:nvPr/>
        </p:nvCxnSpPr>
        <p:spPr>
          <a:xfrm flipH="1">
            <a:off x="6228184" y="692696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Rectangle 663"/>
          <p:cNvSpPr/>
          <p:nvPr/>
        </p:nvSpPr>
        <p:spPr>
          <a:xfrm>
            <a:off x="8172400" y="404664"/>
            <a:ext cx="823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CAM_VCC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65" name="Connecteur droit 664"/>
          <p:cNvCxnSpPr/>
          <p:nvPr/>
        </p:nvCxnSpPr>
        <p:spPr>
          <a:xfrm>
            <a:off x="6228184" y="548680"/>
            <a:ext cx="0" cy="144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Connecteur droit 666"/>
          <p:cNvCxnSpPr>
            <a:stCxn id="664" idx="1"/>
          </p:cNvCxnSpPr>
          <p:nvPr/>
        </p:nvCxnSpPr>
        <p:spPr>
          <a:xfrm flipH="1">
            <a:off x="6228184" y="543164"/>
            <a:ext cx="1944216" cy="55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Rectangle 670"/>
          <p:cNvSpPr/>
          <p:nvPr/>
        </p:nvSpPr>
        <p:spPr>
          <a:xfrm>
            <a:off x="8244408" y="692696"/>
            <a:ext cx="9217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CAM_READ</a:t>
            </a:r>
          </a:p>
        </p:txBody>
      </p:sp>
      <p:sp>
        <p:nvSpPr>
          <p:cNvPr id="672" name="Rectangle 671"/>
          <p:cNvSpPr/>
          <p:nvPr/>
        </p:nvSpPr>
        <p:spPr>
          <a:xfrm>
            <a:off x="8244408" y="908720"/>
            <a:ext cx="9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CAM_CLOCK</a:t>
            </a:r>
          </a:p>
        </p:txBody>
      </p:sp>
      <p:sp>
        <p:nvSpPr>
          <p:cNvPr id="676" name="Rectangle 675"/>
          <p:cNvSpPr/>
          <p:nvPr/>
        </p:nvSpPr>
        <p:spPr>
          <a:xfrm>
            <a:off x="8244408" y="1567825"/>
            <a:ext cx="955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CAM_RESET</a:t>
            </a:r>
          </a:p>
        </p:txBody>
      </p:sp>
      <p:sp>
        <p:nvSpPr>
          <p:cNvPr id="677" name="Rectangle 676"/>
          <p:cNvSpPr/>
          <p:nvPr/>
        </p:nvSpPr>
        <p:spPr>
          <a:xfrm>
            <a:off x="8253655" y="1783849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CAM_LOAD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8244408" y="206084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CAM_SIN</a:t>
            </a:r>
          </a:p>
        </p:txBody>
      </p:sp>
      <p:cxnSp>
        <p:nvCxnSpPr>
          <p:cNvPr id="679" name="Connecteur droit 678"/>
          <p:cNvCxnSpPr/>
          <p:nvPr/>
        </p:nvCxnSpPr>
        <p:spPr>
          <a:xfrm>
            <a:off x="5436096" y="2780928"/>
            <a:ext cx="0" cy="8640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Connecteur droit 681"/>
          <p:cNvCxnSpPr/>
          <p:nvPr/>
        </p:nvCxnSpPr>
        <p:spPr>
          <a:xfrm>
            <a:off x="5436096" y="3645024"/>
            <a:ext cx="2808312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Connecteur droit 685"/>
          <p:cNvCxnSpPr/>
          <p:nvPr/>
        </p:nvCxnSpPr>
        <p:spPr>
          <a:xfrm flipV="1">
            <a:off x="8244408" y="3645024"/>
            <a:ext cx="0" cy="23762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687"/>
          <p:cNvCxnSpPr/>
          <p:nvPr/>
        </p:nvCxnSpPr>
        <p:spPr>
          <a:xfrm>
            <a:off x="7452320" y="6021288"/>
            <a:ext cx="79208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eur droit 691"/>
          <p:cNvCxnSpPr/>
          <p:nvPr/>
        </p:nvCxnSpPr>
        <p:spPr>
          <a:xfrm>
            <a:off x="5220072" y="2780928"/>
            <a:ext cx="0" cy="93610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Connecteur droit 693"/>
          <p:cNvCxnSpPr/>
          <p:nvPr/>
        </p:nvCxnSpPr>
        <p:spPr>
          <a:xfrm flipH="1">
            <a:off x="7452320" y="5805264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Connecteur droit 695"/>
          <p:cNvCxnSpPr/>
          <p:nvPr/>
        </p:nvCxnSpPr>
        <p:spPr>
          <a:xfrm flipH="1">
            <a:off x="5220072" y="3717032"/>
            <a:ext cx="295232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Connecteur droit 701"/>
          <p:cNvCxnSpPr/>
          <p:nvPr/>
        </p:nvCxnSpPr>
        <p:spPr>
          <a:xfrm>
            <a:off x="8172400" y="3717032"/>
            <a:ext cx="0" cy="208823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Connecteur droit 704"/>
          <p:cNvCxnSpPr/>
          <p:nvPr/>
        </p:nvCxnSpPr>
        <p:spPr>
          <a:xfrm>
            <a:off x="4932040" y="2780928"/>
            <a:ext cx="0" cy="108012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Connecteur droit 706"/>
          <p:cNvCxnSpPr/>
          <p:nvPr/>
        </p:nvCxnSpPr>
        <p:spPr>
          <a:xfrm flipH="1">
            <a:off x="4932040" y="3861048"/>
            <a:ext cx="309634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Connecteur droit 708"/>
          <p:cNvCxnSpPr/>
          <p:nvPr/>
        </p:nvCxnSpPr>
        <p:spPr>
          <a:xfrm flipH="1">
            <a:off x="7452320" y="5157192"/>
            <a:ext cx="576064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Connecteur droit 710"/>
          <p:cNvCxnSpPr/>
          <p:nvPr/>
        </p:nvCxnSpPr>
        <p:spPr>
          <a:xfrm>
            <a:off x="8028384" y="3861048"/>
            <a:ext cx="0" cy="129614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Connecteur droit avec flèche 717"/>
          <p:cNvCxnSpPr/>
          <p:nvPr/>
        </p:nvCxnSpPr>
        <p:spPr>
          <a:xfrm flipH="1">
            <a:off x="3923928" y="260648"/>
            <a:ext cx="4248472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Connecteur droit 719"/>
          <p:cNvCxnSpPr/>
          <p:nvPr/>
        </p:nvCxnSpPr>
        <p:spPr>
          <a:xfrm>
            <a:off x="4644008" y="2780928"/>
            <a:ext cx="0" cy="122413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Connecteur droit 722"/>
          <p:cNvCxnSpPr/>
          <p:nvPr/>
        </p:nvCxnSpPr>
        <p:spPr>
          <a:xfrm flipH="1">
            <a:off x="4644008" y="4005064"/>
            <a:ext cx="324036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Connecteur droit 725"/>
          <p:cNvCxnSpPr/>
          <p:nvPr/>
        </p:nvCxnSpPr>
        <p:spPr>
          <a:xfrm>
            <a:off x="7884368" y="4005064"/>
            <a:ext cx="0" cy="16561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onnecteur droit 727"/>
          <p:cNvCxnSpPr/>
          <p:nvPr/>
        </p:nvCxnSpPr>
        <p:spPr>
          <a:xfrm flipH="1">
            <a:off x="7452320" y="5661248"/>
            <a:ext cx="43204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Connecteur droit avec flèche 732"/>
          <p:cNvCxnSpPr/>
          <p:nvPr/>
        </p:nvCxnSpPr>
        <p:spPr>
          <a:xfrm flipH="1">
            <a:off x="4139952" y="3573016"/>
            <a:ext cx="4176464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Connecteur droit avec flèche 735"/>
          <p:cNvCxnSpPr/>
          <p:nvPr/>
        </p:nvCxnSpPr>
        <p:spPr>
          <a:xfrm>
            <a:off x="4139952" y="2780928"/>
            <a:ext cx="0" cy="79208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Connecteur droit avec flèche 737"/>
          <p:cNvCxnSpPr/>
          <p:nvPr/>
        </p:nvCxnSpPr>
        <p:spPr>
          <a:xfrm flipH="1">
            <a:off x="7452320" y="5445224"/>
            <a:ext cx="864096" cy="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necteur droit avec flèche 739"/>
          <p:cNvCxnSpPr/>
          <p:nvPr/>
        </p:nvCxnSpPr>
        <p:spPr>
          <a:xfrm>
            <a:off x="8316416" y="3573016"/>
            <a:ext cx="0" cy="1872208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ZoneTexte 746"/>
          <p:cNvSpPr txBox="1"/>
          <p:nvPr/>
        </p:nvSpPr>
        <p:spPr>
          <a:xfrm rot="16200000">
            <a:off x="3893440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48" name="ZoneTexte 747"/>
          <p:cNvSpPr txBox="1"/>
          <p:nvPr/>
        </p:nvSpPr>
        <p:spPr>
          <a:xfrm rot="16200000">
            <a:off x="4397496" y="73421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820217" y="-20997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168" name="ZoneTexte 167"/>
          <p:cNvSpPr txBox="1"/>
          <p:nvPr/>
        </p:nvSpPr>
        <p:spPr>
          <a:xfrm>
            <a:off x="8100392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169" name="ZoneTexte 168"/>
          <p:cNvSpPr txBox="1"/>
          <p:nvPr/>
        </p:nvSpPr>
        <p:spPr>
          <a:xfrm>
            <a:off x="8100392" y="2924944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174" name="Connecteur droit avec flèche 173"/>
          <p:cNvCxnSpPr/>
          <p:nvPr/>
        </p:nvCxnSpPr>
        <p:spPr>
          <a:xfrm>
            <a:off x="8244408" y="2852936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>
            <a:off x="8244408" y="1484784"/>
            <a:ext cx="43204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 rot="16200000">
            <a:off x="3589702" y="2838154"/>
            <a:ext cx="535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READ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3269226" y="2918314"/>
            <a:ext cx="60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CLOCK</a:t>
            </a:r>
          </a:p>
        </p:txBody>
      </p:sp>
      <p:sp>
        <p:nvSpPr>
          <p:cNvPr id="179" name="Rectangle 178"/>
          <p:cNvSpPr/>
          <p:nvPr/>
        </p:nvSpPr>
        <p:spPr>
          <a:xfrm rot="16200000">
            <a:off x="2996615" y="2933735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RESET</a:t>
            </a:r>
          </a:p>
        </p:txBody>
      </p:sp>
      <p:sp>
        <p:nvSpPr>
          <p:cNvPr id="180" name="Rectangle 179"/>
          <p:cNvSpPr/>
          <p:nvPr/>
        </p:nvSpPr>
        <p:spPr>
          <a:xfrm rot="16200000">
            <a:off x="2651066" y="2984704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LOAD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2361558" y="2914171"/>
            <a:ext cx="399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SIN</a:t>
            </a:r>
          </a:p>
        </p:txBody>
      </p:sp>
      <p:sp>
        <p:nvSpPr>
          <p:cNvPr id="182" name="ZoneTexte 181"/>
          <p:cNvSpPr txBox="1"/>
          <p:nvPr/>
        </p:nvSpPr>
        <p:spPr>
          <a:xfrm>
            <a:off x="2411760" y="344003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7030A0"/>
                </a:solidFill>
              </a:rPr>
              <a:t>START</a:t>
            </a:r>
          </a:p>
        </p:txBody>
      </p:sp>
      <p:cxnSp>
        <p:nvCxnSpPr>
          <p:cNvPr id="194" name="Connecteur droit 193"/>
          <p:cNvCxnSpPr/>
          <p:nvPr/>
        </p:nvCxnSpPr>
        <p:spPr>
          <a:xfrm flipV="1">
            <a:off x="2123728" y="6525344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2267744" y="6525344"/>
            <a:ext cx="0" cy="720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H="1">
            <a:off x="2267744" y="6597352"/>
            <a:ext cx="28803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H="1">
            <a:off x="2411760" y="5373216"/>
            <a:ext cx="50405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>
            <a:off x="2339752" y="980728"/>
            <a:ext cx="72008" cy="21602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>
            <a:off x="2267744" y="1196752"/>
            <a:ext cx="0" cy="4608512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>
            <a:off x="2051720" y="980728"/>
            <a:ext cx="216024" cy="216024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>
            <a:off x="2267744" y="5805264"/>
            <a:ext cx="648072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>
            <a:off x="1259632" y="980728"/>
            <a:ext cx="144016" cy="57606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>
            <a:off x="1547664" y="980728"/>
            <a:ext cx="0" cy="50405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>
            <a:off x="1547664" y="1484784"/>
            <a:ext cx="576064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123728" y="1484784"/>
            <a:ext cx="0" cy="3672408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H="1">
            <a:off x="2123728" y="5157192"/>
            <a:ext cx="79208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1403648" y="1556792"/>
            <a:ext cx="57606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1979712" y="1556792"/>
            <a:ext cx="0" cy="40324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1979712" y="5589240"/>
            <a:ext cx="936104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1619672" y="4437112"/>
            <a:ext cx="0" cy="216024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6981247" y="2935977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sp>
        <p:nvSpPr>
          <p:cNvPr id="292" name="ZoneTexte 291"/>
          <p:cNvSpPr txBox="1"/>
          <p:nvPr/>
        </p:nvSpPr>
        <p:spPr>
          <a:xfrm>
            <a:off x="6981247" y="3152001"/>
            <a:ext cx="61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FREE</a:t>
            </a:r>
            <a:endParaRPr lang="fr-FR" sz="1200" b="1" dirty="0"/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4427984" y="404664"/>
            <a:ext cx="0" cy="566772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1835696" y="733501"/>
            <a:ext cx="0" cy="2472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ZoneTexte 312"/>
          <p:cNvSpPr txBox="1"/>
          <p:nvPr/>
        </p:nvSpPr>
        <p:spPr>
          <a:xfrm>
            <a:off x="3347864" y="3573016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+5V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4" name="ZoneTexte 313"/>
          <p:cNvSpPr txBox="1"/>
          <p:nvPr/>
        </p:nvSpPr>
        <p:spPr>
          <a:xfrm rot="16200000">
            <a:off x="-294056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Access to SD </a:t>
            </a:r>
            <a:r>
              <a:rPr lang="fr-FR" sz="1200" b="1" dirty="0" err="1" smtClean="0"/>
              <a:t>card</a:t>
            </a:r>
            <a:endParaRPr lang="fr-FR" sz="1200" b="1" dirty="0"/>
          </a:p>
        </p:txBody>
      </p:sp>
      <p:sp>
        <p:nvSpPr>
          <p:cNvPr id="316" name="ZoneTexte 315"/>
          <p:cNvSpPr txBox="1"/>
          <p:nvPr/>
        </p:nvSpPr>
        <p:spPr>
          <a:xfrm rot="16200000">
            <a:off x="65985" y="15983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Exposure</a:t>
            </a:r>
            <a:r>
              <a:rPr lang="fr-FR" sz="1200" b="1" dirty="0" smtClean="0"/>
              <a:t> time</a:t>
            </a:r>
            <a:endParaRPr lang="fr-FR" sz="1200" b="1" dirty="0"/>
          </a:p>
        </p:txBody>
      </p:sp>
      <p:sp>
        <p:nvSpPr>
          <p:cNvPr id="317" name="ZoneTexte 316"/>
          <p:cNvSpPr txBox="1"/>
          <p:nvPr/>
        </p:nvSpPr>
        <p:spPr>
          <a:xfrm rot="16200000">
            <a:off x="4818512" y="44618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75000"/>
                  </a:schemeClr>
                </a:solidFill>
              </a:rPr>
              <a:t>+3.3V</a:t>
            </a:r>
            <a:endParaRPr lang="fr-FR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0" name="Connecteur droit avec flèche 319"/>
          <p:cNvCxnSpPr/>
          <p:nvPr/>
        </p:nvCxnSpPr>
        <p:spPr>
          <a:xfrm flipH="1">
            <a:off x="1043608" y="734669"/>
            <a:ext cx="3384376" cy="1784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14498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3" name="Connecteur droit 202"/>
          <p:cNvCxnSpPr/>
          <p:nvPr/>
        </p:nvCxnSpPr>
        <p:spPr>
          <a:xfrm flipH="1" flipV="1">
            <a:off x="2575486" y="817162"/>
            <a:ext cx="16294" cy="2078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flipV="1">
            <a:off x="2699792" y="52842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ZoneTexte 213"/>
          <p:cNvSpPr txBox="1"/>
          <p:nvPr/>
        </p:nvSpPr>
        <p:spPr>
          <a:xfrm>
            <a:off x="2267744" y="-7048"/>
            <a:ext cx="814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cxnSp>
        <p:nvCxnSpPr>
          <p:cNvPr id="204" name="Connecteur droit avec flèche 203"/>
          <p:cNvCxnSpPr/>
          <p:nvPr/>
        </p:nvCxnSpPr>
        <p:spPr>
          <a:xfrm flipV="1">
            <a:off x="4283968" y="613181"/>
            <a:ext cx="144016" cy="199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3" name="Picture 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5364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0" name="ZoneTexte 219"/>
          <p:cNvSpPr txBox="1"/>
          <p:nvPr/>
        </p:nvSpPr>
        <p:spPr>
          <a:xfrm>
            <a:off x="1043608" y="3356992"/>
            <a:ext cx="598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TL/C</a:t>
            </a:r>
            <a:endParaRPr lang="fr-FR" sz="1200" b="1" dirty="0"/>
          </a:p>
        </p:txBody>
      </p:sp>
      <p:sp>
        <p:nvSpPr>
          <p:cNvPr id="196" name="Rectangle 195"/>
          <p:cNvSpPr/>
          <p:nvPr/>
        </p:nvSpPr>
        <p:spPr>
          <a:xfrm rot="16200000">
            <a:off x="4685239" y="28837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CS</a:t>
            </a:r>
          </a:p>
        </p:txBody>
      </p:sp>
      <p:sp>
        <p:nvSpPr>
          <p:cNvPr id="198" name="Rectangle 197"/>
          <p:cNvSpPr/>
          <p:nvPr/>
        </p:nvSpPr>
        <p:spPr>
          <a:xfrm rot="16200000">
            <a:off x="5301863" y="285418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SCK</a:t>
            </a:r>
          </a:p>
        </p:txBody>
      </p:sp>
      <p:sp>
        <p:nvSpPr>
          <p:cNvPr id="206" name="Rectangle 205"/>
          <p:cNvSpPr/>
          <p:nvPr/>
        </p:nvSpPr>
        <p:spPr>
          <a:xfrm rot="16200000">
            <a:off x="4920564" y="2852492"/>
            <a:ext cx="443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70C0"/>
                </a:solidFill>
              </a:rPr>
              <a:t>SDA</a:t>
            </a:r>
          </a:p>
        </p:txBody>
      </p:sp>
      <p:sp>
        <p:nvSpPr>
          <p:cNvPr id="207" name="Rectangle 206"/>
          <p:cNvSpPr/>
          <p:nvPr/>
        </p:nvSpPr>
        <p:spPr>
          <a:xfrm rot="16200000">
            <a:off x="4543438" y="2892531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A0</a:t>
            </a:r>
          </a:p>
        </p:txBody>
      </p:sp>
      <p:sp>
        <p:nvSpPr>
          <p:cNvPr id="208" name="Rectangle 207"/>
          <p:cNvSpPr/>
          <p:nvPr/>
        </p:nvSpPr>
        <p:spPr>
          <a:xfrm rot="16200000">
            <a:off x="3923093" y="2817802"/>
            <a:ext cx="569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dirty="0" smtClean="0">
                <a:solidFill>
                  <a:schemeClr val="bg2">
                    <a:lumMod val="50000"/>
                  </a:schemeClr>
                </a:solidFill>
              </a:rPr>
              <a:t>RESET</a:t>
            </a:r>
          </a:p>
        </p:txBody>
      </p:sp>
      <p:cxnSp>
        <p:nvCxnSpPr>
          <p:cNvPr id="366" name="Connecteur droit avec flèche 365"/>
          <p:cNvCxnSpPr/>
          <p:nvPr/>
        </p:nvCxnSpPr>
        <p:spPr>
          <a:xfrm>
            <a:off x="4427984" y="404664"/>
            <a:ext cx="259228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85834" y="168479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5" name="Connecteur droit avec flèche 214"/>
          <p:cNvCxnSpPr/>
          <p:nvPr/>
        </p:nvCxnSpPr>
        <p:spPr>
          <a:xfrm flipV="1">
            <a:off x="3632467" y="606066"/>
            <a:ext cx="396715" cy="21670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1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573016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8" name="Connecteur droit 217"/>
          <p:cNvCxnSpPr/>
          <p:nvPr/>
        </p:nvCxnSpPr>
        <p:spPr>
          <a:xfrm flipH="1" flipV="1">
            <a:off x="2375756" y="623531"/>
            <a:ext cx="211766" cy="21318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2612771" y="611202"/>
            <a:ext cx="74203" cy="60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3203848" y="47261"/>
            <a:ext cx="0" cy="5659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3069141" y="621265"/>
            <a:ext cx="134707" cy="417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 flipV="1">
            <a:off x="2832778" y="620504"/>
            <a:ext cx="21186" cy="3734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2687123" y="-17184"/>
            <a:ext cx="66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 smtClean="0"/>
              <a:t>Dither</a:t>
            </a:r>
            <a:endParaRPr lang="fr-FR" sz="1200" b="1" dirty="0"/>
          </a:p>
        </p:txBody>
      </p:sp>
      <p:sp>
        <p:nvSpPr>
          <p:cNvPr id="167" name="ZoneTexte 166"/>
          <p:cNvSpPr txBox="1"/>
          <p:nvPr/>
        </p:nvSpPr>
        <p:spPr>
          <a:xfrm>
            <a:off x="539552" y="0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Record</a:t>
            </a:r>
            <a:endParaRPr lang="fr-FR" sz="1200" b="1" dirty="0"/>
          </a:p>
        </p:txBody>
      </p:sp>
      <p:cxnSp>
        <p:nvCxnSpPr>
          <p:cNvPr id="240" name="Connecteur droit avec flèche 239"/>
          <p:cNvCxnSpPr/>
          <p:nvPr/>
        </p:nvCxnSpPr>
        <p:spPr>
          <a:xfrm>
            <a:off x="3131840" y="734669"/>
            <a:ext cx="0" cy="302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ZoneTexte 254"/>
          <p:cNvSpPr txBox="1"/>
          <p:nvPr/>
        </p:nvSpPr>
        <p:spPr>
          <a:xfrm rot="16200000">
            <a:off x="1146105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SD_CS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6" name="ZoneTexte 255"/>
          <p:cNvSpPr txBox="1"/>
          <p:nvPr/>
        </p:nvSpPr>
        <p:spPr>
          <a:xfrm rot="16200000">
            <a:off x="869104" y="4461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SD_MISO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7" name="ZoneTexte 256"/>
          <p:cNvSpPr txBox="1"/>
          <p:nvPr/>
        </p:nvSpPr>
        <p:spPr>
          <a:xfrm rot="3533269">
            <a:off x="1609133" y="6025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SD_SCK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8" name="ZoneTexte 257"/>
          <p:cNvSpPr txBox="1"/>
          <p:nvPr/>
        </p:nvSpPr>
        <p:spPr>
          <a:xfrm rot="3497319">
            <a:off x="1807919" y="5199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6">
                    <a:lumMod val="50000"/>
                  </a:schemeClr>
                </a:solidFill>
              </a:rPr>
              <a:t>SD_MOSI</a:t>
            </a:r>
            <a:endParaRPr lang="fr-F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9" name="Picture 1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16416" y="5733256"/>
            <a:ext cx="576064" cy="52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7" name="Connecteur droit 236"/>
          <p:cNvCxnSpPr/>
          <p:nvPr/>
        </p:nvCxnSpPr>
        <p:spPr>
          <a:xfrm flipV="1">
            <a:off x="8388424" y="6174596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8604448" y="6165304"/>
            <a:ext cx="0" cy="1347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8604448" y="6309320"/>
            <a:ext cx="360040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ZoneTexte 248"/>
          <p:cNvSpPr txBox="1"/>
          <p:nvPr/>
        </p:nvSpPr>
        <p:spPr>
          <a:xfrm>
            <a:off x="8316416" y="53012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 ON/OFF</a:t>
            </a:r>
            <a:endParaRPr lang="fr-FR" sz="1200" b="1" dirty="0"/>
          </a:p>
        </p:txBody>
      </p:sp>
      <p:cxnSp>
        <p:nvCxnSpPr>
          <p:cNvPr id="262" name="Connecteur droit 261"/>
          <p:cNvCxnSpPr/>
          <p:nvPr/>
        </p:nvCxnSpPr>
        <p:spPr>
          <a:xfrm flipV="1">
            <a:off x="611560" y="620688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7504" y="173125"/>
            <a:ext cx="360040" cy="4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7" name="Connecteur droit 266"/>
          <p:cNvCxnSpPr/>
          <p:nvPr/>
        </p:nvCxnSpPr>
        <p:spPr>
          <a:xfrm flipV="1">
            <a:off x="539552" y="56493"/>
            <a:ext cx="0" cy="54868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395536" y="605173"/>
            <a:ext cx="14401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47886" y="-15515"/>
            <a:ext cx="707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</a:t>
            </a:r>
            <a:endParaRPr lang="fr-FR" sz="1200" b="1" dirty="0"/>
          </a:p>
        </p:txBody>
      </p:sp>
      <p:cxnSp>
        <p:nvCxnSpPr>
          <p:cNvPr id="270" name="Connecteur droit 269"/>
          <p:cNvCxnSpPr/>
          <p:nvPr/>
        </p:nvCxnSpPr>
        <p:spPr>
          <a:xfrm flipV="1">
            <a:off x="179512" y="605174"/>
            <a:ext cx="0" cy="253579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ZoneTexte 287"/>
          <p:cNvSpPr txBox="1"/>
          <p:nvPr/>
        </p:nvSpPr>
        <p:spPr>
          <a:xfrm>
            <a:off x="1835696" y="58052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326" name="Connecteur droit avec flèche 325"/>
          <p:cNvCxnSpPr/>
          <p:nvPr/>
        </p:nvCxnSpPr>
        <p:spPr>
          <a:xfrm flipV="1">
            <a:off x="5724128" y="2780928"/>
            <a:ext cx="0" cy="11419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 flipH="1">
            <a:off x="1619672" y="6597352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179512" y="65160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2xAA </a:t>
            </a:r>
            <a:r>
              <a:rPr lang="fr-FR" dirty="0" err="1" smtClean="0"/>
              <a:t>NiMH</a:t>
            </a:r>
            <a:endParaRPr lang="fr-FR" dirty="0"/>
          </a:p>
        </p:txBody>
      </p:sp>
      <p:cxnSp>
        <p:nvCxnSpPr>
          <p:cNvPr id="299" name="Connecteur droit 298"/>
          <p:cNvCxnSpPr/>
          <p:nvPr/>
        </p:nvCxnSpPr>
        <p:spPr>
          <a:xfrm>
            <a:off x="6228184" y="2780928"/>
            <a:ext cx="0" cy="22531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/>
          <p:nvPr/>
        </p:nvCxnSpPr>
        <p:spPr>
          <a:xfrm>
            <a:off x="6012160" y="2780928"/>
            <a:ext cx="0" cy="29732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 flipV="1">
            <a:off x="179512" y="3140968"/>
            <a:ext cx="1152128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 flipV="1">
            <a:off x="1331640" y="2780928"/>
            <a:ext cx="0" cy="35074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ZoneTexte 330"/>
          <p:cNvSpPr txBox="1"/>
          <p:nvPr/>
        </p:nvSpPr>
        <p:spPr>
          <a:xfrm rot="16200000">
            <a:off x="3101352" y="73421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00B050"/>
                </a:solidFill>
              </a:rPr>
              <a:t>FREE</a:t>
            </a:r>
            <a:endParaRPr lang="fr-FR" sz="1200" b="1" dirty="0">
              <a:solidFill>
                <a:srgbClr val="00B050"/>
              </a:solidFill>
            </a:endParaRPr>
          </a:p>
        </p:txBody>
      </p:sp>
      <p:cxnSp>
        <p:nvCxnSpPr>
          <p:cNvPr id="334" name="Connecteur droit avec flèche 333"/>
          <p:cNvCxnSpPr>
            <a:endCxn id="398" idx="3"/>
          </p:cNvCxnSpPr>
          <p:nvPr/>
        </p:nvCxnSpPr>
        <p:spPr>
          <a:xfrm flipH="1" flipV="1">
            <a:off x="368191" y="3933056"/>
            <a:ext cx="27345" cy="36004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avec flèche 335"/>
          <p:cNvCxnSpPr>
            <a:stCxn id="398" idx="3"/>
          </p:cNvCxnSpPr>
          <p:nvPr/>
        </p:nvCxnSpPr>
        <p:spPr>
          <a:xfrm>
            <a:off x="368191" y="3933056"/>
            <a:ext cx="243369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 flipV="1">
            <a:off x="971600" y="620688"/>
            <a:ext cx="0" cy="338437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eur droit 345"/>
          <p:cNvCxnSpPr/>
          <p:nvPr/>
        </p:nvCxnSpPr>
        <p:spPr>
          <a:xfrm>
            <a:off x="971600" y="4005064"/>
            <a:ext cx="21602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 flipV="1">
            <a:off x="1547664" y="2780928"/>
            <a:ext cx="0" cy="12241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 flipV="1">
            <a:off x="1403648" y="4005064"/>
            <a:ext cx="144016" cy="929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IMG_20230321_1914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8613" y="-595313"/>
            <a:ext cx="9801226" cy="804862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 rot="5400000">
            <a:off x="3197753" y="2498991"/>
            <a:ext cx="2808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FF00"/>
                </a:solidFill>
              </a:rPr>
              <a:t>CAM_VCC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CAM_START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CAM_SIN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CAM_LOAD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CAM_RESET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CAM_CLOCK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CAM_READ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CAM_VOUT</a:t>
            </a:r>
          </a:p>
          <a:p>
            <a:r>
              <a:rPr lang="fr-FR" sz="3200" b="1" dirty="0" smtClean="0">
                <a:solidFill>
                  <a:srgbClr val="FFFF00"/>
                </a:solidFill>
              </a:rPr>
              <a:t>CAM_GND</a:t>
            </a:r>
            <a:endParaRPr lang="fr-FR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2023-01-18 Pi pico dashcam\2023-01-28\Docs and research\Ribbon_pin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9139478" cy="4752528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 rot="178182">
            <a:off x="4417860" y="2333054"/>
            <a:ext cx="223224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rgbClr val="FFFF00"/>
                </a:solidFill>
              </a:rPr>
              <a:t>CAM_VCC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CAM_START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CAM_SIN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CAM_LOAD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CAM_RESET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CAM_CLOCK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CAM_READ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CAM_VOUT</a:t>
            </a:r>
          </a:p>
          <a:p>
            <a:r>
              <a:rPr lang="fr-FR" sz="1700" b="1" dirty="0" smtClean="0">
                <a:solidFill>
                  <a:srgbClr val="FFFF00"/>
                </a:solidFill>
              </a:rPr>
              <a:t>CAM_GND</a:t>
            </a:r>
            <a:endParaRPr lang="fr-FR" sz="1700" b="1" dirty="0">
              <a:solidFill>
                <a:srgbClr val="FFFF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rot="16634626">
            <a:off x="1514720" y="2785156"/>
            <a:ext cx="217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Side</a:t>
            </a:r>
            <a:r>
              <a:rPr lang="fr-FR" b="1" dirty="0" smtClean="0"/>
              <a:t> </a:t>
            </a:r>
            <a:r>
              <a:rPr lang="fr-FR" b="1" dirty="0" err="1" smtClean="0"/>
              <a:t>with</a:t>
            </a:r>
            <a:r>
              <a:rPr lang="fr-FR" b="1" dirty="0" smtClean="0"/>
              <a:t> </a:t>
            </a:r>
            <a:r>
              <a:rPr lang="fr-FR" b="1" dirty="0" err="1" smtClean="0"/>
              <a:t>prongs</a:t>
            </a:r>
            <a:r>
              <a:rPr lang="fr-FR" b="1" dirty="0" smtClean="0"/>
              <a:t> </a:t>
            </a:r>
          </a:p>
          <a:p>
            <a:r>
              <a:rPr lang="fr-FR" b="1" dirty="0" smtClean="0"/>
              <a:t>on </a:t>
            </a:r>
            <a:r>
              <a:rPr lang="fr-FR" b="1" dirty="0" err="1" smtClean="0"/>
              <a:t>connector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Images </a:t>
            </a:r>
            <a:r>
              <a:rPr lang="fr-FR" sz="2800" dirty="0" err="1" smtClean="0"/>
              <a:t>taken</a:t>
            </a:r>
            <a:r>
              <a:rPr lang="fr-FR" sz="2800" dirty="0" smtClean="0"/>
              <a:t> in normal mode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3378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Images </a:t>
            </a:r>
            <a:r>
              <a:rPr lang="fr-FR" sz="2800" dirty="0" err="1" smtClean="0"/>
              <a:t>taken</a:t>
            </a:r>
            <a:r>
              <a:rPr lang="fr-FR" sz="2800" dirty="0" smtClean="0"/>
              <a:t> in High </a:t>
            </a:r>
            <a:r>
              <a:rPr lang="fr-FR" sz="2800" dirty="0" err="1" smtClean="0"/>
              <a:t>Definition</a:t>
            </a:r>
            <a:r>
              <a:rPr lang="fr-FR" sz="2800" dirty="0" smtClean="0"/>
              <a:t> Range mode</a:t>
            </a:r>
            <a:endParaRPr lang="fr-FR" sz="2800" dirty="0"/>
          </a:p>
        </p:txBody>
      </p:sp>
      <p:pic>
        <p:nvPicPr>
          <p:cNvPr id="1026" name="Picture 2" descr="C:\Users\BOICHOT\Desktop\2023-01-18 Pi pico dashcam\0000057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8"/>
            <a:ext cx="2664296" cy="2497818"/>
          </a:xfrm>
          <a:prstGeom prst="rect">
            <a:avLst/>
          </a:prstGeom>
          <a:noFill/>
        </p:spPr>
      </p:pic>
      <p:pic>
        <p:nvPicPr>
          <p:cNvPr id="1028" name="Picture 4" descr="C:\Users\BOICHOT\Desktop\2023-01-18 Pi pico dashcam\00000579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11502"/>
            <a:ext cx="2664296" cy="2497818"/>
          </a:xfrm>
          <a:prstGeom prst="rect">
            <a:avLst/>
          </a:prstGeom>
          <a:noFill/>
        </p:spPr>
      </p:pic>
      <p:pic>
        <p:nvPicPr>
          <p:cNvPr id="1029" name="Picture 5" descr="C:\Users\BOICHOT\Desktop\2023-01-18 Pi pico dashcam\00000578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620688"/>
            <a:ext cx="2664296" cy="2497818"/>
          </a:xfrm>
          <a:prstGeom prst="rect">
            <a:avLst/>
          </a:prstGeom>
          <a:noFill/>
        </p:spPr>
      </p:pic>
      <p:pic>
        <p:nvPicPr>
          <p:cNvPr id="1030" name="Picture 6" descr="C:\Users\BOICHOT\Desktop\2023-01-18 Pi pico dashcam\00000578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811502"/>
            <a:ext cx="2664296" cy="2497818"/>
          </a:xfrm>
          <a:prstGeom prst="rect">
            <a:avLst/>
          </a:prstGeom>
          <a:noFill/>
        </p:spPr>
      </p:pic>
      <p:pic>
        <p:nvPicPr>
          <p:cNvPr id="1031" name="Picture 7" descr="C:\Users\BOICHOT\Desktop\2023-01-18 Pi pico dashcam\00000579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620688"/>
            <a:ext cx="2664296" cy="2497818"/>
          </a:xfrm>
          <a:prstGeom prst="rect">
            <a:avLst/>
          </a:prstGeom>
          <a:noFill/>
        </p:spPr>
      </p:pic>
      <p:pic>
        <p:nvPicPr>
          <p:cNvPr id="1032" name="Picture 8" descr="C:\Users\BOICHOT\Desktop\2023-01-18 Pi pico dashcam\00000579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3811502"/>
            <a:ext cx="2664296" cy="2497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305</Words>
  <Application>Microsoft Office PowerPoint</Application>
  <PresentationFormat>Affichage à l'écran (4:3)</PresentationFormat>
  <Paragraphs>252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91</cp:revision>
  <dcterms:created xsi:type="dcterms:W3CDTF">2023-01-27T14:41:31Z</dcterms:created>
  <dcterms:modified xsi:type="dcterms:W3CDTF">2024-03-08T15:07:52Z</dcterms:modified>
</cp:coreProperties>
</file>