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C30ED-CB34-4F87-9605-1F239E8ECA08}" type="datetimeFigureOut">
              <a:rPr lang="fr-FR" smtClean="0"/>
              <a:pPr/>
              <a:t>08/03/2024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3EAA7-2E3C-4675-943C-881B154BE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4F7F8"/>
              </a:clrFrom>
              <a:clrTo>
                <a:srgbClr val="F4F7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754381"/>
            <a:ext cx="5472608" cy="224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5" name="Connecteur droit avec flèche 324"/>
          <p:cNvCxnSpPr/>
          <p:nvPr/>
        </p:nvCxnSpPr>
        <p:spPr>
          <a:xfrm flipV="1">
            <a:off x="4427984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 flipH="1">
            <a:off x="179512" y="3068960"/>
            <a:ext cx="6048672" cy="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/>
          <p:nvPr/>
        </p:nvCxnSpPr>
        <p:spPr>
          <a:xfrm flipV="1">
            <a:off x="3131840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147900"/>
            <a:ext cx="1584176" cy="11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82364" y="3764929"/>
            <a:ext cx="1152128" cy="132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339588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3347700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6237312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Connecteur droit avec flèche 190"/>
          <p:cNvCxnSpPr/>
          <p:nvPr/>
        </p:nvCxnSpPr>
        <p:spPr>
          <a:xfrm>
            <a:off x="1475656" y="579597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/>
          <p:nvPr/>
        </p:nvCxnSpPr>
        <p:spPr>
          <a:xfrm>
            <a:off x="1835696" y="5795972"/>
            <a:ext cx="0" cy="100811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835696" y="2787476"/>
            <a:ext cx="0" cy="30084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475656" y="543593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 flipV="1">
            <a:off x="1475656" y="6156012"/>
            <a:ext cx="432048" cy="92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1475656" y="5651956"/>
            <a:ext cx="2160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755576" y="6516052"/>
            <a:ext cx="9361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1691680" y="5651956"/>
            <a:ext cx="0" cy="8640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/>
          <p:nvPr/>
        </p:nvCxnSpPr>
        <p:spPr>
          <a:xfrm>
            <a:off x="755576" y="6804084"/>
            <a:ext cx="108012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107504" y="6300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107504" y="65880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683568" y="5075892"/>
            <a:ext cx="115212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907704" y="6165304"/>
            <a:ext cx="0" cy="648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 flipV="1">
            <a:off x="1043608" y="1875667"/>
            <a:ext cx="288032" cy="3084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831195"/>
            <a:ext cx="0" cy="1495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752514"/>
            <a:ext cx="0" cy="252317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936104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539552" y="44624"/>
            <a:ext cx="626469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804248" y="3429000"/>
            <a:ext cx="21602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964488" y="3429000"/>
            <a:ext cx="0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780928"/>
            <a:ext cx="0" cy="42275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611560" y="3203684"/>
            <a:ext cx="144016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611560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1115616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576" y="3563724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" name="Connecteur droit 398"/>
          <p:cNvCxnSpPr/>
          <p:nvPr/>
        </p:nvCxnSpPr>
        <p:spPr>
          <a:xfrm flipV="1">
            <a:off x="1259632" y="2780928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827584" y="2996952"/>
            <a:ext cx="4320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1533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 flipV="1">
            <a:off x="1547664" y="2780928"/>
            <a:ext cx="0" cy="3507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395536" y="3131676"/>
            <a:ext cx="115212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/>
          <p:nvPr/>
        </p:nvCxnSpPr>
        <p:spPr>
          <a:xfrm flipV="1">
            <a:off x="323528" y="2843644"/>
            <a:ext cx="0" cy="8640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/>
          <p:nvPr/>
        </p:nvCxnSpPr>
        <p:spPr>
          <a:xfrm flipV="1">
            <a:off x="755576" y="2843644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avec flèche 421"/>
          <p:cNvCxnSpPr/>
          <p:nvPr/>
        </p:nvCxnSpPr>
        <p:spPr>
          <a:xfrm flipV="1">
            <a:off x="755576" y="3491716"/>
            <a:ext cx="72008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>
            <a:off x="323528" y="3707740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/>
          <p:cNvCxnSpPr/>
          <p:nvPr/>
        </p:nvCxnSpPr>
        <p:spPr>
          <a:xfrm>
            <a:off x="1403648" y="349171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avec flèche 427"/>
          <p:cNvCxnSpPr/>
          <p:nvPr/>
        </p:nvCxnSpPr>
        <p:spPr>
          <a:xfrm>
            <a:off x="1331640" y="3707740"/>
            <a:ext cx="50405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475656" y="5795972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403648" y="49318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923928" y="2780928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780928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7809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780928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780928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780928"/>
            <a:ext cx="0" cy="72008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780928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780928"/>
            <a:ext cx="0" cy="9361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780928"/>
            <a:ext cx="0" cy="10801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780928"/>
            <a:ext cx="0" cy="12241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780928"/>
            <a:ext cx="0" cy="79208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20217" y="-20997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89702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69226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96615" y="2933735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298470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2914171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051720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>
            <a:off x="1907704" y="68133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8133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547664" y="4931876"/>
            <a:ext cx="0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733501"/>
            <a:ext cx="0" cy="24722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734669"/>
            <a:ext cx="3384376" cy="178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14498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H="1" flipV="1">
            <a:off x="2575486" y="817162"/>
            <a:ext cx="16294" cy="2078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699792" y="52842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3707904" y="36109"/>
            <a:ext cx="0" cy="58265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267744" y="-7048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 flipV="1">
            <a:off x="4283968" y="613181"/>
            <a:ext cx="144016" cy="199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3253462" y="-22883"/>
            <a:ext cx="59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TL/C</a:t>
            </a:r>
            <a:endParaRPr lang="fr-FR" sz="1200" b="1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 rot="16200000">
            <a:off x="3923093" y="2817802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85834" y="16847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/>
          <p:nvPr/>
        </p:nvCxnSpPr>
        <p:spPr>
          <a:xfrm flipV="1">
            <a:off x="3632467" y="606066"/>
            <a:ext cx="396715" cy="2167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71591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8" name="Connecteur droit 217"/>
          <p:cNvCxnSpPr/>
          <p:nvPr/>
        </p:nvCxnSpPr>
        <p:spPr>
          <a:xfrm flipH="1" flipV="1">
            <a:off x="2375756" y="623531"/>
            <a:ext cx="211766" cy="2131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2612771" y="611202"/>
            <a:ext cx="74203" cy="60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3203848" y="47261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3069141" y="621265"/>
            <a:ext cx="134707" cy="41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2832778" y="620504"/>
            <a:ext cx="21186" cy="3734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594092" y="610178"/>
            <a:ext cx="113812" cy="897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687123" y="-17184"/>
            <a:ext cx="66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Dither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539552" y="0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Record</a:t>
            </a:r>
            <a:endParaRPr lang="fr-FR" sz="1200" b="1" dirty="0"/>
          </a:p>
        </p:txBody>
      </p:sp>
      <p:cxnSp>
        <p:nvCxnSpPr>
          <p:cNvPr id="235" name="Connecteur droit 234"/>
          <p:cNvCxnSpPr/>
          <p:nvPr/>
        </p:nvCxnSpPr>
        <p:spPr>
          <a:xfrm flipH="1" flipV="1">
            <a:off x="3336833" y="636203"/>
            <a:ext cx="44645" cy="3577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avec flèche 239"/>
          <p:cNvCxnSpPr/>
          <p:nvPr/>
        </p:nvCxnSpPr>
        <p:spPr>
          <a:xfrm>
            <a:off x="3131840" y="734669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 rot="3533269">
            <a:off x="1609133" y="6025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8" name="ZoneTexte 257"/>
          <p:cNvSpPr txBox="1"/>
          <p:nvPr/>
        </p:nvSpPr>
        <p:spPr>
          <a:xfrm rot="3497319">
            <a:off x="1807919" y="519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16416" y="5733256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Connecteur droit 236"/>
          <p:cNvCxnSpPr/>
          <p:nvPr/>
        </p:nvCxnSpPr>
        <p:spPr>
          <a:xfrm flipV="1">
            <a:off x="8388424" y="6174596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8604448" y="6165304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8604448" y="6309320"/>
            <a:ext cx="36004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8316416" y="53012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 ON/OFF</a:t>
            </a:r>
            <a:endParaRPr lang="fr-FR" sz="1200" b="1" dirty="0"/>
          </a:p>
        </p:txBody>
      </p:sp>
      <p:sp>
        <p:nvSpPr>
          <p:cNvPr id="222" name="ZoneTexte 221"/>
          <p:cNvSpPr txBox="1"/>
          <p:nvPr/>
        </p:nvSpPr>
        <p:spPr>
          <a:xfrm rot="5400000">
            <a:off x="5693640" y="28224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262" name="Connecteur droit 261"/>
          <p:cNvCxnSpPr/>
          <p:nvPr/>
        </p:nvCxnSpPr>
        <p:spPr>
          <a:xfrm flipV="1">
            <a:off x="611560" y="620688"/>
            <a:ext cx="14401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173125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7" name="Connecteur droit 266"/>
          <p:cNvCxnSpPr/>
          <p:nvPr/>
        </p:nvCxnSpPr>
        <p:spPr>
          <a:xfrm flipV="1">
            <a:off x="539552" y="56493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395536" y="605173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47886" y="-15515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</a:t>
            </a:r>
            <a:endParaRPr lang="fr-FR" sz="1200" b="1" dirty="0"/>
          </a:p>
        </p:txBody>
      </p:sp>
      <p:cxnSp>
        <p:nvCxnSpPr>
          <p:cNvPr id="270" name="Connecteur droit 269"/>
          <p:cNvCxnSpPr/>
          <p:nvPr/>
        </p:nvCxnSpPr>
        <p:spPr>
          <a:xfrm flipV="1">
            <a:off x="179512" y="605174"/>
            <a:ext cx="0" cy="246378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 flipV="1">
            <a:off x="6228184" y="2780928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ZoneTexte 287"/>
          <p:cNvSpPr txBox="1"/>
          <p:nvPr/>
        </p:nvSpPr>
        <p:spPr>
          <a:xfrm>
            <a:off x="1835696" y="580526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Main ON/OFF</a:t>
            </a:r>
            <a:endParaRPr lang="fr-FR" sz="1200" b="1" dirty="0"/>
          </a:p>
        </p:txBody>
      </p:sp>
      <p:cxnSp>
        <p:nvCxnSpPr>
          <p:cNvPr id="326" name="Connecteur droit avec flèche 325"/>
          <p:cNvCxnSpPr/>
          <p:nvPr/>
        </p:nvCxnSpPr>
        <p:spPr>
          <a:xfrm flipV="1">
            <a:off x="5724128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45987" y="4446587"/>
            <a:ext cx="1675135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4F7F8"/>
              </a:clrFrom>
              <a:clrTo>
                <a:srgbClr val="F4F7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754381"/>
            <a:ext cx="5472608" cy="224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5" name="Connecteur droit avec flèche 324"/>
          <p:cNvCxnSpPr/>
          <p:nvPr/>
        </p:nvCxnSpPr>
        <p:spPr>
          <a:xfrm flipV="1">
            <a:off x="4427984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/>
          <p:nvPr/>
        </p:nvCxnSpPr>
        <p:spPr>
          <a:xfrm flipV="1">
            <a:off x="3131840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2348880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5400000">
            <a:off x="368191" y="3528353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79712" y="6021288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5" name="Connecteur droit avec flèche 194"/>
          <p:cNvCxnSpPr/>
          <p:nvPr/>
        </p:nvCxnSpPr>
        <p:spPr>
          <a:xfrm>
            <a:off x="1835696" y="2787476"/>
            <a:ext cx="0" cy="136160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flipV="1">
            <a:off x="395536" y="4221088"/>
            <a:ext cx="0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95536" y="5661248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40142" y="6237312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899592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395536" y="4149080"/>
            <a:ext cx="144016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 flipV="1">
            <a:off x="1043608" y="1875667"/>
            <a:ext cx="288032" cy="3084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831195"/>
            <a:ext cx="0" cy="1495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28083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752514"/>
            <a:ext cx="0" cy="252317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936104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539552" y="44624"/>
            <a:ext cx="626469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804248" y="3429000"/>
            <a:ext cx="21602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964488" y="3429000"/>
            <a:ext cx="0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780928"/>
            <a:ext cx="0" cy="42275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611560" y="3203684"/>
            <a:ext cx="144016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611560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1115616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0159" y="3528353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3" name="Connecteur droit 402"/>
          <p:cNvCxnSpPr/>
          <p:nvPr/>
        </p:nvCxnSpPr>
        <p:spPr>
          <a:xfrm>
            <a:off x="827584" y="2996952"/>
            <a:ext cx="5400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1533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539552" y="3068960"/>
            <a:ext cx="547260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144016" cy="2253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>
            <a:stCxn id="398" idx="1"/>
          </p:cNvCxnSpPr>
          <p:nvPr/>
        </p:nvCxnSpPr>
        <p:spPr>
          <a:xfrm flipH="1" flipV="1">
            <a:off x="323528" y="2852936"/>
            <a:ext cx="44663" cy="50405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>
            <a:stCxn id="81" idx="1"/>
          </p:cNvCxnSpPr>
          <p:nvPr/>
        </p:nvCxnSpPr>
        <p:spPr>
          <a:xfrm flipV="1">
            <a:off x="656223" y="2871028"/>
            <a:ext cx="66980" cy="48596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259632" y="5661248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259632" y="4437112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923928" y="2780928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780928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7809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780928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780928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780928"/>
            <a:ext cx="0" cy="72008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780928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780928"/>
            <a:ext cx="0" cy="9361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780928"/>
            <a:ext cx="0" cy="10801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780928"/>
            <a:ext cx="0" cy="12241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780928"/>
            <a:ext cx="0" cy="79208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20217" y="-20997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89702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69226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96615" y="2933735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298470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2914171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123728" y="6525344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525344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597352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619672" y="4437112"/>
            <a:ext cx="0" cy="21602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733501"/>
            <a:ext cx="0" cy="24722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734669"/>
            <a:ext cx="3384376" cy="178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14498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H="1" flipV="1">
            <a:off x="2575486" y="817162"/>
            <a:ext cx="16294" cy="2078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699792" y="52842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267744" y="-7048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 flipV="1">
            <a:off x="4283968" y="613181"/>
            <a:ext cx="144016" cy="199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1043608" y="3356992"/>
            <a:ext cx="59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TL/C</a:t>
            </a:r>
            <a:endParaRPr lang="fr-FR" sz="1200" b="1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 rot="16200000">
            <a:off x="3923093" y="2817802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85834" y="16847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/>
          <p:nvPr/>
        </p:nvCxnSpPr>
        <p:spPr>
          <a:xfrm flipV="1">
            <a:off x="3632467" y="606066"/>
            <a:ext cx="396715" cy="2167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573016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8" name="Connecteur droit 217"/>
          <p:cNvCxnSpPr/>
          <p:nvPr/>
        </p:nvCxnSpPr>
        <p:spPr>
          <a:xfrm flipH="1" flipV="1">
            <a:off x="2375756" y="623531"/>
            <a:ext cx="211766" cy="2131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2612771" y="611202"/>
            <a:ext cx="74203" cy="60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3203848" y="47261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3069141" y="621265"/>
            <a:ext cx="134707" cy="41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2832778" y="620504"/>
            <a:ext cx="21186" cy="3734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687123" y="-17184"/>
            <a:ext cx="66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Dither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539552" y="0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Record</a:t>
            </a:r>
            <a:endParaRPr lang="fr-FR" sz="1200" b="1" dirty="0"/>
          </a:p>
        </p:txBody>
      </p:sp>
      <p:cxnSp>
        <p:nvCxnSpPr>
          <p:cNvPr id="240" name="Connecteur droit avec flèche 239"/>
          <p:cNvCxnSpPr/>
          <p:nvPr/>
        </p:nvCxnSpPr>
        <p:spPr>
          <a:xfrm>
            <a:off x="3131840" y="734669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 rot="3533269">
            <a:off x="1609133" y="6025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8" name="ZoneTexte 257"/>
          <p:cNvSpPr txBox="1"/>
          <p:nvPr/>
        </p:nvSpPr>
        <p:spPr>
          <a:xfrm rot="3497319">
            <a:off x="1807919" y="519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9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6416" y="5733256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Connecteur droit 236"/>
          <p:cNvCxnSpPr/>
          <p:nvPr/>
        </p:nvCxnSpPr>
        <p:spPr>
          <a:xfrm flipV="1">
            <a:off x="8388424" y="6174596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8604448" y="6165304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8604448" y="6309320"/>
            <a:ext cx="36004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8316416" y="53012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 ON/OFF</a:t>
            </a:r>
            <a:endParaRPr lang="fr-FR" sz="1200" b="1" dirty="0"/>
          </a:p>
        </p:txBody>
      </p:sp>
      <p:cxnSp>
        <p:nvCxnSpPr>
          <p:cNvPr id="262" name="Connecteur droit 261"/>
          <p:cNvCxnSpPr/>
          <p:nvPr/>
        </p:nvCxnSpPr>
        <p:spPr>
          <a:xfrm flipV="1">
            <a:off x="611560" y="620688"/>
            <a:ext cx="14401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173125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7" name="Connecteur droit 266"/>
          <p:cNvCxnSpPr/>
          <p:nvPr/>
        </p:nvCxnSpPr>
        <p:spPr>
          <a:xfrm flipV="1">
            <a:off x="539552" y="56493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395536" y="605173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47886" y="-15515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</a:t>
            </a:r>
            <a:endParaRPr lang="fr-FR" sz="1200" b="1" dirty="0"/>
          </a:p>
        </p:txBody>
      </p:sp>
      <p:cxnSp>
        <p:nvCxnSpPr>
          <p:cNvPr id="270" name="Connecteur droit 269"/>
          <p:cNvCxnSpPr/>
          <p:nvPr/>
        </p:nvCxnSpPr>
        <p:spPr>
          <a:xfrm flipV="1">
            <a:off x="179512" y="605174"/>
            <a:ext cx="0" cy="2535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ZoneTexte 287"/>
          <p:cNvSpPr txBox="1"/>
          <p:nvPr/>
        </p:nvSpPr>
        <p:spPr>
          <a:xfrm>
            <a:off x="1835696" y="58052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326" name="Connecteur droit avec flèche 325"/>
          <p:cNvCxnSpPr/>
          <p:nvPr/>
        </p:nvCxnSpPr>
        <p:spPr>
          <a:xfrm flipV="1">
            <a:off x="5724128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H="1">
            <a:off x="1619672" y="6597352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ZoneTexte 293"/>
          <p:cNvSpPr txBox="1"/>
          <p:nvPr/>
        </p:nvSpPr>
        <p:spPr>
          <a:xfrm>
            <a:off x="179512" y="65160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2xAA </a:t>
            </a:r>
            <a:r>
              <a:rPr lang="fr-FR" dirty="0" err="1" smtClean="0"/>
              <a:t>NiMH</a:t>
            </a:r>
            <a:endParaRPr lang="fr-FR" dirty="0"/>
          </a:p>
        </p:txBody>
      </p:sp>
      <p:cxnSp>
        <p:nvCxnSpPr>
          <p:cNvPr id="299" name="Connecteur droit 298"/>
          <p:cNvCxnSpPr/>
          <p:nvPr/>
        </p:nvCxnSpPr>
        <p:spPr>
          <a:xfrm>
            <a:off x="6228184" y="2780928"/>
            <a:ext cx="0" cy="2253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/>
          <p:nvPr/>
        </p:nvCxnSpPr>
        <p:spPr>
          <a:xfrm>
            <a:off x="6012160" y="2780928"/>
            <a:ext cx="0" cy="2973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 flipV="1">
            <a:off x="179512" y="3140968"/>
            <a:ext cx="1152128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 flipV="1">
            <a:off x="1331640" y="2780928"/>
            <a:ext cx="0" cy="3507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 rot="16200000">
            <a:off x="3101352" y="73421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334" name="Connecteur droit avec flèche 333"/>
          <p:cNvCxnSpPr>
            <a:endCxn id="398" idx="3"/>
          </p:cNvCxnSpPr>
          <p:nvPr/>
        </p:nvCxnSpPr>
        <p:spPr>
          <a:xfrm flipH="1" flipV="1">
            <a:off x="368191" y="3933056"/>
            <a:ext cx="27345" cy="36004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avec flèche 335"/>
          <p:cNvCxnSpPr>
            <a:stCxn id="398" idx="3"/>
          </p:cNvCxnSpPr>
          <p:nvPr/>
        </p:nvCxnSpPr>
        <p:spPr>
          <a:xfrm>
            <a:off x="368191" y="3933056"/>
            <a:ext cx="243369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V="1">
            <a:off x="971600" y="620688"/>
            <a:ext cx="0" cy="33843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>
            <a:off x="971600" y="4005064"/>
            <a:ext cx="21602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V="1">
            <a:off x="1547664" y="2780928"/>
            <a:ext cx="0" cy="12241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 flipV="1">
            <a:off x="1403648" y="4005064"/>
            <a:ext cx="14401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111</Words>
  <Application>Microsoft Office PowerPoint</Application>
  <PresentationFormat>Affichage à l'écran (4:3)</PresentationFormat>
  <Paragraphs>93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92</cp:revision>
  <dcterms:created xsi:type="dcterms:W3CDTF">2023-01-27T14:41:31Z</dcterms:created>
  <dcterms:modified xsi:type="dcterms:W3CDTF">2024-03-08T15:12:11Z</dcterms:modified>
</cp:coreProperties>
</file>