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Upscaled_Slitscan\00160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2520280" cy="2520280"/>
          </a:xfrm>
          <a:prstGeom prst="rect">
            <a:avLst/>
          </a:prstGeom>
          <a:noFill/>
        </p:spPr>
      </p:pic>
      <p:pic>
        <p:nvPicPr>
          <p:cNvPr id="1030" name="Picture 6" descr="F:\Upscaled_Slitscan\00160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717032"/>
            <a:ext cx="2520280" cy="2520280"/>
          </a:xfrm>
          <a:prstGeom prst="rect">
            <a:avLst/>
          </a:prstGeom>
          <a:noFill/>
        </p:spPr>
      </p:pic>
      <p:pic>
        <p:nvPicPr>
          <p:cNvPr id="1031" name="Picture 7" descr="F:\Upscaled_Slitscan\001605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717032"/>
            <a:ext cx="2520280" cy="252028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Slit</a:t>
            </a:r>
            <a:r>
              <a:rPr lang="fr-FR" sz="2800" b="1" dirty="0" smtClean="0"/>
              <a:t>-scan mode </a:t>
            </a:r>
            <a:r>
              <a:rPr lang="fr-FR" sz="2800" b="1" dirty="0" err="1" smtClean="0"/>
              <a:t>infinite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1938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Slit</a:t>
            </a:r>
            <a:r>
              <a:rPr lang="fr-FR" sz="2800" b="1" dirty="0" smtClean="0"/>
              <a:t>-scan mode </a:t>
            </a:r>
            <a:r>
              <a:rPr lang="fr-FR" sz="2800" b="1" dirty="0" smtClean="0"/>
              <a:t>x128</a:t>
            </a:r>
            <a:endParaRPr lang="fr-FR" sz="2800" b="1" dirty="0"/>
          </a:p>
        </p:txBody>
      </p:sp>
      <p:pic>
        <p:nvPicPr>
          <p:cNvPr id="2" name="Picture 2" descr="C:\Users\BOICHOT\Desktop\00161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48680"/>
            <a:ext cx="8356144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5</cp:revision>
  <dcterms:created xsi:type="dcterms:W3CDTF">2024-06-06T18:33:53Z</dcterms:created>
  <dcterms:modified xsi:type="dcterms:W3CDTF">2024-06-08T07:02:15Z</dcterms:modified>
</cp:coreProperties>
</file>