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20" y="1610216"/>
            <a:ext cx="2160240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51720" y="2042264"/>
            <a:ext cx="2160240" cy="23042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15567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00B0F0"/>
                </a:solidFill>
              </a:rPr>
              <a:t>Regular</a:t>
            </a:r>
            <a:r>
              <a:rPr lang="fr-FR" sz="1400" b="1" dirty="0" smtClean="0">
                <a:solidFill>
                  <a:srgbClr val="00B0F0"/>
                </a:solidFill>
              </a:rPr>
              <a:t> camera mode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Display mode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20608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FFC000"/>
                </a:solidFill>
              </a:rPr>
              <a:t>Exposure</a:t>
            </a:r>
            <a:r>
              <a:rPr lang="fr-FR" sz="1400" b="1" dirty="0" smtClean="0">
                <a:solidFill>
                  <a:srgbClr val="FFC000"/>
                </a:solidFill>
              </a:rPr>
              <a:t>: 1039 ms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Error</a:t>
            </a:r>
            <a:r>
              <a:rPr lang="fr-FR" sz="1400" b="1" dirty="0" smtClean="0">
                <a:solidFill>
                  <a:srgbClr val="FFC000"/>
                </a:solidFill>
              </a:rPr>
              <a:t> : +67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38233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C000"/>
                </a:solidFill>
              </a:rPr>
              <a:t>A7 0A FF </a:t>
            </a:r>
            <a:r>
              <a:rPr lang="fr-FR" sz="1400" b="1" dirty="0" err="1" smtClean="0">
                <a:solidFill>
                  <a:srgbClr val="FFC000"/>
                </a:solidFill>
              </a:rPr>
              <a:t>FF</a:t>
            </a:r>
            <a:r>
              <a:rPr lang="fr-FR" sz="1400" b="1" dirty="0" smtClean="0">
                <a:solidFill>
                  <a:srgbClr val="FFC000"/>
                </a:solidFill>
              </a:rPr>
              <a:t> 01 00 01 03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Clock</a:t>
            </a:r>
            <a:r>
              <a:rPr lang="fr-FR" sz="1400" b="1" dirty="0" smtClean="0">
                <a:solidFill>
                  <a:srgbClr val="FFC000"/>
                </a:solidFill>
              </a:rPr>
              <a:t>/1	REG:FFFF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434652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/Camera/0000001.bmp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No </a:t>
            </a:r>
            <a:r>
              <a:rPr lang="fr-FR" sz="1400" b="1" dirty="0" err="1" smtClean="0">
                <a:solidFill>
                  <a:srgbClr val="00B050"/>
                </a:solidFill>
              </a:rPr>
              <a:t>delay</a:t>
            </a:r>
            <a:r>
              <a:rPr lang="fr-FR" sz="1400" b="1" dirty="0" smtClean="0">
                <a:solidFill>
                  <a:srgbClr val="00B050"/>
                </a:solidFill>
              </a:rPr>
              <a:t>	                  </a:t>
            </a:r>
            <a:r>
              <a:rPr lang="fr-FR" sz="1400" b="1" dirty="0" smtClean="0">
                <a:solidFill>
                  <a:srgbClr val="00B0F0"/>
                </a:solidFill>
              </a:rPr>
              <a:t>82FP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HDR mode OFF	</a:t>
            </a:r>
            <a:r>
              <a:rPr lang="fr-FR" sz="1400" b="1" dirty="0" smtClean="0">
                <a:solidFill>
                  <a:srgbClr val="FFC000"/>
                </a:solidFill>
              </a:rPr>
              <a:t>5L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77180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71800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7180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71800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49188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5856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9188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75856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572000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499992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72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868144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796136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220072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48064" y="285293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220072" y="17728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48064" y="170080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572000" y="50131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499992" y="494116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148064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499992" y="1250176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499992" y="16822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796136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>
            <a:stCxn id="50" idx="1"/>
            <a:endCxn id="89" idx="0"/>
          </p:cNvCxnSpPr>
          <p:nvPr/>
        </p:nvCxnSpPr>
        <p:spPr>
          <a:xfrm flipH="1">
            <a:off x="6120172" y="861973"/>
            <a:ext cx="468052" cy="1907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1" idx="1"/>
            <a:endCxn id="88" idx="0"/>
          </p:cNvCxnSpPr>
          <p:nvPr/>
        </p:nvCxnSpPr>
        <p:spPr>
          <a:xfrm flipH="1">
            <a:off x="5400092" y="337012"/>
            <a:ext cx="791580" cy="72675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58822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Main ON/OFF </a:t>
            </a:r>
            <a:r>
              <a:rPr lang="fr-FR" sz="1600" dirty="0" err="1" smtClean="0"/>
              <a:t>switch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191672" y="446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Display </a:t>
            </a:r>
            <a:r>
              <a:rPr lang="fr-FR" sz="1600" dirty="0" err="1" smtClean="0"/>
              <a:t>switch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saves</a:t>
            </a:r>
            <a:r>
              <a:rPr lang="fr-FR" sz="1600" dirty="0" smtClean="0"/>
              <a:t> </a:t>
            </a:r>
            <a:r>
              <a:rPr lang="fr-FR" sz="1600" dirty="0" err="1" smtClean="0"/>
              <a:t>battery</a:t>
            </a:r>
            <a:r>
              <a:rPr lang="fr-FR" sz="1600" dirty="0" smtClean="0"/>
              <a:t> </a:t>
            </a:r>
            <a:r>
              <a:rPr lang="fr-FR" sz="1600" dirty="0" err="1" smtClean="0"/>
              <a:t>during</a:t>
            </a:r>
            <a:r>
              <a:rPr lang="fr-FR" sz="1600" dirty="0" smtClean="0"/>
              <a:t> </a:t>
            </a:r>
            <a:r>
              <a:rPr lang="fr-FR" sz="1600" dirty="0" err="1" smtClean="0"/>
              <a:t>timelapses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5" name="Connecteur droit avec flèche 54"/>
          <p:cNvCxnSpPr>
            <a:stCxn id="57" idx="1"/>
          </p:cNvCxnSpPr>
          <p:nvPr/>
        </p:nvCxnSpPr>
        <p:spPr>
          <a:xfrm flipH="1">
            <a:off x="6012160" y="2179603"/>
            <a:ext cx="720080" cy="2880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732240" y="201032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</a:t>
            </a:r>
            <a:r>
              <a:rPr lang="fr-FR" sz="1600" dirty="0" err="1" smtClean="0"/>
              <a:t>dithering</a:t>
            </a:r>
            <a:endParaRPr lang="fr-FR" sz="16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5364088" y="1700808"/>
            <a:ext cx="1368152" cy="2160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96744" y="1404065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Locks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 smtClean="0"/>
          </a:p>
          <a:p>
            <a:r>
              <a:rPr lang="fr-FR" sz="1600" dirty="0" smtClean="0"/>
              <a:t>(border </a:t>
            </a:r>
            <a:r>
              <a:rPr lang="fr-FR" sz="1600" dirty="0" err="1" smtClean="0"/>
              <a:t>becomes</a:t>
            </a:r>
            <a:r>
              <a:rPr lang="fr-FR" sz="1600" dirty="0" smtClean="0"/>
              <a:t> green)</a:t>
            </a:r>
            <a:endParaRPr lang="fr-FR" sz="16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5364088" y="2492900"/>
            <a:ext cx="1368152" cy="2880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732240" y="25649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Take</a:t>
            </a:r>
            <a:r>
              <a:rPr lang="fr-FR" sz="1600" dirty="0" smtClean="0"/>
              <a:t> a </a:t>
            </a:r>
            <a:r>
              <a:rPr lang="fr-FR" sz="1600" dirty="0" err="1" smtClean="0"/>
              <a:t>picture</a:t>
            </a:r>
            <a:r>
              <a:rPr lang="fr-FR" sz="1600" dirty="0" smtClean="0"/>
              <a:t> !</a:t>
            </a:r>
            <a:endParaRPr lang="fr-FR" sz="1600" dirty="0"/>
          </a:p>
        </p:txBody>
      </p:sp>
      <p:cxnSp>
        <p:nvCxnSpPr>
          <p:cNvPr id="69" name="Connecteur droit avec flèche 68"/>
          <p:cNvCxnSpPr>
            <a:stCxn id="72" idx="1"/>
          </p:cNvCxnSpPr>
          <p:nvPr/>
        </p:nvCxnSpPr>
        <p:spPr>
          <a:xfrm flipH="1" flipV="1">
            <a:off x="4716016" y="2492899"/>
            <a:ext cx="2016224" cy="7244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732240" y="29249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HDR mode ± 1EV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requires</a:t>
            </a:r>
            <a:r>
              <a:rPr lang="fr-FR" sz="1600" dirty="0" smtClean="0"/>
              <a:t> a </a:t>
            </a:r>
            <a:r>
              <a:rPr lang="fr-FR" sz="1600" dirty="0" err="1" smtClean="0"/>
              <a:t>tripod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364088" y="3068962"/>
            <a:ext cx="1368152" cy="64807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32240" y="3561978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Cycles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: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Regular</a:t>
            </a:r>
            <a:r>
              <a:rPr lang="fr-FR" sz="1600" dirty="0" smtClean="0"/>
              <a:t> camera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2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8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16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32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Motion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smtClean="0"/>
              <a:t>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Slit</a:t>
            </a:r>
            <a:r>
              <a:rPr lang="fr-FR" sz="1600" dirty="0" smtClean="0"/>
              <a:t> scan mode </a:t>
            </a:r>
            <a:r>
              <a:rPr lang="fr-FR" sz="1600" dirty="0" err="1" smtClean="0"/>
              <a:t>infinite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Slit</a:t>
            </a:r>
            <a:r>
              <a:rPr lang="fr-FR" sz="1600" dirty="0" smtClean="0"/>
              <a:t> scan mode </a:t>
            </a:r>
            <a:r>
              <a:rPr lang="fr-FR" sz="1600" smtClean="0"/>
              <a:t>128 pixels</a:t>
            </a:r>
            <a:endParaRPr lang="fr-FR" sz="1600" dirty="0"/>
          </a:p>
        </p:txBody>
      </p:sp>
      <p:cxnSp>
        <p:nvCxnSpPr>
          <p:cNvPr id="79" name="Connecteur droit avec flèche 78"/>
          <p:cNvCxnSpPr>
            <a:stCxn id="81" idx="0"/>
            <a:endCxn id="32" idx="5"/>
          </p:cNvCxnSpPr>
          <p:nvPr/>
        </p:nvCxnSpPr>
        <p:spPr>
          <a:xfrm flipH="1" flipV="1">
            <a:off x="4756388" y="5197564"/>
            <a:ext cx="2407900" cy="8957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652120" y="609329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 </a:t>
            </a:r>
            <a:r>
              <a:rPr lang="fr-FR" sz="1600" dirty="0" err="1" smtClean="0"/>
              <a:t>fast</a:t>
            </a:r>
            <a:r>
              <a:rPr lang="fr-FR" sz="1600" dirty="0" smtClean="0"/>
              <a:t> to change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 </a:t>
            </a:r>
            <a:r>
              <a:rPr lang="fr-FR" sz="1600" dirty="0" err="1" smtClean="0"/>
              <a:t>borders</a:t>
            </a:r>
            <a:r>
              <a:rPr lang="fr-FR" sz="1600" dirty="0" smtClean="0"/>
              <a:t> (7 possible + no border)</a:t>
            </a:r>
            <a:endParaRPr lang="fr-FR" sz="1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4355976" y="47251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4860032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TIMELAPSE</a:t>
            </a:r>
            <a:endParaRPr lang="fr-FR" sz="12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4932040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LOCK_EXP</a:t>
            </a:r>
            <a:endParaRPr lang="fr-FR" sz="1200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5652120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DITHER</a:t>
            </a:r>
            <a:endParaRPr lang="fr-FR" sz="12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427984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5076056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PUSH</a:t>
            </a:r>
            <a:endParaRPr lang="fr-FR" sz="12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5004048" y="10637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</a:t>
            </a:r>
            <a:endParaRPr lang="fr-FR" sz="12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5724128" y="10527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91" name="Connecteur droit avec flèche 90"/>
          <p:cNvCxnSpPr>
            <a:stCxn id="93" idx="2"/>
          </p:cNvCxnSpPr>
          <p:nvPr/>
        </p:nvCxnSpPr>
        <p:spPr>
          <a:xfrm>
            <a:off x="2699792" y="1391290"/>
            <a:ext cx="144016" cy="1655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979712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Mode </a:t>
            </a:r>
            <a:r>
              <a:rPr lang="fr-FR" sz="1600" dirty="0" err="1" smtClean="0"/>
              <a:t>chosen</a:t>
            </a:r>
            <a:endParaRPr lang="fr-FR" sz="1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95536" y="1166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What</a:t>
            </a:r>
            <a:r>
              <a:rPr lang="fr-FR" sz="1600" dirty="0" smtClean="0"/>
              <a:t> the </a:t>
            </a:r>
            <a:r>
              <a:rPr lang="fr-FR" sz="1600" dirty="0" err="1" smtClean="0"/>
              <a:t>DashBoy</a:t>
            </a:r>
            <a:r>
              <a:rPr lang="fr-FR" sz="1600" dirty="0" smtClean="0"/>
              <a:t> </a:t>
            </a:r>
            <a:r>
              <a:rPr lang="fr-FR" sz="1600" dirty="0" err="1" smtClean="0"/>
              <a:t>does</a:t>
            </a:r>
            <a:endParaRPr lang="fr-FR" sz="1600" dirty="0" smtClean="0"/>
          </a:p>
          <a:p>
            <a:r>
              <a:rPr lang="fr-FR" sz="1600" dirty="0" smtClean="0"/>
              <a:t>/</a:t>
            </a:r>
            <a:r>
              <a:rPr lang="fr-FR" sz="1600" dirty="0" err="1" smtClean="0"/>
              <a:t>general</a:t>
            </a:r>
            <a:r>
              <a:rPr lang="fr-FR" sz="1600" dirty="0" smtClean="0"/>
              <a:t> informations</a:t>
            </a:r>
            <a:endParaRPr lang="fr-FR" sz="1600" dirty="0"/>
          </a:p>
        </p:txBody>
      </p:sp>
      <p:cxnSp>
        <p:nvCxnSpPr>
          <p:cNvPr id="95" name="Connecteur droit avec flèche 94"/>
          <p:cNvCxnSpPr>
            <a:stCxn id="94" idx="2"/>
          </p:cNvCxnSpPr>
          <p:nvPr/>
        </p:nvCxnSpPr>
        <p:spPr>
          <a:xfrm>
            <a:off x="1583668" y="701407"/>
            <a:ext cx="468052" cy="12154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260648" y="2132856"/>
            <a:ext cx="755576" cy="2880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36512" y="17008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How far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err="1" smtClean="0"/>
              <a:t>perfect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/>
          </a:p>
        </p:txBody>
      </p:sp>
      <p:cxnSp>
        <p:nvCxnSpPr>
          <p:cNvPr id="103" name="Connecteur droit avec flèche 102"/>
          <p:cNvCxnSpPr>
            <a:stCxn id="107" idx="2"/>
          </p:cNvCxnSpPr>
          <p:nvPr/>
        </p:nvCxnSpPr>
        <p:spPr>
          <a:xfrm>
            <a:off x="899592" y="1349479"/>
            <a:ext cx="1152128" cy="85538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179512" y="7647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time</a:t>
            </a:r>
            <a:endParaRPr lang="fr-FR" sz="1600" dirty="0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260648" y="2996952"/>
            <a:ext cx="1439144" cy="43204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145032" y="27089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area</a:t>
            </a:r>
            <a:endParaRPr lang="fr-FR" sz="1600" dirty="0"/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1259632" y="3789040"/>
            <a:ext cx="792088" cy="1440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0" y="342900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camera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-36512" y="435639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clock</a:t>
            </a:r>
            <a:r>
              <a:rPr lang="fr-FR" sz="1600" dirty="0" smtClean="0"/>
              <a:t> </a:t>
            </a:r>
            <a:r>
              <a:rPr lang="fr-FR" sz="1600" dirty="0" err="1" smtClean="0"/>
              <a:t>divider</a:t>
            </a:r>
            <a:r>
              <a:rPr lang="fr-FR" sz="1600" dirty="0" smtClean="0"/>
              <a:t> if night mode</a:t>
            </a:r>
            <a:endParaRPr lang="fr-FR" sz="1600" dirty="0"/>
          </a:p>
        </p:txBody>
      </p:sp>
      <p:cxnSp>
        <p:nvCxnSpPr>
          <p:cNvPr id="124" name="Connecteur droit avec flèche 123"/>
          <p:cNvCxnSpPr>
            <a:stCxn id="123" idx="0"/>
          </p:cNvCxnSpPr>
          <p:nvPr/>
        </p:nvCxnSpPr>
        <p:spPr>
          <a:xfrm flipV="1">
            <a:off x="899592" y="4221088"/>
            <a:ext cx="1152128" cy="1353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8" idx="1"/>
          </p:cNvCxnSpPr>
          <p:nvPr/>
        </p:nvCxnSpPr>
        <p:spPr>
          <a:xfrm flipH="1">
            <a:off x="3851920" y="3721388"/>
            <a:ext cx="648072" cy="42769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4499992" y="34290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cxnSp>
        <p:nvCxnSpPr>
          <p:cNvPr id="130" name="Connecteur droit avec flèche 129"/>
          <p:cNvCxnSpPr>
            <a:stCxn id="132" idx="1"/>
          </p:cNvCxnSpPr>
          <p:nvPr/>
        </p:nvCxnSpPr>
        <p:spPr>
          <a:xfrm flipH="1">
            <a:off x="4139952" y="4267835"/>
            <a:ext cx="432048" cy="33042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4572000" y="4098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Type of </a:t>
            </a:r>
            <a:r>
              <a:rPr lang="fr-FR" sz="1600" dirty="0" err="1" smtClean="0"/>
              <a:t>sensor</a:t>
            </a:r>
            <a:endParaRPr lang="fr-FR" sz="1600" dirty="0"/>
          </a:p>
        </p:txBody>
      </p:sp>
      <p:cxnSp>
        <p:nvCxnSpPr>
          <p:cNvPr id="134" name="Connecteur droit avec flèche 133"/>
          <p:cNvCxnSpPr>
            <a:stCxn id="136" idx="0"/>
          </p:cNvCxnSpPr>
          <p:nvPr/>
        </p:nvCxnSpPr>
        <p:spPr>
          <a:xfrm flipH="1" flipV="1">
            <a:off x="4139952" y="5085184"/>
            <a:ext cx="468052" cy="10081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779912" y="609329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strategy</a:t>
            </a:r>
            <a:r>
              <a:rPr lang="fr-FR" sz="1600" dirty="0" smtClean="0"/>
              <a:t> (</a:t>
            </a:r>
            <a:r>
              <a:rPr lang="fr-FR" sz="1600" dirty="0" err="1" smtClean="0"/>
              <a:t>see</a:t>
            </a:r>
            <a:r>
              <a:rPr lang="fr-FR" sz="1600" dirty="0" smtClean="0"/>
              <a:t> code)</a:t>
            </a:r>
            <a:endParaRPr lang="fr-FR" sz="1600" dirty="0"/>
          </a:p>
        </p:txBody>
      </p:sp>
      <p:cxnSp>
        <p:nvCxnSpPr>
          <p:cNvPr id="140" name="Connecteur droit avec flèche 139"/>
          <p:cNvCxnSpPr>
            <a:stCxn id="152" idx="0"/>
          </p:cNvCxnSpPr>
          <p:nvPr/>
        </p:nvCxnSpPr>
        <p:spPr>
          <a:xfrm flipH="1" flipV="1">
            <a:off x="2771800" y="5055568"/>
            <a:ext cx="288032" cy="10377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47" idx="0"/>
          </p:cNvCxnSpPr>
          <p:nvPr/>
        </p:nvCxnSpPr>
        <p:spPr>
          <a:xfrm flipV="1">
            <a:off x="792088" y="4509120"/>
            <a:ext cx="1259632" cy="9361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56" idx="0"/>
          </p:cNvCxnSpPr>
          <p:nvPr/>
        </p:nvCxnSpPr>
        <p:spPr>
          <a:xfrm flipV="1">
            <a:off x="1331640" y="4767536"/>
            <a:ext cx="720080" cy="132576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0" y="544522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file </a:t>
            </a:r>
            <a:r>
              <a:rPr lang="fr-FR" sz="1600" dirty="0" err="1" smtClean="0"/>
              <a:t>recorded</a:t>
            </a:r>
            <a:endParaRPr lang="fr-FR" sz="16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339752" y="609329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HDR mode </a:t>
            </a:r>
          </a:p>
          <a:p>
            <a:pPr algn="ctr"/>
            <a:r>
              <a:rPr lang="fr-FR" sz="1600" dirty="0" smtClean="0"/>
              <a:t>active or not</a:t>
            </a:r>
            <a:endParaRPr lang="fr-FR" sz="16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39552" y="609329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Delay to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image if </a:t>
            </a:r>
            <a:r>
              <a:rPr lang="fr-FR" sz="1600" dirty="0" err="1" smtClean="0"/>
              <a:t>any</a:t>
            </a:r>
            <a:endParaRPr lang="fr-FR" sz="1600" dirty="0"/>
          </a:p>
        </p:txBody>
      </p:sp>
      <p:cxnSp>
        <p:nvCxnSpPr>
          <p:cNvPr id="165" name="Connecteur droit avec flèche 164"/>
          <p:cNvCxnSpPr>
            <a:stCxn id="167" idx="2"/>
          </p:cNvCxnSpPr>
          <p:nvPr/>
        </p:nvCxnSpPr>
        <p:spPr>
          <a:xfrm flipH="1">
            <a:off x="4644008" y="701407"/>
            <a:ext cx="288032" cy="66084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995936" y="11663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Green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being</a:t>
            </a:r>
            <a:r>
              <a:rPr lang="fr-FR" sz="1600" dirty="0" smtClean="0"/>
              <a:t> </a:t>
            </a:r>
            <a:r>
              <a:rPr lang="fr-FR" sz="1600" dirty="0" err="1" smtClean="0"/>
              <a:t>exposed</a:t>
            </a:r>
            <a:endParaRPr lang="fr-FR" sz="1600" dirty="0"/>
          </a:p>
        </p:txBody>
      </p:sp>
      <p:cxnSp>
        <p:nvCxnSpPr>
          <p:cNvPr id="169" name="Connecteur droit avec flèche 168"/>
          <p:cNvCxnSpPr>
            <a:stCxn id="171" idx="2"/>
          </p:cNvCxnSpPr>
          <p:nvPr/>
        </p:nvCxnSpPr>
        <p:spPr>
          <a:xfrm>
            <a:off x="3275856" y="947629"/>
            <a:ext cx="1368152" cy="8379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2339752" y="1166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Access to SD</a:t>
            </a:r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error</a:t>
            </a:r>
            <a:endParaRPr lang="fr-FR" sz="1600" dirty="0" smtClean="0"/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acknowledge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Office PowerPoint</Application>
  <PresentationFormat>Affichage à l'écran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19</cp:revision>
  <dcterms:created xsi:type="dcterms:W3CDTF">2024-03-03T13:27:08Z</dcterms:created>
  <dcterms:modified xsi:type="dcterms:W3CDTF">2024-06-08T07:01:30Z</dcterms:modified>
</cp:coreProperties>
</file>