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2D9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42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C30ED-CB34-4F87-9605-1F239E8ECA08}" type="datetimeFigureOut">
              <a:rPr lang="fr-FR" smtClean="0"/>
              <a:pPr/>
              <a:t>29/04/2024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3EAA7-2E3C-4675-943C-881B154BE7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3EAA7-2E3C-4675-943C-881B154BE78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0363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29/04/2024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29/04/2024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29/04/2024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29/04/2024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29/04/2024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29/04/2024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29/04/2024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29/04/2024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29/04/2024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29/04/2024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29/04/2024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29/04/2024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4025785"/>
            <a:ext cx="4968552" cy="285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59" name="Connecteur droit 358"/>
          <p:cNvCxnSpPr/>
          <p:nvPr/>
        </p:nvCxnSpPr>
        <p:spPr>
          <a:xfrm flipH="1">
            <a:off x="1907704" y="3861048"/>
            <a:ext cx="2376264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3861048"/>
            <a:ext cx="576064" cy="23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2187433" y="-515438"/>
            <a:ext cx="2320863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5" name="Connecteur droit avec flèche 324"/>
          <p:cNvCxnSpPr/>
          <p:nvPr/>
        </p:nvCxnSpPr>
        <p:spPr>
          <a:xfrm flipV="1">
            <a:off x="4067944" y="2689234"/>
            <a:ext cx="0" cy="1296144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avec flèche 170"/>
          <p:cNvCxnSpPr/>
          <p:nvPr/>
        </p:nvCxnSpPr>
        <p:spPr>
          <a:xfrm flipV="1">
            <a:off x="8388424" y="1564490"/>
            <a:ext cx="0" cy="352839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6840922" y="2238604"/>
            <a:ext cx="136681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6840817" y="870557"/>
            <a:ext cx="1368153" cy="1153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6200000">
            <a:off x="1466258" y="3582415"/>
            <a:ext cx="384619" cy="65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6" name="Connecteur droit 275"/>
          <p:cNvCxnSpPr/>
          <p:nvPr/>
        </p:nvCxnSpPr>
        <p:spPr>
          <a:xfrm flipH="1" flipV="1">
            <a:off x="5076056" y="3861048"/>
            <a:ext cx="3168352" cy="76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/>
          <p:nvPr/>
        </p:nvCxnSpPr>
        <p:spPr>
          <a:xfrm>
            <a:off x="7812360" y="3868746"/>
            <a:ext cx="0" cy="93610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necteur droit 296"/>
          <p:cNvCxnSpPr/>
          <p:nvPr/>
        </p:nvCxnSpPr>
        <p:spPr>
          <a:xfrm flipH="1">
            <a:off x="7164288" y="4804850"/>
            <a:ext cx="6480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avec flèche 300"/>
          <p:cNvCxnSpPr>
            <a:stCxn id="81" idx="3"/>
          </p:cNvCxnSpPr>
          <p:nvPr/>
        </p:nvCxnSpPr>
        <p:spPr>
          <a:xfrm>
            <a:off x="2555776" y="3977719"/>
            <a:ext cx="5112568" cy="25751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avec flèche 302"/>
          <p:cNvCxnSpPr/>
          <p:nvPr/>
        </p:nvCxnSpPr>
        <p:spPr>
          <a:xfrm flipV="1">
            <a:off x="7668344" y="4003470"/>
            <a:ext cx="0" cy="108012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eur droit avec flèche 305"/>
          <p:cNvCxnSpPr/>
          <p:nvPr/>
        </p:nvCxnSpPr>
        <p:spPr>
          <a:xfrm>
            <a:off x="7164288" y="5092882"/>
            <a:ext cx="1224136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Connecteur droit 346"/>
          <p:cNvCxnSpPr/>
          <p:nvPr/>
        </p:nvCxnSpPr>
        <p:spPr>
          <a:xfrm>
            <a:off x="7164288" y="6289634"/>
            <a:ext cx="1512168" cy="92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Connecteur droit 352"/>
          <p:cNvCxnSpPr/>
          <p:nvPr/>
        </p:nvCxnSpPr>
        <p:spPr>
          <a:xfrm flipV="1">
            <a:off x="6516216" y="404664"/>
            <a:ext cx="0" cy="309634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cteur droit 354"/>
          <p:cNvCxnSpPr/>
          <p:nvPr/>
        </p:nvCxnSpPr>
        <p:spPr>
          <a:xfrm flipH="1">
            <a:off x="6516216" y="3508706"/>
            <a:ext cx="216024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onnecteur droit 357"/>
          <p:cNvCxnSpPr/>
          <p:nvPr/>
        </p:nvCxnSpPr>
        <p:spPr>
          <a:xfrm flipV="1">
            <a:off x="8676456" y="3508706"/>
            <a:ext cx="0" cy="278092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onnecteur droit 360"/>
          <p:cNvCxnSpPr/>
          <p:nvPr/>
        </p:nvCxnSpPr>
        <p:spPr>
          <a:xfrm flipH="1">
            <a:off x="6516216" y="2707326"/>
            <a:ext cx="504056" cy="92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onnecteur droit 362"/>
          <p:cNvCxnSpPr/>
          <p:nvPr/>
        </p:nvCxnSpPr>
        <p:spPr>
          <a:xfrm flipH="1">
            <a:off x="6516216" y="1339174"/>
            <a:ext cx="504056" cy="92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eur droit avec flèche 367"/>
          <p:cNvCxnSpPr/>
          <p:nvPr/>
        </p:nvCxnSpPr>
        <p:spPr>
          <a:xfrm>
            <a:off x="6732240" y="456986"/>
            <a:ext cx="0" cy="2466364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necteur droit avec flèche 372"/>
          <p:cNvCxnSpPr/>
          <p:nvPr/>
        </p:nvCxnSpPr>
        <p:spPr>
          <a:xfrm>
            <a:off x="6732240" y="2923350"/>
            <a:ext cx="288032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necteur droit avec flèche 374"/>
          <p:cNvCxnSpPr/>
          <p:nvPr/>
        </p:nvCxnSpPr>
        <p:spPr>
          <a:xfrm>
            <a:off x="6732240" y="1555198"/>
            <a:ext cx="288032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necteur droit 376"/>
          <p:cNvCxnSpPr/>
          <p:nvPr/>
        </p:nvCxnSpPr>
        <p:spPr>
          <a:xfrm>
            <a:off x="8244408" y="772402"/>
            <a:ext cx="0" cy="309634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cteur droit 378"/>
          <p:cNvCxnSpPr/>
          <p:nvPr/>
        </p:nvCxnSpPr>
        <p:spPr>
          <a:xfrm flipH="1">
            <a:off x="7956376" y="1339174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eur droit 381"/>
          <p:cNvCxnSpPr/>
          <p:nvPr/>
        </p:nvCxnSpPr>
        <p:spPr>
          <a:xfrm flipH="1">
            <a:off x="7956376" y="2707326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onnecteur droit 409"/>
          <p:cNvCxnSpPr/>
          <p:nvPr/>
        </p:nvCxnSpPr>
        <p:spPr>
          <a:xfrm>
            <a:off x="4283968" y="2689234"/>
            <a:ext cx="0" cy="117181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Connecteur droit 575"/>
          <p:cNvCxnSpPr/>
          <p:nvPr/>
        </p:nvCxnSpPr>
        <p:spPr>
          <a:xfrm>
            <a:off x="3707904" y="2689234"/>
            <a:ext cx="0" cy="50405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Connecteur droit 577"/>
          <p:cNvCxnSpPr/>
          <p:nvPr/>
        </p:nvCxnSpPr>
        <p:spPr>
          <a:xfrm>
            <a:off x="3707904" y="3193290"/>
            <a:ext cx="2448272" cy="27384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Connecteur droit 579"/>
          <p:cNvCxnSpPr/>
          <p:nvPr/>
        </p:nvCxnSpPr>
        <p:spPr>
          <a:xfrm>
            <a:off x="6156176" y="916418"/>
            <a:ext cx="0" cy="230425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Connecteur droit 582"/>
          <p:cNvCxnSpPr/>
          <p:nvPr/>
        </p:nvCxnSpPr>
        <p:spPr>
          <a:xfrm>
            <a:off x="6156176" y="916418"/>
            <a:ext cx="864096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Connecteur droit 588"/>
          <p:cNvCxnSpPr/>
          <p:nvPr/>
        </p:nvCxnSpPr>
        <p:spPr>
          <a:xfrm>
            <a:off x="3491880" y="3265298"/>
            <a:ext cx="2736304" cy="27384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Connecteur droit 589"/>
          <p:cNvCxnSpPr/>
          <p:nvPr/>
        </p:nvCxnSpPr>
        <p:spPr>
          <a:xfrm>
            <a:off x="3491880" y="2689234"/>
            <a:ext cx="0" cy="576064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Connecteur droit 591"/>
          <p:cNvCxnSpPr/>
          <p:nvPr/>
        </p:nvCxnSpPr>
        <p:spPr>
          <a:xfrm>
            <a:off x="3275856" y="2689234"/>
            <a:ext cx="0" cy="64807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Connecteur droit 593"/>
          <p:cNvCxnSpPr/>
          <p:nvPr/>
        </p:nvCxnSpPr>
        <p:spPr>
          <a:xfrm>
            <a:off x="3275856" y="3337306"/>
            <a:ext cx="3024336" cy="27384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Connecteur droit 594"/>
          <p:cNvCxnSpPr/>
          <p:nvPr/>
        </p:nvCxnSpPr>
        <p:spPr>
          <a:xfrm>
            <a:off x="3059832" y="2689234"/>
            <a:ext cx="0" cy="72008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Connecteur droit 596"/>
          <p:cNvCxnSpPr/>
          <p:nvPr/>
        </p:nvCxnSpPr>
        <p:spPr>
          <a:xfrm>
            <a:off x="2843808" y="2689234"/>
            <a:ext cx="0" cy="792088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Connecteur droit 598"/>
          <p:cNvCxnSpPr/>
          <p:nvPr/>
        </p:nvCxnSpPr>
        <p:spPr>
          <a:xfrm>
            <a:off x="2627784" y="2689234"/>
            <a:ext cx="0" cy="86409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Connecteur droit 600"/>
          <p:cNvCxnSpPr/>
          <p:nvPr/>
        </p:nvCxnSpPr>
        <p:spPr>
          <a:xfrm>
            <a:off x="3059832" y="3409314"/>
            <a:ext cx="3312368" cy="27384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Connecteur droit 601"/>
          <p:cNvCxnSpPr/>
          <p:nvPr/>
        </p:nvCxnSpPr>
        <p:spPr>
          <a:xfrm>
            <a:off x="2843808" y="3481322"/>
            <a:ext cx="3600400" cy="27384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Connecteur droit 602"/>
          <p:cNvCxnSpPr/>
          <p:nvPr/>
        </p:nvCxnSpPr>
        <p:spPr>
          <a:xfrm>
            <a:off x="2627784" y="3553330"/>
            <a:ext cx="3960440" cy="27384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Connecteur droit 603"/>
          <p:cNvCxnSpPr/>
          <p:nvPr/>
        </p:nvCxnSpPr>
        <p:spPr>
          <a:xfrm>
            <a:off x="6228184" y="1132442"/>
            <a:ext cx="792088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Connecteur droit 607"/>
          <p:cNvCxnSpPr/>
          <p:nvPr/>
        </p:nvCxnSpPr>
        <p:spPr>
          <a:xfrm>
            <a:off x="6228184" y="1132442"/>
            <a:ext cx="0" cy="216024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Connecteur droit 618"/>
          <p:cNvCxnSpPr/>
          <p:nvPr/>
        </p:nvCxnSpPr>
        <p:spPr>
          <a:xfrm>
            <a:off x="6300192" y="1780514"/>
            <a:ext cx="0" cy="158417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Connecteur droit 620"/>
          <p:cNvCxnSpPr/>
          <p:nvPr/>
        </p:nvCxnSpPr>
        <p:spPr>
          <a:xfrm>
            <a:off x="6300192" y="1780514"/>
            <a:ext cx="792088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Connecteur droit 621"/>
          <p:cNvCxnSpPr/>
          <p:nvPr/>
        </p:nvCxnSpPr>
        <p:spPr>
          <a:xfrm>
            <a:off x="6372200" y="1996538"/>
            <a:ext cx="72008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Connecteur droit 624"/>
          <p:cNvCxnSpPr/>
          <p:nvPr/>
        </p:nvCxnSpPr>
        <p:spPr>
          <a:xfrm>
            <a:off x="6372200" y="1996538"/>
            <a:ext cx="0" cy="144016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Connecteur droit 627"/>
          <p:cNvCxnSpPr/>
          <p:nvPr/>
        </p:nvCxnSpPr>
        <p:spPr>
          <a:xfrm>
            <a:off x="6444208" y="2284570"/>
            <a:ext cx="648072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Connecteur droit 629"/>
          <p:cNvCxnSpPr/>
          <p:nvPr/>
        </p:nvCxnSpPr>
        <p:spPr>
          <a:xfrm>
            <a:off x="6444208" y="2284570"/>
            <a:ext cx="0" cy="122413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Connecteur droit 632"/>
          <p:cNvCxnSpPr/>
          <p:nvPr/>
        </p:nvCxnSpPr>
        <p:spPr>
          <a:xfrm>
            <a:off x="6588224" y="2500594"/>
            <a:ext cx="504056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Connecteur droit 635"/>
          <p:cNvCxnSpPr/>
          <p:nvPr/>
        </p:nvCxnSpPr>
        <p:spPr>
          <a:xfrm>
            <a:off x="6588224" y="2500594"/>
            <a:ext cx="0" cy="108012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ZoneTexte 637"/>
          <p:cNvSpPr txBox="1"/>
          <p:nvPr/>
        </p:nvSpPr>
        <p:spPr>
          <a:xfrm>
            <a:off x="7956376" y="2356578"/>
            <a:ext cx="1008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CAM_START</a:t>
            </a:r>
          </a:p>
        </p:txBody>
      </p:sp>
      <p:sp>
        <p:nvSpPr>
          <p:cNvPr id="643" name="Rectangle 642"/>
          <p:cNvSpPr/>
          <p:nvPr/>
        </p:nvSpPr>
        <p:spPr>
          <a:xfrm>
            <a:off x="7884368" y="179987"/>
            <a:ext cx="9414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A32D95"/>
                </a:solidFill>
              </a:rPr>
              <a:t>CAM_VOUT</a:t>
            </a:r>
          </a:p>
        </p:txBody>
      </p:sp>
      <p:sp>
        <p:nvSpPr>
          <p:cNvPr id="651" name="Rectangle 650"/>
          <p:cNvSpPr/>
          <p:nvPr/>
        </p:nvSpPr>
        <p:spPr>
          <a:xfrm>
            <a:off x="7884368" y="340354"/>
            <a:ext cx="8675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/>
              <a:t>CAM_GND</a:t>
            </a:r>
          </a:p>
        </p:txBody>
      </p:sp>
      <p:cxnSp>
        <p:nvCxnSpPr>
          <p:cNvPr id="654" name="Connecteur droit avec flèche 653"/>
          <p:cNvCxnSpPr/>
          <p:nvPr/>
        </p:nvCxnSpPr>
        <p:spPr>
          <a:xfrm flipV="1">
            <a:off x="6732240" y="456986"/>
            <a:ext cx="1152128" cy="551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Connecteur droit 660"/>
          <p:cNvCxnSpPr/>
          <p:nvPr/>
        </p:nvCxnSpPr>
        <p:spPr>
          <a:xfrm flipH="1">
            <a:off x="5940152" y="772402"/>
            <a:ext cx="23042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Rectangle 663"/>
          <p:cNvSpPr/>
          <p:nvPr/>
        </p:nvSpPr>
        <p:spPr>
          <a:xfrm>
            <a:off x="7884368" y="484370"/>
            <a:ext cx="8233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CAM_VCC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665" name="Connecteur droit 664"/>
          <p:cNvCxnSpPr/>
          <p:nvPr/>
        </p:nvCxnSpPr>
        <p:spPr>
          <a:xfrm>
            <a:off x="5940152" y="620688"/>
            <a:ext cx="0" cy="242858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Connecteur droit 666"/>
          <p:cNvCxnSpPr>
            <a:stCxn id="664" idx="1"/>
          </p:cNvCxnSpPr>
          <p:nvPr/>
        </p:nvCxnSpPr>
        <p:spPr>
          <a:xfrm flipH="1">
            <a:off x="5940152" y="622870"/>
            <a:ext cx="1944216" cy="551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Rectangle 670"/>
          <p:cNvSpPr/>
          <p:nvPr/>
        </p:nvSpPr>
        <p:spPr>
          <a:xfrm>
            <a:off x="7956376" y="772402"/>
            <a:ext cx="9217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CAM_READ</a:t>
            </a:r>
          </a:p>
        </p:txBody>
      </p:sp>
      <p:sp>
        <p:nvSpPr>
          <p:cNvPr id="672" name="Rectangle 671"/>
          <p:cNvSpPr/>
          <p:nvPr/>
        </p:nvSpPr>
        <p:spPr>
          <a:xfrm>
            <a:off x="7956376" y="988426"/>
            <a:ext cx="9866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CAM_CLOCK</a:t>
            </a:r>
          </a:p>
        </p:txBody>
      </p:sp>
      <p:sp>
        <p:nvSpPr>
          <p:cNvPr id="676" name="Rectangle 675"/>
          <p:cNvSpPr/>
          <p:nvPr/>
        </p:nvSpPr>
        <p:spPr>
          <a:xfrm>
            <a:off x="7956376" y="1647531"/>
            <a:ext cx="9558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CAM_RESET</a:t>
            </a:r>
          </a:p>
        </p:txBody>
      </p:sp>
      <p:sp>
        <p:nvSpPr>
          <p:cNvPr id="677" name="Rectangle 676"/>
          <p:cNvSpPr/>
          <p:nvPr/>
        </p:nvSpPr>
        <p:spPr>
          <a:xfrm>
            <a:off x="7965623" y="1863555"/>
            <a:ext cx="9268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CAM_LOAD</a:t>
            </a:r>
          </a:p>
        </p:txBody>
      </p:sp>
      <p:sp>
        <p:nvSpPr>
          <p:cNvPr id="678" name="Rectangle 677"/>
          <p:cNvSpPr/>
          <p:nvPr/>
        </p:nvSpPr>
        <p:spPr>
          <a:xfrm>
            <a:off x="7956376" y="2140554"/>
            <a:ext cx="7857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CAM_SIN</a:t>
            </a:r>
          </a:p>
        </p:txBody>
      </p:sp>
      <p:cxnSp>
        <p:nvCxnSpPr>
          <p:cNvPr id="679" name="Connecteur droit 678"/>
          <p:cNvCxnSpPr/>
          <p:nvPr/>
        </p:nvCxnSpPr>
        <p:spPr>
          <a:xfrm>
            <a:off x="5796136" y="188640"/>
            <a:ext cx="0" cy="3508706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Connecteur droit 681"/>
          <p:cNvCxnSpPr/>
          <p:nvPr/>
        </p:nvCxnSpPr>
        <p:spPr>
          <a:xfrm>
            <a:off x="5796136" y="3697346"/>
            <a:ext cx="2160240" cy="2738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Connecteur droit 685"/>
          <p:cNvCxnSpPr/>
          <p:nvPr/>
        </p:nvCxnSpPr>
        <p:spPr>
          <a:xfrm flipV="1">
            <a:off x="7956376" y="3724730"/>
            <a:ext cx="0" cy="237626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Connecteur droit 687"/>
          <p:cNvCxnSpPr/>
          <p:nvPr/>
        </p:nvCxnSpPr>
        <p:spPr>
          <a:xfrm>
            <a:off x="7164288" y="6100994"/>
            <a:ext cx="792088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Connecteur droit 691"/>
          <p:cNvCxnSpPr/>
          <p:nvPr/>
        </p:nvCxnSpPr>
        <p:spPr>
          <a:xfrm>
            <a:off x="6012160" y="44624"/>
            <a:ext cx="0" cy="3744416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Connecteur droit 693"/>
          <p:cNvCxnSpPr/>
          <p:nvPr/>
        </p:nvCxnSpPr>
        <p:spPr>
          <a:xfrm flipH="1">
            <a:off x="7164288" y="5884970"/>
            <a:ext cx="72008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Connecteur droit 695"/>
          <p:cNvCxnSpPr/>
          <p:nvPr/>
        </p:nvCxnSpPr>
        <p:spPr>
          <a:xfrm flipH="1" flipV="1">
            <a:off x="6012160" y="3789040"/>
            <a:ext cx="1872208" cy="7698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Connecteur droit 701"/>
          <p:cNvCxnSpPr/>
          <p:nvPr/>
        </p:nvCxnSpPr>
        <p:spPr>
          <a:xfrm>
            <a:off x="7884368" y="3796738"/>
            <a:ext cx="0" cy="208823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Connecteur droit 704"/>
          <p:cNvCxnSpPr/>
          <p:nvPr/>
        </p:nvCxnSpPr>
        <p:spPr>
          <a:xfrm>
            <a:off x="5580112" y="528994"/>
            <a:ext cx="0" cy="3384376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Connecteur droit 706"/>
          <p:cNvCxnSpPr/>
          <p:nvPr/>
        </p:nvCxnSpPr>
        <p:spPr>
          <a:xfrm flipH="1" flipV="1">
            <a:off x="5580112" y="3913370"/>
            <a:ext cx="2160240" cy="2738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Connecteur droit 708"/>
          <p:cNvCxnSpPr/>
          <p:nvPr/>
        </p:nvCxnSpPr>
        <p:spPr>
          <a:xfrm flipH="1">
            <a:off x="7164288" y="5236898"/>
            <a:ext cx="576064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Connecteur droit 710"/>
          <p:cNvCxnSpPr/>
          <p:nvPr/>
        </p:nvCxnSpPr>
        <p:spPr>
          <a:xfrm>
            <a:off x="7740352" y="3940754"/>
            <a:ext cx="0" cy="129614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Connecteur droit 719"/>
          <p:cNvCxnSpPr/>
          <p:nvPr/>
        </p:nvCxnSpPr>
        <p:spPr>
          <a:xfrm>
            <a:off x="5724128" y="124330"/>
            <a:ext cx="0" cy="393305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Connecteur droit 722"/>
          <p:cNvCxnSpPr/>
          <p:nvPr/>
        </p:nvCxnSpPr>
        <p:spPr>
          <a:xfrm flipH="1" flipV="1">
            <a:off x="5724128" y="4057386"/>
            <a:ext cx="1872208" cy="2738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Connecteur droit 725"/>
          <p:cNvCxnSpPr/>
          <p:nvPr/>
        </p:nvCxnSpPr>
        <p:spPr>
          <a:xfrm>
            <a:off x="7596336" y="4084770"/>
            <a:ext cx="0" cy="16288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Connecteur droit 727"/>
          <p:cNvCxnSpPr/>
          <p:nvPr/>
        </p:nvCxnSpPr>
        <p:spPr>
          <a:xfrm flipH="1">
            <a:off x="7164288" y="5713570"/>
            <a:ext cx="432048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Connecteur droit avec flèche 732"/>
          <p:cNvCxnSpPr/>
          <p:nvPr/>
        </p:nvCxnSpPr>
        <p:spPr>
          <a:xfrm flipH="1" flipV="1">
            <a:off x="5652120" y="3625338"/>
            <a:ext cx="2376264" cy="27384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Connecteur droit avec flèche 735"/>
          <p:cNvCxnSpPr/>
          <p:nvPr/>
        </p:nvCxnSpPr>
        <p:spPr>
          <a:xfrm>
            <a:off x="5652120" y="240962"/>
            <a:ext cx="0" cy="3384376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Connecteur droit avec flèche 737"/>
          <p:cNvCxnSpPr/>
          <p:nvPr/>
        </p:nvCxnSpPr>
        <p:spPr>
          <a:xfrm flipH="1">
            <a:off x="7164288" y="5497546"/>
            <a:ext cx="864096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Connecteur droit avec flèche 739"/>
          <p:cNvCxnSpPr/>
          <p:nvPr/>
        </p:nvCxnSpPr>
        <p:spPr>
          <a:xfrm>
            <a:off x="8028384" y="3652722"/>
            <a:ext cx="0" cy="1844824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ZoneTexte 167"/>
          <p:cNvSpPr txBox="1"/>
          <p:nvPr/>
        </p:nvSpPr>
        <p:spPr>
          <a:xfrm>
            <a:off x="7812360" y="3231707"/>
            <a:ext cx="61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FREE</a:t>
            </a:r>
            <a:endParaRPr lang="fr-FR" sz="1200" b="1" dirty="0"/>
          </a:p>
        </p:txBody>
      </p:sp>
      <p:sp>
        <p:nvSpPr>
          <p:cNvPr id="169" name="ZoneTexte 168"/>
          <p:cNvSpPr txBox="1"/>
          <p:nvPr/>
        </p:nvSpPr>
        <p:spPr>
          <a:xfrm>
            <a:off x="7812360" y="3004650"/>
            <a:ext cx="61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FREE</a:t>
            </a:r>
            <a:endParaRPr lang="fr-FR" sz="1200" b="1" dirty="0"/>
          </a:p>
        </p:txBody>
      </p:sp>
      <p:cxnSp>
        <p:nvCxnSpPr>
          <p:cNvPr id="174" name="Connecteur droit avec flèche 173"/>
          <p:cNvCxnSpPr/>
          <p:nvPr/>
        </p:nvCxnSpPr>
        <p:spPr>
          <a:xfrm>
            <a:off x="7956376" y="2932642"/>
            <a:ext cx="432048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avec flèche 175"/>
          <p:cNvCxnSpPr/>
          <p:nvPr/>
        </p:nvCxnSpPr>
        <p:spPr>
          <a:xfrm>
            <a:off x="7956376" y="1564490"/>
            <a:ext cx="432048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 rot="16200000">
            <a:off x="3362646" y="2890476"/>
            <a:ext cx="535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READ</a:t>
            </a:r>
          </a:p>
        </p:txBody>
      </p:sp>
      <p:sp>
        <p:nvSpPr>
          <p:cNvPr id="178" name="Rectangle 177"/>
          <p:cNvSpPr/>
          <p:nvPr/>
        </p:nvSpPr>
        <p:spPr>
          <a:xfrm rot="16200000">
            <a:off x="3114177" y="2970636"/>
            <a:ext cx="600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CLOCK</a:t>
            </a:r>
          </a:p>
        </p:txBody>
      </p:sp>
      <p:sp>
        <p:nvSpPr>
          <p:cNvPr id="179" name="Rectangle 178"/>
          <p:cNvSpPr/>
          <p:nvPr/>
        </p:nvSpPr>
        <p:spPr>
          <a:xfrm rot="16200000">
            <a:off x="2913574" y="3058065"/>
            <a:ext cx="5695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RESET</a:t>
            </a:r>
          </a:p>
        </p:txBody>
      </p:sp>
      <p:sp>
        <p:nvSpPr>
          <p:cNvPr id="180" name="Rectangle 179"/>
          <p:cNvSpPr/>
          <p:nvPr/>
        </p:nvSpPr>
        <p:spPr>
          <a:xfrm rot="16200000">
            <a:off x="2712041" y="3072556"/>
            <a:ext cx="5405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LOAD</a:t>
            </a:r>
          </a:p>
        </p:txBody>
      </p:sp>
      <p:sp>
        <p:nvSpPr>
          <p:cNvPr id="181" name="Rectangle 180"/>
          <p:cNvSpPr/>
          <p:nvPr/>
        </p:nvSpPr>
        <p:spPr>
          <a:xfrm rot="16200000">
            <a:off x="2566550" y="3215096"/>
            <a:ext cx="399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SIN</a:t>
            </a:r>
          </a:p>
        </p:txBody>
      </p:sp>
      <p:sp>
        <p:nvSpPr>
          <p:cNvPr id="182" name="ZoneTexte 181"/>
          <p:cNvSpPr txBox="1"/>
          <p:nvPr/>
        </p:nvSpPr>
        <p:spPr>
          <a:xfrm rot="16200000">
            <a:off x="2226224" y="3162803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START</a:t>
            </a:r>
          </a:p>
        </p:txBody>
      </p:sp>
      <p:cxnSp>
        <p:nvCxnSpPr>
          <p:cNvPr id="212" name="Connecteur droit 211"/>
          <p:cNvCxnSpPr/>
          <p:nvPr/>
        </p:nvCxnSpPr>
        <p:spPr>
          <a:xfrm flipH="1">
            <a:off x="899592" y="5373216"/>
            <a:ext cx="1944216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eur droit 225"/>
          <p:cNvCxnSpPr/>
          <p:nvPr/>
        </p:nvCxnSpPr>
        <p:spPr>
          <a:xfrm>
            <a:off x="755576" y="5805264"/>
            <a:ext cx="2088232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/>
          <p:cNvCxnSpPr/>
          <p:nvPr/>
        </p:nvCxnSpPr>
        <p:spPr>
          <a:xfrm flipH="1">
            <a:off x="971600" y="5157192"/>
            <a:ext cx="1872208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/>
          <p:cNvCxnSpPr/>
          <p:nvPr/>
        </p:nvCxnSpPr>
        <p:spPr>
          <a:xfrm>
            <a:off x="827584" y="5589240"/>
            <a:ext cx="2016224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ZoneTexte 290"/>
          <p:cNvSpPr txBox="1"/>
          <p:nvPr/>
        </p:nvSpPr>
        <p:spPr>
          <a:xfrm>
            <a:off x="6693215" y="3015683"/>
            <a:ext cx="61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FREE</a:t>
            </a:r>
            <a:endParaRPr lang="fr-FR" sz="1200" b="1" dirty="0"/>
          </a:p>
        </p:txBody>
      </p:sp>
      <p:sp>
        <p:nvSpPr>
          <p:cNvPr id="292" name="ZoneTexte 291"/>
          <p:cNvSpPr txBox="1"/>
          <p:nvPr/>
        </p:nvSpPr>
        <p:spPr>
          <a:xfrm>
            <a:off x="6693215" y="3231707"/>
            <a:ext cx="61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FREE</a:t>
            </a:r>
            <a:endParaRPr lang="fr-FR" sz="1200" b="1" dirty="0"/>
          </a:p>
        </p:txBody>
      </p:sp>
      <p:sp>
        <p:nvSpPr>
          <p:cNvPr id="313" name="ZoneTexte 312"/>
          <p:cNvSpPr txBox="1"/>
          <p:nvPr/>
        </p:nvSpPr>
        <p:spPr>
          <a:xfrm>
            <a:off x="5076056" y="2852936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+5V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288" name="ZoneTexte 287"/>
          <p:cNvSpPr txBox="1"/>
          <p:nvPr/>
        </p:nvSpPr>
        <p:spPr>
          <a:xfrm>
            <a:off x="1547664" y="5884970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Main ON/OFF</a:t>
            </a:r>
            <a:endParaRPr lang="fr-FR" sz="1200" b="1" dirty="0"/>
          </a:p>
        </p:txBody>
      </p:sp>
      <p:cxnSp>
        <p:nvCxnSpPr>
          <p:cNvPr id="326" name="Connecteur droit avec flèche 325"/>
          <p:cNvCxnSpPr/>
          <p:nvPr/>
        </p:nvCxnSpPr>
        <p:spPr>
          <a:xfrm flipV="1">
            <a:off x="4860032" y="2689234"/>
            <a:ext cx="0" cy="1296144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/>
          <p:cNvCxnSpPr/>
          <p:nvPr/>
        </p:nvCxnSpPr>
        <p:spPr>
          <a:xfrm flipV="1">
            <a:off x="5087089" y="3049274"/>
            <a:ext cx="853063" cy="2311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necteur droit 318"/>
          <p:cNvCxnSpPr/>
          <p:nvPr/>
        </p:nvCxnSpPr>
        <p:spPr>
          <a:xfrm>
            <a:off x="5076056" y="2716618"/>
            <a:ext cx="0" cy="114443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necteur droit avec flèche 331"/>
          <p:cNvCxnSpPr/>
          <p:nvPr/>
        </p:nvCxnSpPr>
        <p:spPr>
          <a:xfrm flipV="1">
            <a:off x="1475656" y="456986"/>
            <a:ext cx="0" cy="28803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necteur droit avec flèche 333"/>
          <p:cNvCxnSpPr/>
          <p:nvPr/>
        </p:nvCxnSpPr>
        <p:spPr>
          <a:xfrm flipH="1">
            <a:off x="1475656" y="456986"/>
            <a:ext cx="5256584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Connecteur droit avec flèche 336"/>
          <p:cNvCxnSpPr/>
          <p:nvPr/>
        </p:nvCxnSpPr>
        <p:spPr>
          <a:xfrm flipV="1">
            <a:off x="2699792" y="456986"/>
            <a:ext cx="0" cy="28803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droit avec flèche 341"/>
          <p:cNvCxnSpPr/>
          <p:nvPr/>
        </p:nvCxnSpPr>
        <p:spPr>
          <a:xfrm>
            <a:off x="4499992" y="312970"/>
            <a:ext cx="0" cy="432048"/>
          </a:xfrm>
          <a:prstGeom prst="straightConnector1">
            <a:avLst/>
          </a:prstGeom>
          <a:ln w="31750">
            <a:solidFill>
              <a:srgbClr val="A32D9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eur droit avec flèche 349"/>
          <p:cNvCxnSpPr/>
          <p:nvPr/>
        </p:nvCxnSpPr>
        <p:spPr>
          <a:xfrm>
            <a:off x="4499992" y="312970"/>
            <a:ext cx="3384376" cy="0"/>
          </a:xfrm>
          <a:prstGeom prst="straightConnector1">
            <a:avLst/>
          </a:prstGeom>
          <a:ln w="31750">
            <a:solidFill>
              <a:srgbClr val="A32D9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necteur droit 366"/>
          <p:cNvCxnSpPr/>
          <p:nvPr/>
        </p:nvCxnSpPr>
        <p:spPr>
          <a:xfrm>
            <a:off x="683568" y="404664"/>
            <a:ext cx="5832648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onnecteur droit 369"/>
          <p:cNvCxnSpPr/>
          <p:nvPr/>
        </p:nvCxnSpPr>
        <p:spPr>
          <a:xfrm>
            <a:off x="683568" y="404664"/>
            <a:ext cx="0" cy="244827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eur droit 373"/>
          <p:cNvCxnSpPr/>
          <p:nvPr/>
        </p:nvCxnSpPr>
        <p:spPr>
          <a:xfrm flipH="1" flipV="1">
            <a:off x="683568" y="2852936"/>
            <a:ext cx="792088" cy="5232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necteur droit 377"/>
          <p:cNvCxnSpPr/>
          <p:nvPr/>
        </p:nvCxnSpPr>
        <p:spPr>
          <a:xfrm>
            <a:off x="1475656" y="2689234"/>
            <a:ext cx="0" cy="21602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ZoneTexte 380"/>
          <p:cNvSpPr txBox="1"/>
          <p:nvPr/>
        </p:nvSpPr>
        <p:spPr>
          <a:xfrm rot="16200000">
            <a:off x="282008" y="1166266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75000"/>
                  </a:schemeClr>
                </a:solidFill>
              </a:rPr>
              <a:t>+3.3V</a:t>
            </a:r>
            <a:endParaRPr lang="fr-FR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15" name="Connecteur droit 414"/>
          <p:cNvCxnSpPr/>
          <p:nvPr/>
        </p:nvCxnSpPr>
        <p:spPr>
          <a:xfrm flipH="1">
            <a:off x="1835696" y="528994"/>
            <a:ext cx="3744416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Connecteur droit 417"/>
          <p:cNvCxnSpPr/>
          <p:nvPr/>
        </p:nvCxnSpPr>
        <p:spPr>
          <a:xfrm>
            <a:off x="1835696" y="528994"/>
            <a:ext cx="0" cy="21602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Connecteur droit avec flèche 436"/>
          <p:cNvCxnSpPr/>
          <p:nvPr/>
        </p:nvCxnSpPr>
        <p:spPr>
          <a:xfrm flipH="1">
            <a:off x="2483768" y="240962"/>
            <a:ext cx="3168352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onnecteur droit avec flèche 439"/>
          <p:cNvCxnSpPr/>
          <p:nvPr/>
        </p:nvCxnSpPr>
        <p:spPr>
          <a:xfrm>
            <a:off x="2483768" y="240962"/>
            <a:ext cx="0" cy="504056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onnecteur droit 453"/>
          <p:cNvCxnSpPr/>
          <p:nvPr/>
        </p:nvCxnSpPr>
        <p:spPr>
          <a:xfrm>
            <a:off x="3491880" y="124330"/>
            <a:ext cx="0" cy="62068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Connecteur droit 456"/>
          <p:cNvCxnSpPr/>
          <p:nvPr/>
        </p:nvCxnSpPr>
        <p:spPr>
          <a:xfrm>
            <a:off x="3491880" y="124330"/>
            <a:ext cx="2232248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Connecteur droit 465"/>
          <p:cNvCxnSpPr/>
          <p:nvPr/>
        </p:nvCxnSpPr>
        <p:spPr>
          <a:xfrm>
            <a:off x="3851920" y="188640"/>
            <a:ext cx="0" cy="57606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Connecteur droit 467"/>
          <p:cNvCxnSpPr/>
          <p:nvPr/>
        </p:nvCxnSpPr>
        <p:spPr>
          <a:xfrm>
            <a:off x="3851920" y="188640"/>
            <a:ext cx="1944216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Connecteur droit 479"/>
          <p:cNvCxnSpPr/>
          <p:nvPr/>
        </p:nvCxnSpPr>
        <p:spPr>
          <a:xfrm>
            <a:off x="3707904" y="44624"/>
            <a:ext cx="0" cy="72008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Connecteur droit 481"/>
          <p:cNvCxnSpPr/>
          <p:nvPr/>
        </p:nvCxnSpPr>
        <p:spPr>
          <a:xfrm>
            <a:off x="3707904" y="44624"/>
            <a:ext cx="2304256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Connecteur droit 489"/>
          <p:cNvCxnSpPr/>
          <p:nvPr/>
        </p:nvCxnSpPr>
        <p:spPr>
          <a:xfrm flipH="1">
            <a:off x="971600" y="116632"/>
            <a:ext cx="72008" cy="503286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Connecteur droit 494"/>
          <p:cNvCxnSpPr/>
          <p:nvPr/>
        </p:nvCxnSpPr>
        <p:spPr>
          <a:xfrm>
            <a:off x="3275856" y="116632"/>
            <a:ext cx="0" cy="64807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Connecteur droit 497"/>
          <p:cNvCxnSpPr/>
          <p:nvPr/>
        </p:nvCxnSpPr>
        <p:spPr>
          <a:xfrm flipH="1">
            <a:off x="1043608" y="116632"/>
            <a:ext cx="2232248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Connecteur droit 504"/>
          <p:cNvCxnSpPr/>
          <p:nvPr/>
        </p:nvCxnSpPr>
        <p:spPr>
          <a:xfrm flipH="1">
            <a:off x="899592" y="260648"/>
            <a:ext cx="72008" cy="5112568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onnecteur droit 509"/>
          <p:cNvCxnSpPr/>
          <p:nvPr/>
        </p:nvCxnSpPr>
        <p:spPr>
          <a:xfrm>
            <a:off x="1691680" y="260648"/>
            <a:ext cx="0" cy="50405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onnecteur droit 511"/>
          <p:cNvCxnSpPr/>
          <p:nvPr/>
        </p:nvCxnSpPr>
        <p:spPr>
          <a:xfrm flipH="1">
            <a:off x="971600" y="260648"/>
            <a:ext cx="72008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Connecteur droit 514"/>
          <p:cNvCxnSpPr/>
          <p:nvPr/>
        </p:nvCxnSpPr>
        <p:spPr>
          <a:xfrm flipV="1">
            <a:off x="827584" y="332656"/>
            <a:ext cx="72008" cy="5256584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Connecteur droit 518"/>
          <p:cNvCxnSpPr/>
          <p:nvPr/>
        </p:nvCxnSpPr>
        <p:spPr>
          <a:xfrm flipH="1">
            <a:off x="899592" y="332656"/>
            <a:ext cx="2016224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Connecteur droit 520"/>
          <p:cNvCxnSpPr/>
          <p:nvPr/>
        </p:nvCxnSpPr>
        <p:spPr>
          <a:xfrm>
            <a:off x="2915816" y="332656"/>
            <a:ext cx="0" cy="43204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Connecteur droit 524"/>
          <p:cNvCxnSpPr/>
          <p:nvPr/>
        </p:nvCxnSpPr>
        <p:spPr>
          <a:xfrm flipV="1">
            <a:off x="755576" y="188640"/>
            <a:ext cx="72008" cy="5616624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Connecteur droit 527"/>
          <p:cNvCxnSpPr/>
          <p:nvPr/>
        </p:nvCxnSpPr>
        <p:spPr>
          <a:xfrm flipV="1">
            <a:off x="3059832" y="188640"/>
            <a:ext cx="0" cy="576064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Connecteur droit 534"/>
          <p:cNvCxnSpPr/>
          <p:nvPr/>
        </p:nvCxnSpPr>
        <p:spPr>
          <a:xfrm flipH="1">
            <a:off x="827584" y="188640"/>
            <a:ext cx="2232248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4048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26</Words>
  <Application>Microsoft Office PowerPoint</Application>
  <PresentationFormat>Affichage à l'écran (4:3)</PresentationFormat>
  <Paragraphs>23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BOICHOT</dc:creator>
  <cp:lastModifiedBy>BOICHOT</cp:lastModifiedBy>
  <cp:revision>109</cp:revision>
  <dcterms:created xsi:type="dcterms:W3CDTF">2023-01-27T14:41:31Z</dcterms:created>
  <dcterms:modified xsi:type="dcterms:W3CDTF">2024-04-29T21:05:16Z</dcterms:modified>
</cp:coreProperties>
</file>