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-20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F54677-DC71-4EF5-8FD1-3C151224A5BF}" type="datetimeFigureOut">
              <a:rPr lang="fr-FR" smtClean="0"/>
              <a:t>29/05/2024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3DABA4-6C13-4DCA-B65B-F6ED7A2914CA}" type="slidenum">
              <a:rPr lang="fr-FR" smtClean="0"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3DABA4-6C13-4DCA-B65B-F6ED7A2914CA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29/05/2024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29/05/2024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Relationship Id="rId9" Type="http://schemas.openxmlformats.org/officeDocument/2006/relationships/image" Target="../media/image10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C:\Users\BOICHOT\Downloads\Play-with-the-Mitsubishi-M64283FP-sensor-main\Codes random access mode\image\output_64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11560" y="116632"/>
            <a:ext cx="3672408" cy="3672408"/>
          </a:xfrm>
          <a:prstGeom prst="rect">
            <a:avLst/>
          </a:prstGeom>
          <a:noFill/>
        </p:spPr>
      </p:pic>
      <p:pic>
        <p:nvPicPr>
          <p:cNvPr id="1032" name="Picture 8" descr="C:\Users\BOICHOT\Downloads\Play-with-the-Mitsubishi-M64283FP-sensor-main\Codes random access mode\image\output_7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32040" y="116632"/>
            <a:ext cx="3672408" cy="367240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 descr="C:\Users\BOICHOT\Downloads\Play-with-the-Mitsubishi-M64283FP-sensor-main\Codes random access mode\image\output_23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528" y="1340768"/>
            <a:ext cx="3672408" cy="918102"/>
          </a:xfrm>
          <a:prstGeom prst="rect">
            <a:avLst/>
          </a:prstGeom>
          <a:noFill/>
        </p:spPr>
      </p:pic>
      <p:pic>
        <p:nvPicPr>
          <p:cNvPr id="2052" name="Picture 4" descr="C:\Users\BOICHOT\Downloads\Play-with-the-Mitsubishi-M64283FP-sensor-main\Codes random access mode\image\output_25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3528" y="2420888"/>
            <a:ext cx="3672408" cy="918102"/>
          </a:xfrm>
          <a:prstGeom prst="rect">
            <a:avLst/>
          </a:prstGeom>
          <a:noFill/>
        </p:spPr>
      </p:pic>
      <p:pic>
        <p:nvPicPr>
          <p:cNvPr id="2053" name="Picture 5" descr="C:\Users\BOICHOT\Downloads\Play-with-the-Mitsubishi-M64283FP-sensor-main\Codes random access mode\image\output_21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3528" y="3501008"/>
            <a:ext cx="3672408" cy="918102"/>
          </a:xfrm>
          <a:prstGeom prst="rect">
            <a:avLst/>
          </a:prstGeom>
          <a:noFill/>
        </p:spPr>
      </p:pic>
      <p:pic>
        <p:nvPicPr>
          <p:cNvPr id="8" name="Picture 2" descr="C:\Users\BOICHOT\Downloads\Play-with-the-Mitsubishi-M64283FP-sensor-main\Codes random access mode\image\output_19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60648"/>
            <a:ext cx="3672408" cy="918102"/>
          </a:xfrm>
          <a:prstGeom prst="rect">
            <a:avLst/>
          </a:prstGeom>
          <a:noFill/>
        </p:spPr>
      </p:pic>
      <p:pic>
        <p:nvPicPr>
          <p:cNvPr id="2054" name="Picture 6" descr="C:\Users\BOICHOT\Downloads\Play-with-the-Mitsubishi-M64283FP-sensor-main\Codes random access mode\image\output_19.gif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7884368" y="548680"/>
            <a:ext cx="900100" cy="3600400"/>
          </a:xfrm>
          <a:prstGeom prst="rect">
            <a:avLst/>
          </a:prstGeom>
          <a:noFill/>
        </p:spPr>
      </p:pic>
      <p:pic>
        <p:nvPicPr>
          <p:cNvPr id="2055" name="Picture 7" descr="C:\Users\BOICHOT\Downloads\Play-with-the-Mitsubishi-M64283FP-sensor-main\Codes random access mode\image\output_24.gif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804248" y="548680"/>
            <a:ext cx="900100" cy="3600400"/>
          </a:xfrm>
          <a:prstGeom prst="rect">
            <a:avLst/>
          </a:prstGeom>
          <a:noFill/>
        </p:spPr>
      </p:pic>
      <p:pic>
        <p:nvPicPr>
          <p:cNvPr id="2056" name="Picture 8" descr="C:\Users\BOICHOT\Downloads\Play-with-the-Mitsubishi-M64283FP-sensor-main\Codes random access mode\image\output_24.gif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24128" y="548680"/>
            <a:ext cx="900100" cy="3600400"/>
          </a:xfrm>
          <a:prstGeom prst="rect">
            <a:avLst/>
          </a:prstGeom>
          <a:noFill/>
        </p:spPr>
      </p:pic>
      <p:pic>
        <p:nvPicPr>
          <p:cNvPr id="2057" name="Picture 9" descr="C:\Users\BOICHOT\Downloads\Play-with-the-Mitsubishi-M64283FP-sensor-main\Codes random access mode\image\output_21.gif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4644008" y="548680"/>
            <a:ext cx="900100" cy="3600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IMG_20240528_21262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2008" y="476671"/>
            <a:ext cx="5076056" cy="4850127"/>
          </a:xfrm>
          <a:prstGeom prst="rect">
            <a:avLst/>
          </a:prstGeom>
          <a:noFill/>
        </p:spPr>
      </p:pic>
      <p:pic>
        <p:nvPicPr>
          <p:cNvPr id="1027" name="Picture 3" descr="C:\Users\BOICHOT\Desktop\IMG_20240528_21260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92080" y="476672"/>
            <a:ext cx="3816424" cy="483132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 descr="C:\Users\BOICHOT\Desktop\output_12.gi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5536" y="908720"/>
            <a:ext cx="4876800" cy="487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026" name="Picture 2" descr="C:\Users\BOICHOT\Desktop\output_46.gif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3608" y="1484784"/>
            <a:ext cx="3657600" cy="3657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1</Words>
  <Application>Microsoft Office PowerPoint</Application>
  <PresentationFormat>Affichage à l'écran (4:3)</PresentationFormat>
  <Paragraphs>1</Paragraphs>
  <Slides>4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5" baseType="lpstr">
      <vt:lpstr>Thème Office</vt:lpstr>
      <vt:lpstr>Diapositive 1</vt:lpstr>
      <vt:lpstr>Diapositive 2</vt:lpstr>
      <vt:lpstr>Diapositive 3</vt:lpstr>
      <vt:lpstr>Diapositive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15</cp:revision>
  <dcterms:created xsi:type="dcterms:W3CDTF">2024-05-28T17:11:56Z</dcterms:created>
  <dcterms:modified xsi:type="dcterms:W3CDTF">2024-05-29T20:51:20Z</dcterms:modified>
</cp:coreProperties>
</file>