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28/05/2024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28/05/2024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28/05/2024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28/05/2024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28/05/2024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28/05/2024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28/05/2024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28/05/2024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28/05/2024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28/05/2024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28/05/2024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28/05/2024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gif"/><Relationship Id="rId7" Type="http://schemas.openxmlformats.org/officeDocument/2006/relationships/image" Target="../media/image8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Relationship Id="rId9" Type="http://schemas.openxmlformats.org/officeDocument/2006/relationships/image" Target="../media/image10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BOICHOT\Downloads\Play-with-the-Mitsubishi-M64283FP-sensor-main\Codes random access mode\image\output_6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6632"/>
            <a:ext cx="3672408" cy="3672408"/>
          </a:xfrm>
          <a:prstGeom prst="rect">
            <a:avLst/>
          </a:prstGeom>
          <a:noFill/>
        </p:spPr>
      </p:pic>
      <p:pic>
        <p:nvPicPr>
          <p:cNvPr id="1032" name="Picture 8" descr="C:\Users\BOICHOT\Downloads\Play-with-the-Mitsubishi-M64283FP-sensor-main\Codes random access mode\image\output_7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16632"/>
            <a:ext cx="3672408" cy="36724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BOICHOT\Downloads\Play-with-the-Mitsubishi-M64283FP-sensor-main\Codes random access mode\image\output_2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40768"/>
            <a:ext cx="3672408" cy="918102"/>
          </a:xfrm>
          <a:prstGeom prst="rect">
            <a:avLst/>
          </a:prstGeom>
          <a:noFill/>
        </p:spPr>
      </p:pic>
      <p:pic>
        <p:nvPicPr>
          <p:cNvPr id="2052" name="Picture 4" descr="C:\Users\BOICHOT\Downloads\Play-with-the-Mitsubishi-M64283FP-sensor-main\Codes random access mode\image\output_25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420888"/>
            <a:ext cx="3672408" cy="918102"/>
          </a:xfrm>
          <a:prstGeom prst="rect">
            <a:avLst/>
          </a:prstGeom>
          <a:noFill/>
        </p:spPr>
      </p:pic>
      <p:pic>
        <p:nvPicPr>
          <p:cNvPr id="2053" name="Picture 5" descr="C:\Users\BOICHOT\Downloads\Play-with-the-Mitsubishi-M64283FP-sensor-main\Codes random access mode\image\output_21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501008"/>
            <a:ext cx="3672408" cy="918102"/>
          </a:xfrm>
          <a:prstGeom prst="rect">
            <a:avLst/>
          </a:prstGeom>
          <a:noFill/>
        </p:spPr>
      </p:pic>
      <p:pic>
        <p:nvPicPr>
          <p:cNvPr id="8" name="Picture 2" descr="C:\Users\BOICHOT\Downloads\Play-with-the-Mitsubishi-M64283FP-sensor-main\Codes random access mode\image\output_19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260648"/>
            <a:ext cx="3672408" cy="918102"/>
          </a:xfrm>
          <a:prstGeom prst="rect">
            <a:avLst/>
          </a:prstGeom>
          <a:noFill/>
        </p:spPr>
      </p:pic>
      <p:pic>
        <p:nvPicPr>
          <p:cNvPr id="2054" name="Picture 6" descr="C:\Users\BOICHOT\Downloads\Play-with-the-Mitsubishi-M64283FP-sensor-main\Codes random access mode\image\output_19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84368" y="548680"/>
            <a:ext cx="900100" cy="3600400"/>
          </a:xfrm>
          <a:prstGeom prst="rect">
            <a:avLst/>
          </a:prstGeom>
          <a:noFill/>
        </p:spPr>
      </p:pic>
      <p:pic>
        <p:nvPicPr>
          <p:cNvPr id="2055" name="Picture 7" descr="C:\Users\BOICHOT\Downloads\Play-with-the-Mitsubishi-M64283FP-sensor-main\Codes random access mode\image\output_24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04248" y="548680"/>
            <a:ext cx="900100" cy="3600400"/>
          </a:xfrm>
          <a:prstGeom prst="rect">
            <a:avLst/>
          </a:prstGeom>
          <a:noFill/>
        </p:spPr>
      </p:pic>
      <p:pic>
        <p:nvPicPr>
          <p:cNvPr id="2056" name="Picture 8" descr="C:\Users\BOICHOT\Downloads\Play-with-the-Mitsubishi-M64283FP-sensor-main\Codes random access mode\image\output_24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24128" y="548680"/>
            <a:ext cx="900100" cy="3600400"/>
          </a:xfrm>
          <a:prstGeom prst="rect">
            <a:avLst/>
          </a:prstGeom>
          <a:noFill/>
        </p:spPr>
      </p:pic>
      <p:pic>
        <p:nvPicPr>
          <p:cNvPr id="2057" name="Picture 9" descr="C:\Users\BOICHOT\Downloads\Play-with-the-Mitsubishi-M64283FP-sensor-main\Codes random access mode\image\output_21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44008" y="548680"/>
            <a:ext cx="900100" cy="36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ICHOT\Desktop\IMG_20240528_21262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8" y="476671"/>
            <a:ext cx="5076056" cy="4850127"/>
          </a:xfrm>
          <a:prstGeom prst="rect">
            <a:avLst/>
          </a:prstGeom>
          <a:noFill/>
        </p:spPr>
      </p:pic>
      <p:pic>
        <p:nvPicPr>
          <p:cNvPr id="1027" name="Picture 3" descr="C:\Users\BOICHOT\Desktop\IMG_20240528_2126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476672"/>
            <a:ext cx="3816424" cy="48313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0</Words>
  <Application>Microsoft Office PowerPoint</Application>
  <PresentationFormat>Affichage à l'écran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Diapositive 1</vt:lpstr>
      <vt:lpstr>Diapositive 2</vt:lpstr>
      <vt:lpstr>Diapositive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BOICHOT</dc:creator>
  <cp:lastModifiedBy>BOICHOT</cp:lastModifiedBy>
  <cp:revision>14</cp:revision>
  <dcterms:created xsi:type="dcterms:W3CDTF">2024-05-28T17:11:56Z</dcterms:created>
  <dcterms:modified xsi:type="dcterms:W3CDTF">2024-05-28T19:32:13Z</dcterms:modified>
</cp:coreProperties>
</file>