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28/05/2024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OICHOT\Downloads\Play-with-the-Mitsubishi-M64283FP-sensor-main\Codes random access mode\image\output_6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3672408" cy="3672408"/>
          </a:xfrm>
          <a:prstGeom prst="rect">
            <a:avLst/>
          </a:prstGeom>
          <a:noFill/>
        </p:spPr>
      </p:pic>
      <p:pic>
        <p:nvPicPr>
          <p:cNvPr id="1032" name="Picture 8" descr="C:\Users\BOICHOT\Downloads\Play-with-the-Mitsubishi-M64283FP-sensor-main\Codes random access mode\image\output_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6632"/>
            <a:ext cx="367240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OICHOT\Downloads\Play-with-the-Mitsubishi-M64283FP-sensor-main\Codes random access mode\image\output_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3672408" cy="918102"/>
          </a:xfrm>
          <a:prstGeom prst="rect">
            <a:avLst/>
          </a:prstGeom>
          <a:noFill/>
        </p:spPr>
      </p:pic>
      <p:pic>
        <p:nvPicPr>
          <p:cNvPr id="2052" name="Picture 4" descr="C:\Users\BOICHOT\Downloads\Play-with-the-Mitsubishi-M64283FP-sensor-main\Codes random access mode\image\output_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3672408" cy="918102"/>
          </a:xfrm>
          <a:prstGeom prst="rect">
            <a:avLst/>
          </a:prstGeom>
          <a:noFill/>
        </p:spPr>
      </p:pic>
      <p:pic>
        <p:nvPicPr>
          <p:cNvPr id="2053" name="Picture 5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3672408" cy="918102"/>
          </a:xfrm>
          <a:prstGeom prst="rect">
            <a:avLst/>
          </a:prstGeom>
          <a:noFill/>
        </p:spPr>
      </p:pic>
      <p:pic>
        <p:nvPicPr>
          <p:cNvPr id="8" name="Picture 2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60648"/>
            <a:ext cx="3672408" cy="918102"/>
          </a:xfrm>
          <a:prstGeom prst="rect">
            <a:avLst/>
          </a:prstGeom>
          <a:noFill/>
        </p:spPr>
      </p:pic>
      <p:pic>
        <p:nvPicPr>
          <p:cNvPr id="2054" name="Picture 6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548680"/>
            <a:ext cx="900100" cy="3600400"/>
          </a:xfrm>
          <a:prstGeom prst="rect">
            <a:avLst/>
          </a:prstGeom>
          <a:noFill/>
        </p:spPr>
      </p:pic>
      <p:pic>
        <p:nvPicPr>
          <p:cNvPr id="2055" name="Picture 7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548680"/>
            <a:ext cx="900100" cy="3600400"/>
          </a:xfrm>
          <a:prstGeom prst="rect">
            <a:avLst/>
          </a:prstGeom>
          <a:noFill/>
        </p:spPr>
      </p:pic>
      <p:pic>
        <p:nvPicPr>
          <p:cNvPr id="2056" name="Picture 8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548680"/>
            <a:ext cx="900100" cy="3600400"/>
          </a:xfrm>
          <a:prstGeom prst="rect">
            <a:avLst/>
          </a:prstGeom>
          <a:noFill/>
        </p:spPr>
      </p:pic>
      <p:pic>
        <p:nvPicPr>
          <p:cNvPr id="2057" name="Picture 9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548680"/>
            <a:ext cx="90010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13</cp:revision>
  <dcterms:created xsi:type="dcterms:W3CDTF">2024-05-28T17:11:56Z</dcterms:created>
  <dcterms:modified xsi:type="dcterms:W3CDTF">2024-05-28T19:16:12Z</dcterms:modified>
</cp:coreProperties>
</file>