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26/02/2024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Progressive-evolutionary-structural-optimisation-algorithm-main\Benchmark\5x3MolqzW_Topology_kp_ko_10_phi_0.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76672"/>
            <a:ext cx="1543050" cy="1695450"/>
          </a:xfrm>
          <a:prstGeom prst="rect">
            <a:avLst/>
          </a:prstGeom>
          <a:noFill/>
        </p:spPr>
      </p:pic>
      <p:pic>
        <p:nvPicPr>
          <p:cNvPr id="1027" name="Picture 3" descr="C:\Users\BOICHOT\Downloads\Progressive-evolutionary-structural-optimisation-algorithm-main\Benchmark\BYEaKNYab_Topology_kp_ko_10_phi_0.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76672"/>
            <a:ext cx="1543050" cy="1695450"/>
          </a:xfrm>
          <a:prstGeom prst="rect">
            <a:avLst/>
          </a:prstGeom>
          <a:noFill/>
        </p:spPr>
      </p:pic>
      <p:pic>
        <p:nvPicPr>
          <p:cNvPr id="1028" name="Picture 4" descr="C:\Users\BOICHOT\Downloads\Progressive-evolutionary-structural-optimisation-algorithm-main\Benchmark\DEzPCYPOt_Topology_kp_ko_10_phi_0.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8225" y="479425"/>
            <a:ext cx="1543050" cy="1695450"/>
          </a:xfrm>
          <a:prstGeom prst="rect">
            <a:avLst/>
          </a:prstGeom>
          <a:noFill/>
        </p:spPr>
      </p:pic>
      <p:pic>
        <p:nvPicPr>
          <p:cNvPr id="1029" name="Picture 5" descr="C:\Users\BOICHOT\Downloads\Progressive-evolutionary-structural-optimisation-algorithm-main\Benchmark\l3vYTyKR3_Topology_kp_ko_10_phi_0.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85334" y="476672"/>
            <a:ext cx="1543050" cy="1695450"/>
          </a:xfrm>
          <a:prstGeom prst="rect">
            <a:avLst/>
          </a:prstGeom>
          <a:noFill/>
        </p:spPr>
      </p:pic>
      <p:pic>
        <p:nvPicPr>
          <p:cNvPr id="1030" name="Picture 6" descr="C:\Users\BOICHOT\Downloads\Progressive-evolutionary-structural-optimisation-algorithm-main\Benchmark\Ow0Jtitpq_Topology_kp_ko_10_phi_0.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2237606"/>
            <a:ext cx="1543050" cy="1695450"/>
          </a:xfrm>
          <a:prstGeom prst="rect">
            <a:avLst/>
          </a:prstGeom>
          <a:noFill/>
        </p:spPr>
      </p:pic>
      <p:pic>
        <p:nvPicPr>
          <p:cNvPr id="1031" name="Picture 7" descr="C:\Users\BOICHOT\Downloads\Progressive-evolutionary-structural-optimisation-algorithm-main\Benchmark\QQv06EYCJ_Topology_kp_ko_10_phi_0.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72966" y="2237606"/>
            <a:ext cx="1543050" cy="1695450"/>
          </a:xfrm>
          <a:prstGeom prst="rect">
            <a:avLst/>
          </a:prstGeom>
          <a:noFill/>
        </p:spPr>
      </p:pic>
      <p:pic>
        <p:nvPicPr>
          <p:cNvPr id="1032" name="Picture 8" descr="C:\Users\BOICHOT\Downloads\Progressive-evolutionary-structural-optimisation-algorithm-main\Benchmark\vPA8UrKKx_Topology_kp_ko_10_phi_0.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29150" y="2237606"/>
            <a:ext cx="1543050" cy="1695450"/>
          </a:xfrm>
          <a:prstGeom prst="rect">
            <a:avLst/>
          </a:prstGeom>
          <a:noFill/>
        </p:spPr>
      </p:pic>
      <p:pic>
        <p:nvPicPr>
          <p:cNvPr id="1033" name="Picture 9" descr="C:\Users\BOICHOT\Downloads\Progressive-evolutionary-structural-optimisation-algorithm-main\Benchmark\VYCfZ844y_Topology_kp_ko_10_phi_0.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85334" y="2237606"/>
            <a:ext cx="1543050" cy="1695450"/>
          </a:xfrm>
          <a:prstGeom prst="rect">
            <a:avLst/>
          </a:prstGeom>
          <a:noFill/>
        </p:spPr>
      </p:pic>
      <p:pic>
        <p:nvPicPr>
          <p:cNvPr id="1034" name="Picture 10" descr="C:\Users\BOICHOT\Downloads\Progressive-evolutionary-structural-optimisation-algorithm-main\Benchmark\wJ095mCyY_Topology_kp_ko_10_phi_0.3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47664" y="4005064"/>
            <a:ext cx="1543050" cy="1695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</cp:revision>
  <dcterms:created xsi:type="dcterms:W3CDTF">2024-02-26T09:44:23Z</dcterms:created>
  <dcterms:modified xsi:type="dcterms:W3CDTF">2024-02-26T09:46:21Z</dcterms:modified>
</cp:coreProperties>
</file>