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3" r:id="rId3"/>
    <p:sldId id="257" r:id="rId4"/>
    <p:sldId id="258" r:id="rId5"/>
    <p:sldId id="259" r:id="rId6"/>
    <p:sldId id="260" r:id="rId7"/>
    <p:sldId id="261" r:id="rId8"/>
    <p:sldId id="264" r:id="rId9"/>
    <p:sldId id="262" r:id="rId10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25" d="100"/>
          <a:sy n="125" d="100"/>
        </p:scale>
        <p:origin x="38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 smtClean="0"/>
              <a:t>Cliquez pour modifier le style des sous-titres du masque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BE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BE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Cliquez pour modifier le style du titre</a:t>
            </a:r>
            <a:endParaRPr lang="fr-BE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BE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309A6D-C09C-4548-B29A-6CF363A7E532}" type="datetimeFigureOut">
              <a:rPr lang="fr-FR" smtClean="0"/>
              <a:pPr/>
              <a:t>08/03/2024</a:t>
            </a:fld>
            <a:endParaRPr lang="fr-BE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BE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4668DC-857F-487D-BFFA-8C0CA5037977}" type="slidenum">
              <a:rPr lang="fr-BE" smtClean="0"/>
              <a:pPr/>
              <a:t>‹N°›</a:t>
            </a:fld>
            <a:endParaRPr lang="fr-B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7.png"/><Relationship Id="rId7" Type="http://schemas.openxmlformats.org/officeDocument/2006/relationships/image" Target="../media/image15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3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057525"/>
            <a:ext cx="4762500" cy="3800475"/>
          </a:xfrm>
          <a:prstGeom prst="rect">
            <a:avLst/>
          </a:prstGeom>
          <a:noFill/>
        </p:spPr>
      </p:pic>
      <p:pic>
        <p:nvPicPr>
          <p:cNvPr id="1027" name="Picture 3" descr="C:\Users\BOICHOT\Desktop\SD_GB_Printer6\serial_connector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1560" y="260648"/>
            <a:ext cx="4000500" cy="1892300"/>
          </a:xfrm>
          <a:prstGeom prst="rect">
            <a:avLst/>
          </a:prstGeom>
          <a:noFill/>
        </p:spPr>
      </p:pic>
      <p:sp>
        <p:nvSpPr>
          <p:cNvPr id="6" name="ZoneTexte 5"/>
          <p:cNvSpPr txBox="1"/>
          <p:nvPr/>
        </p:nvSpPr>
        <p:spPr>
          <a:xfrm>
            <a:off x="755576" y="0"/>
            <a:ext cx="48965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serial </a:t>
            </a:r>
            <a:r>
              <a:rPr lang="fr-FR" dirty="0" err="1" smtClean="0"/>
              <a:t>pinout</a:t>
            </a:r>
            <a:r>
              <a:rPr lang="fr-FR" dirty="0" smtClean="0"/>
              <a:t> (</a:t>
            </a:r>
            <a:r>
              <a:rPr lang="fr-FR" dirty="0" err="1" smtClean="0"/>
              <a:t>cable</a:t>
            </a:r>
            <a:r>
              <a:rPr lang="fr-FR" dirty="0" smtClean="0"/>
              <a:t> </a:t>
            </a:r>
            <a:r>
              <a:rPr lang="fr-FR" dirty="0" err="1" smtClean="0"/>
              <a:t>view</a:t>
            </a:r>
            <a:r>
              <a:rPr lang="fr-FR" dirty="0" smtClean="0"/>
              <a:t>)</a:t>
            </a:r>
            <a:endParaRPr lang="fr-FR" dirty="0"/>
          </a:p>
        </p:txBody>
      </p:sp>
      <p:pic>
        <p:nvPicPr>
          <p:cNvPr id="1028" name="Picture 4" descr="C:\Users\BOICHOT\Desktop\SD_GB_Printer6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20072" y="2934072"/>
            <a:ext cx="3923928" cy="3923928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139952" y="3212976"/>
            <a:ext cx="0" cy="21602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139952" y="3212976"/>
            <a:ext cx="504056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16016" y="298766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3995936" y="2852936"/>
            <a:ext cx="0" cy="57606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3995936" y="2852936"/>
            <a:ext cx="64807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716016" y="2627620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07904" y="2564904"/>
            <a:ext cx="0" cy="86409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059832" y="2564904"/>
            <a:ext cx="64807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467544" y="2348880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D5</a:t>
            </a:r>
            <a:endParaRPr lang="fr-FR" dirty="0"/>
          </a:p>
        </p:txBody>
      </p:sp>
      <p:cxnSp>
        <p:nvCxnSpPr>
          <p:cNvPr id="21" name="Connecteur droit 20"/>
          <p:cNvCxnSpPr/>
          <p:nvPr/>
        </p:nvCxnSpPr>
        <p:spPr>
          <a:xfrm flipV="1">
            <a:off x="3851920" y="2204864"/>
            <a:ext cx="0" cy="122413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22"/>
          <p:cNvCxnSpPr/>
          <p:nvPr/>
        </p:nvCxnSpPr>
        <p:spPr>
          <a:xfrm flipH="1">
            <a:off x="3851920" y="2204864"/>
            <a:ext cx="792088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/>
          <p:cNvSpPr txBox="1"/>
          <p:nvPr/>
        </p:nvSpPr>
        <p:spPr>
          <a:xfrm>
            <a:off x="4716016" y="1988840"/>
            <a:ext cx="44279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D4 </a:t>
            </a:r>
            <a:r>
              <a:rPr lang="fr-FR" dirty="0" err="1" smtClean="0"/>
              <a:t>is</a:t>
            </a:r>
            <a:r>
              <a:rPr lang="fr-FR" dirty="0" smtClean="0"/>
              <a:t> </a:t>
            </a:r>
            <a:r>
              <a:rPr lang="fr-FR" dirty="0" err="1" smtClean="0"/>
              <a:t>reserved</a:t>
            </a:r>
            <a:r>
              <a:rPr lang="fr-FR" dirty="0" smtClean="0"/>
              <a:t> for SD </a:t>
            </a:r>
            <a:r>
              <a:rPr lang="fr-FR" dirty="0" err="1" smtClean="0"/>
              <a:t>shield</a:t>
            </a:r>
            <a:r>
              <a:rPr lang="fr-FR" dirty="0" smtClean="0"/>
              <a:t> CS (</a:t>
            </a:r>
            <a:r>
              <a:rPr lang="fr-FR" dirty="0" err="1" smtClean="0"/>
              <a:t>see</a:t>
            </a:r>
            <a:r>
              <a:rPr lang="fr-FR" dirty="0" smtClean="0"/>
              <a:t> </a:t>
            </a:r>
            <a:r>
              <a:rPr lang="fr-FR" dirty="0" err="1" smtClean="0"/>
              <a:t>your</a:t>
            </a:r>
            <a:r>
              <a:rPr lang="fr-FR" dirty="0" smtClean="0"/>
              <a:t> </a:t>
            </a:r>
            <a:r>
              <a:rPr lang="fr-FR" dirty="0" err="1" smtClean="0"/>
              <a:t>own</a:t>
            </a:r>
            <a:r>
              <a:rPr lang="fr-FR" dirty="0" smtClean="0"/>
              <a:t> </a:t>
            </a:r>
            <a:r>
              <a:rPr lang="fr-FR" dirty="0" err="1" smtClean="0"/>
              <a:t>shield</a:t>
            </a:r>
            <a:r>
              <a:rPr lang="fr-FR" dirty="0" smtClean="0"/>
              <a:t>, </a:t>
            </a:r>
            <a:r>
              <a:rPr lang="fr-FR" dirty="0" err="1" smtClean="0"/>
              <a:t>sometimes</a:t>
            </a:r>
            <a:r>
              <a:rPr lang="fr-FR" dirty="0" smtClean="0"/>
              <a:t> </a:t>
            </a:r>
            <a:r>
              <a:rPr lang="fr-FR" dirty="0" err="1" smtClean="0"/>
              <a:t>it</a:t>
            </a:r>
            <a:r>
              <a:rPr lang="fr-FR" dirty="0" smtClean="0"/>
              <a:t> </a:t>
            </a:r>
            <a:r>
              <a:rPr lang="fr-FR" dirty="0" err="1" smtClean="0"/>
              <a:t>is</a:t>
            </a:r>
            <a:r>
              <a:rPr lang="fr-FR" dirty="0" smtClean="0"/>
              <a:t> D10)</a:t>
            </a:r>
            <a:endParaRPr lang="fr-FR" dirty="0"/>
          </a:p>
        </p:txBody>
      </p:sp>
      <p:cxnSp>
        <p:nvCxnSpPr>
          <p:cNvPr id="28" name="Connecteur droit 27"/>
          <p:cNvCxnSpPr/>
          <p:nvPr/>
        </p:nvCxnSpPr>
        <p:spPr>
          <a:xfrm flipH="1" flipV="1">
            <a:off x="6660232" y="5733256"/>
            <a:ext cx="576064" cy="648072"/>
          </a:xfrm>
          <a:prstGeom prst="line">
            <a:avLst/>
          </a:prstGeom>
          <a:ln w="444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ZoneTexte 29"/>
          <p:cNvSpPr txBox="1"/>
          <p:nvPr/>
        </p:nvSpPr>
        <p:spPr>
          <a:xfrm>
            <a:off x="5004048" y="6381328"/>
            <a:ext cx="40324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SD </a:t>
            </a:r>
            <a:r>
              <a:rPr lang="fr-FR" dirty="0" err="1" smtClean="0"/>
              <a:t>shield</a:t>
            </a:r>
            <a:r>
              <a:rPr lang="fr-FR" dirty="0" smtClean="0"/>
              <a:t> </a:t>
            </a:r>
            <a:r>
              <a:rPr lang="fr-FR" dirty="0" err="1" smtClean="0"/>
              <a:t>with</a:t>
            </a:r>
            <a:r>
              <a:rPr lang="fr-FR" dirty="0" smtClean="0"/>
              <a:t> D4 </a:t>
            </a:r>
            <a:r>
              <a:rPr lang="fr-FR" dirty="0" err="1" smtClean="0"/>
              <a:t>reserved</a:t>
            </a:r>
            <a:r>
              <a:rPr lang="fr-FR" dirty="0" smtClean="0"/>
              <a:t> (</a:t>
            </a:r>
            <a:r>
              <a:rPr lang="fr-FR" dirty="0" err="1" smtClean="0"/>
              <a:t>example</a:t>
            </a:r>
            <a:r>
              <a:rPr lang="fr-FR" dirty="0" smtClean="0"/>
              <a:t>)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483768" y="2996952"/>
            <a:ext cx="0" cy="43204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267744" y="2996952"/>
            <a:ext cx="21602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07504" y="2780928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sp>
        <p:nvSpPr>
          <p:cNvPr id="36" name="ZoneTexte 35"/>
          <p:cNvSpPr txBox="1"/>
          <p:nvPr/>
        </p:nvSpPr>
        <p:spPr>
          <a:xfrm>
            <a:off x="4788024" y="260648"/>
            <a:ext cx="41044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fr-FR" dirty="0" smtClean="0">
                <a:solidFill>
                  <a:srgbClr val="FF0000"/>
                </a:solidFill>
              </a:rPr>
              <a:t>SIN and SOUT are </a:t>
            </a:r>
            <a:r>
              <a:rPr lang="fr-FR" dirty="0" err="1" smtClean="0">
                <a:solidFill>
                  <a:srgbClr val="FF0000"/>
                </a:solidFill>
              </a:rPr>
              <a:t>crossed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within</a:t>
            </a:r>
            <a:r>
              <a:rPr lang="fr-FR" dirty="0" smtClean="0">
                <a:solidFill>
                  <a:srgbClr val="FF0000"/>
                </a:solidFill>
              </a:rPr>
              <a:t> the serial </a:t>
            </a:r>
            <a:r>
              <a:rPr lang="fr-FR" dirty="0" err="1" smtClean="0">
                <a:solidFill>
                  <a:srgbClr val="FF0000"/>
                </a:solidFill>
              </a:rPr>
              <a:t>cable</a:t>
            </a:r>
            <a:r>
              <a:rPr lang="fr-FR" dirty="0" smtClean="0">
                <a:solidFill>
                  <a:srgbClr val="FF0000"/>
                </a:solidFill>
              </a:rPr>
              <a:t>. </a:t>
            </a:r>
            <a:r>
              <a:rPr lang="fr-FR" dirty="0" err="1" smtClean="0">
                <a:solidFill>
                  <a:srgbClr val="FF0000"/>
                </a:solidFill>
              </a:rPr>
              <a:t>When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cut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it</a:t>
            </a:r>
            <a:r>
              <a:rPr lang="fr-FR" dirty="0" smtClean="0">
                <a:solidFill>
                  <a:srgbClr val="FF0000"/>
                </a:solidFill>
              </a:rPr>
              <a:t>, </a:t>
            </a:r>
            <a:r>
              <a:rPr lang="fr-FR" dirty="0" err="1" smtClean="0">
                <a:solidFill>
                  <a:srgbClr val="FF0000"/>
                </a:solidFill>
              </a:rPr>
              <a:t>you</a:t>
            </a:r>
            <a:r>
              <a:rPr lang="fr-FR" dirty="0" smtClean="0">
                <a:solidFill>
                  <a:srgbClr val="FF0000"/>
                </a:solidFill>
              </a:rPr>
              <a:t> do not know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is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which</a:t>
            </a:r>
            <a:r>
              <a:rPr lang="fr-FR" dirty="0" smtClean="0">
                <a:solidFill>
                  <a:srgbClr val="FF0000"/>
                </a:solidFill>
              </a:rPr>
              <a:t> pin. Use </a:t>
            </a:r>
            <a:r>
              <a:rPr lang="fr-FR" dirty="0" err="1" smtClean="0">
                <a:solidFill>
                  <a:srgbClr val="FF0000"/>
                </a:solidFill>
              </a:rPr>
              <a:t>multimeter</a:t>
            </a:r>
            <a:r>
              <a:rPr lang="fr-FR" dirty="0" smtClean="0">
                <a:solidFill>
                  <a:srgbClr val="FF0000"/>
                </a:solidFill>
              </a:rPr>
              <a:t> in </a:t>
            </a:r>
            <a:r>
              <a:rPr lang="fr-FR" dirty="0" err="1" smtClean="0">
                <a:solidFill>
                  <a:srgbClr val="FF0000"/>
                </a:solidFill>
              </a:rPr>
              <a:t>continuity</a:t>
            </a:r>
            <a:r>
              <a:rPr lang="fr-FR" dirty="0" smtClean="0">
                <a:solidFill>
                  <a:srgbClr val="FF0000"/>
                </a:solidFill>
              </a:rPr>
              <a:t> mode to </a:t>
            </a:r>
            <a:r>
              <a:rPr lang="fr-FR" dirty="0" err="1" smtClean="0">
                <a:solidFill>
                  <a:srgbClr val="FF0000"/>
                </a:solidFill>
              </a:rPr>
              <a:t>identify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wires</a:t>
            </a:r>
            <a:r>
              <a:rPr lang="fr-FR" dirty="0" smtClean="0">
                <a:solidFill>
                  <a:srgbClr val="FF0000"/>
                </a:solidFill>
              </a:rPr>
              <a:t>, do not trust the </a:t>
            </a:r>
            <a:r>
              <a:rPr lang="fr-FR" dirty="0" err="1" smtClean="0">
                <a:solidFill>
                  <a:srgbClr val="FF0000"/>
                </a:solidFill>
              </a:rPr>
              <a:t>wire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colors</a:t>
            </a:r>
            <a:r>
              <a:rPr lang="fr-FR" dirty="0" smtClean="0">
                <a:solidFill>
                  <a:srgbClr val="FF0000"/>
                </a:solidFill>
              </a:rPr>
              <a:t>.</a:t>
            </a:r>
            <a:endParaRPr lang="fr-FR" dirty="0">
              <a:solidFill>
                <a:srgbClr val="FF0000"/>
              </a:solidFill>
            </a:endParaRPr>
          </a:p>
        </p:txBody>
      </p:sp>
      <p:sp>
        <p:nvSpPr>
          <p:cNvPr id="37" name="ZoneTexte 36"/>
          <p:cNvSpPr txBox="1"/>
          <p:nvPr/>
        </p:nvSpPr>
        <p:spPr>
          <a:xfrm>
            <a:off x="1403648" y="6309320"/>
            <a:ext cx="302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VCC, SOUT, SD not </a:t>
            </a:r>
            <a:r>
              <a:rPr lang="fr-FR" dirty="0" err="1" smtClean="0"/>
              <a:t>connected</a:t>
            </a:r>
            <a:endParaRPr lang="fr-FR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C:\Users\BOICHOT\Desktop\SD_GB_Printer6\arduino-uno-r3-board-500x50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1772816"/>
            <a:ext cx="4762500" cy="3800475"/>
          </a:xfrm>
          <a:prstGeom prst="rect">
            <a:avLst/>
          </a:prstGeom>
          <a:noFill/>
        </p:spPr>
      </p:pic>
      <p:cxnSp>
        <p:nvCxnSpPr>
          <p:cNvPr id="9" name="Connecteur droit 8"/>
          <p:cNvCxnSpPr/>
          <p:nvPr/>
        </p:nvCxnSpPr>
        <p:spPr>
          <a:xfrm flipV="1">
            <a:off x="4211960" y="1568227"/>
            <a:ext cx="0" cy="57606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eur droit 9"/>
          <p:cNvCxnSpPr/>
          <p:nvPr/>
        </p:nvCxnSpPr>
        <p:spPr>
          <a:xfrm flipH="1">
            <a:off x="4211960" y="1568227"/>
            <a:ext cx="504056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ZoneTexte 11"/>
          <p:cNvSpPr txBox="1"/>
          <p:nvPr/>
        </p:nvSpPr>
        <p:spPr>
          <a:xfrm>
            <a:off x="4788024" y="135220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SCK (</a:t>
            </a:r>
            <a:r>
              <a:rPr lang="fr-FR" dirty="0" err="1" smtClean="0"/>
              <a:t>clock</a:t>
            </a:r>
            <a:r>
              <a:rPr lang="fr-FR" dirty="0" smtClean="0"/>
              <a:t>) to D2</a:t>
            </a:r>
            <a:endParaRPr lang="fr-FR" dirty="0"/>
          </a:p>
        </p:txBody>
      </p:sp>
      <p:cxnSp>
        <p:nvCxnSpPr>
          <p:cNvPr id="13" name="Connecteur droit 12"/>
          <p:cNvCxnSpPr/>
          <p:nvPr/>
        </p:nvCxnSpPr>
        <p:spPr>
          <a:xfrm flipV="1">
            <a:off x="4067944" y="1208187"/>
            <a:ext cx="0" cy="936104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14"/>
          <p:cNvCxnSpPr/>
          <p:nvPr/>
        </p:nvCxnSpPr>
        <p:spPr>
          <a:xfrm flipH="1">
            <a:off x="4067944" y="1208187"/>
            <a:ext cx="64807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ZoneTexte 16"/>
          <p:cNvSpPr txBox="1"/>
          <p:nvPr/>
        </p:nvSpPr>
        <p:spPr>
          <a:xfrm>
            <a:off x="4788024" y="992163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SIN (serial in, RX) to D3</a:t>
            </a:r>
            <a:endParaRPr lang="fr-FR" dirty="0"/>
          </a:p>
        </p:txBody>
      </p:sp>
      <p:cxnSp>
        <p:nvCxnSpPr>
          <p:cNvPr id="18" name="Connecteur droit 17"/>
          <p:cNvCxnSpPr/>
          <p:nvPr/>
        </p:nvCxnSpPr>
        <p:spPr>
          <a:xfrm flipV="1">
            <a:off x="3779912" y="920155"/>
            <a:ext cx="0" cy="1224136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18"/>
          <p:cNvCxnSpPr/>
          <p:nvPr/>
        </p:nvCxnSpPr>
        <p:spPr>
          <a:xfrm flipH="1">
            <a:off x="3131840" y="920155"/>
            <a:ext cx="648072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ZoneTexte 19"/>
          <p:cNvSpPr txBox="1"/>
          <p:nvPr/>
        </p:nvSpPr>
        <p:spPr>
          <a:xfrm>
            <a:off x="539552" y="704131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SOUT (serial out, TX) to D5</a:t>
            </a:r>
            <a:endParaRPr lang="fr-FR" dirty="0"/>
          </a:p>
        </p:txBody>
      </p:sp>
      <p:cxnSp>
        <p:nvCxnSpPr>
          <p:cNvPr id="31" name="Connecteur droit 30"/>
          <p:cNvCxnSpPr/>
          <p:nvPr/>
        </p:nvCxnSpPr>
        <p:spPr>
          <a:xfrm flipV="1">
            <a:off x="2555776" y="1352203"/>
            <a:ext cx="0" cy="792088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eur droit 32"/>
          <p:cNvCxnSpPr/>
          <p:nvPr/>
        </p:nvCxnSpPr>
        <p:spPr>
          <a:xfrm flipH="1">
            <a:off x="2339752" y="1352203"/>
            <a:ext cx="216024" cy="0"/>
          </a:xfrm>
          <a:prstGeom prst="line">
            <a:avLst/>
          </a:prstGeom>
          <a:ln w="539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ZoneTexte 33"/>
          <p:cNvSpPr txBox="1"/>
          <p:nvPr/>
        </p:nvSpPr>
        <p:spPr>
          <a:xfrm>
            <a:off x="179512" y="1136179"/>
            <a:ext cx="2448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GND (</a:t>
            </a:r>
            <a:r>
              <a:rPr lang="fr-FR" dirty="0" err="1" smtClean="0"/>
              <a:t>ground</a:t>
            </a:r>
            <a:r>
              <a:rPr lang="fr-FR" dirty="0" smtClean="0"/>
              <a:t>) to GND</a:t>
            </a:r>
            <a:endParaRPr lang="fr-FR" dirty="0"/>
          </a:p>
        </p:txBody>
      </p:sp>
      <p:pic>
        <p:nvPicPr>
          <p:cNvPr id="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36095" y="2576339"/>
            <a:ext cx="3456989" cy="20882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29" name="Connecteur droit 28"/>
          <p:cNvCxnSpPr/>
          <p:nvPr/>
        </p:nvCxnSpPr>
        <p:spPr>
          <a:xfrm>
            <a:off x="3131840" y="4952603"/>
            <a:ext cx="0" cy="28803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>
            <a:off x="3131840" y="5240635"/>
            <a:ext cx="20162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eur droit 39"/>
          <p:cNvCxnSpPr/>
          <p:nvPr/>
        </p:nvCxnSpPr>
        <p:spPr>
          <a:xfrm flipH="1">
            <a:off x="5148064" y="3440435"/>
            <a:ext cx="50405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 flipV="1">
            <a:off x="5148064" y="3440435"/>
            <a:ext cx="0" cy="18002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eur droit 45"/>
          <p:cNvCxnSpPr/>
          <p:nvPr/>
        </p:nvCxnSpPr>
        <p:spPr>
          <a:xfrm flipH="1">
            <a:off x="4932040" y="3584451"/>
            <a:ext cx="720080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>
            <a:off x="4932040" y="1928267"/>
            <a:ext cx="0" cy="1656184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necteur droit 53"/>
          <p:cNvCxnSpPr/>
          <p:nvPr/>
        </p:nvCxnSpPr>
        <p:spPr>
          <a:xfrm flipV="1">
            <a:off x="3995936" y="1928267"/>
            <a:ext cx="0" cy="36004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eur droit 56"/>
          <p:cNvCxnSpPr/>
          <p:nvPr/>
        </p:nvCxnSpPr>
        <p:spPr>
          <a:xfrm>
            <a:off x="3995936" y="1928267"/>
            <a:ext cx="936104" cy="0"/>
          </a:xfrm>
          <a:prstGeom prst="line">
            <a:avLst/>
          </a:prstGeom>
          <a:ln w="38100"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5004048" y="3800475"/>
            <a:ext cx="64807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>
            <a:off x="5004048" y="1856259"/>
            <a:ext cx="0" cy="1944216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eur droit 63"/>
          <p:cNvCxnSpPr/>
          <p:nvPr/>
        </p:nvCxnSpPr>
        <p:spPr>
          <a:xfrm>
            <a:off x="2915816" y="1856259"/>
            <a:ext cx="0" cy="432048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/>
          <p:cNvCxnSpPr/>
          <p:nvPr/>
        </p:nvCxnSpPr>
        <p:spPr>
          <a:xfrm>
            <a:off x="2915816" y="1856259"/>
            <a:ext cx="2088232" cy="0"/>
          </a:xfrm>
          <a:prstGeom prst="line">
            <a:avLst/>
          </a:prstGeom>
          <a:ln w="3810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69"/>
          <p:cNvCxnSpPr/>
          <p:nvPr/>
        </p:nvCxnSpPr>
        <p:spPr>
          <a:xfrm>
            <a:off x="5076056" y="4088507"/>
            <a:ext cx="576064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5076056" y="1784251"/>
            <a:ext cx="0" cy="23042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73"/>
          <p:cNvCxnSpPr>
            <a:stCxn id="1026" idx="0"/>
          </p:cNvCxnSpPr>
          <p:nvPr/>
        </p:nvCxnSpPr>
        <p:spPr>
          <a:xfrm>
            <a:off x="2848794" y="1772816"/>
            <a:ext cx="2227262" cy="11435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2843808" y="1784251"/>
            <a:ext cx="0" cy="50405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eur droit 77"/>
          <p:cNvCxnSpPr/>
          <p:nvPr/>
        </p:nvCxnSpPr>
        <p:spPr>
          <a:xfrm flipH="1">
            <a:off x="5220072" y="3944491"/>
            <a:ext cx="432048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/>
          <p:cNvCxnSpPr/>
          <p:nvPr/>
        </p:nvCxnSpPr>
        <p:spPr>
          <a:xfrm>
            <a:off x="5220072" y="1712243"/>
            <a:ext cx="0" cy="2232248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2699792" y="1712243"/>
            <a:ext cx="2520280" cy="0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/>
          <p:cNvCxnSpPr/>
          <p:nvPr/>
        </p:nvCxnSpPr>
        <p:spPr>
          <a:xfrm flipV="1">
            <a:off x="2699792" y="1712243"/>
            <a:ext cx="0" cy="576064"/>
          </a:xfrm>
          <a:prstGeom prst="line">
            <a:avLst/>
          </a:prstGeom>
          <a:ln w="3810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/>
          <p:cNvCxnSpPr/>
          <p:nvPr/>
        </p:nvCxnSpPr>
        <p:spPr>
          <a:xfrm>
            <a:off x="5076056" y="4232523"/>
            <a:ext cx="576064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/>
          <p:cNvCxnSpPr/>
          <p:nvPr/>
        </p:nvCxnSpPr>
        <p:spPr>
          <a:xfrm>
            <a:off x="5076056" y="4232523"/>
            <a:ext cx="0" cy="93610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eur droit 94"/>
          <p:cNvCxnSpPr/>
          <p:nvPr/>
        </p:nvCxnSpPr>
        <p:spPr>
          <a:xfrm>
            <a:off x="3275856" y="5168627"/>
            <a:ext cx="1800200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/>
          <p:cNvCxnSpPr/>
          <p:nvPr/>
        </p:nvCxnSpPr>
        <p:spPr>
          <a:xfrm>
            <a:off x="3275856" y="4952603"/>
            <a:ext cx="0" cy="21602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ZoneTexte 100"/>
          <p:cNvSpPr txBox="1"/>
          <p:nvPr/>
        </p:nvSpPr>
        <p:spPr>
          <a:xfrm>
            <a:off x="6911752" y="2648347"/>
            <a:ext cx="154868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CS to D4</a:t>
            </a:r>
          </a:p>
          <a:p>
            <a:r>
              <a:rPr lang="fr-FR" dirty="0" smtClean="0"/>
              <a:t>MOSI to D11</a:t>
            </a:r>
          </a:p>
          <a:p>
            <a:r>
              <a:rPr lang="fr-FR" dirty="0" smtClean="0"/>
              <a:t>MISO to D12</a:t>
            </a:r>
          </a:p>
          <a:p>
            <a:r>
              <a:rPr lang="fr-FR" dirty="0" smtClean="0"/>
              <a:t>SCK to D13</a:t>
            </a:r>
          </a:p>
          <a:p>
            <a:r>
              <a:rPr lang="fr-FR" dirty="0" smtClean="0"/>
              <a:t>GND to GND</a:t>
            </a:r>
          </a:p>
          <a:p>
            <a:r>
              <a:rPr lang="fr-FR" dirty="0" smtClean="0"/>
              <a:t>+5 to 5V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C:\Users\BOICHOT\Desktop\SD_GB_Printer6\Fake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9512" y="1988840"/>
            <a:ext cx="2952328" cy="2657095"/>
          </a:xfrm>
          <a:prstGeom prst="rect">
            <a:avLst/>
          </a:prstGeom>
          <a:noFill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275856" y="188640"/>
            <a:ext cx="5564132" cy="65527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BOICHOT\Desktop\SD_GB_Printer6\GBCAM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1844824"/>
            <a:ext cx="3096344" cy="2786709"/>
          </a:xfrm>
          <a:prstGeom prst="rect">
            <a:avLst/>
          </a:prstGeom>
          <a:noFill/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347864" y="188640"/>
            <a:ext cx="5657584" cy="62646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ZoneTexte 6"/>
          <p:cNvSpPr txBox="1"/>
          <p:nvPr/>
        </p:nvSpPr>
        <p:spPr>
          <a:xfrm>
            <a:off x="0" y="764704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  <p:sp>
        <p:nvSpPr>
          <p:cNvPr id="8" name="ZoneTexte 7"/>
          <p:cNvSpPr txBox="1"/>
          <p:nvPr/>
        </p:nvSpPr>
        <p:spPr>
          <a:xfrm>
            <a:off x="5076056" y="54868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C:\Users\BOICHOT\Desktop\SD_GB_Printer6\Banner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43608" y="116632"/>
            <a:ext cx="648072" cy="6480710"/>
          </a:xfrm>
          <a:prstGeom prst="rect">
            <a:avLst/>
          </a:prstGeom>
          <a:noFill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419872" y="60576"/>
            <a:ext cx="4927948" cy="66807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ZoneTexte 5"/>
          <p:cNvSpPr txBox="1"/>
          <p:nvPr/>
        </p:nvSpPr>
        <p:spPr>
          <a:xfrm>
            <a:off x="3491880" y="332656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>
                <a:solidFill>
                  <a:schemeClr val="bg1"/>
                </a:solidFill>
              </a:rPr>
              <a:t>Printing</a:t>
            </a:r>
            <a:endParaRPr lang="fr-FR" sz="3600" b="1" dirty="0">
              <a:solidFill>
                <a:schemeClr val="bg1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 rot="5400000">
            <a:off x="124890" y="2835550"/>
            <a:ext cx="37799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3600" b="1" dirty="0" smtClean="0"/>
              <a:t>Image </a:t>
            </a:r>
            <a:r>
              <a:rPr lang="fr-FR" sz="3600" b="1" dirty="0" err="1" smtClean="0"/>
              <a:t>converted</a:t>
            </a:r>
            <a:endParaRPr lang="fr-FR" sz="36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9143999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ZoneTexte 4"/>
          <p:cNvSpPr txBox="1"/>
          <p:nvPr/>
        </p:nvSpPr>
        <p:spPr>
          <a:xfrm>
            <a:off x="971600" y="1700808"/>
            <a:ext cx="3312368" cy="646331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err="1" smtClean="0"/>
              <a:t>Arduino</a:t>
            </a:r>
            <a:r>
              <a:rPr lang="fr-FR" b="1" dirty="0" smtClean="0"/>
              <a:t> proto </a:t>
            </a:r>
            <a:r>
              <a:rPr lang="fr-FR" b="1" dirty="0" err="1" smtClean="0"/>
              <a:t>shield</a:t>
            </a:r>
            <a:r>
              <a:rPr lang="fr-FR" b="1" dirty="0" smtClean="0"/>
              <a:t> on </a:t>
            </a:r>
            <a:r>
              <a:rPr lang="fr-FR" b="1" dirty="0" err="1" smtClean="0"/>
              <a:t>Arduino</a:t>
            </a:r>
            <a:r>
              <a:rPr lang="fr-FR" b="1" dirty="0" smtClean="0"/>
              <a:t> SD </a:t>
            </a:r>
            <a:r>
              <a:rPr lang="fr-FR" b="1" dirty="0" err="1" smtClean="0"/>
              <a:t>shield</a:t>
            </a:r>
            <a:r>
              <a:rPr lang="fr-FR" b="1" dirty="0" smtClean="0"/>
              <a:t>, on </a:t>
            </a:r>
            <a:r>
              <a:rPr lang="fr-FR" b="1" dirty="0" err="1" smtClean="0"/>
              <a:t>Arduino</a:t>
            </a:r>
            <a:r>
              <a:rPr lang="fr-FR" b="1" dirty="0" smtClean="0"/>
              <a:t> </a:t>
            </a:r>
            <a:r>
              <a:rPr lang="fr-FR" b="1" dirty="0" err="1" smtClean="0"/>
              <a:t>Uno</a:t>
            </a:r>
            <a:endParaRPr lang="fr-FR" b="1" dirty="0"/>
          </a:p>
        </p:txBody>
      </p:sp>
      <p:sp>
        <p:nvSpPr>
          <p:cNvPr id="6" name="ZoneTexte 5"/>
          <p:cNvSpPr txBox="1"/>
          <p:nvPr/>
        </p:nvSpPr>
        <p:spPr>
          <a:xfrm>
            <a:off x="1475656" y="4221088"/>
            <a:ext cx="3024336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Open Game Boy serial </a:t>
            </a:r>
            <a:r>
              <a:rPr lang="fr-FR" b="1" dirty="0" err="1" smtClean="0"/>
              <a:t>cable</a:t>
            </a:r>
            <a:endParaRPr lang="fr-FR" b="1" dirty="0"/>
          </a:p>
        </p:txBody>
      </p:sp>
      <p:sp>
        <p:nvSpPr>
          <p:cNvPr id="7" name="ZoneTexte 6"/>
          <p:cNvSpPr txBox="1"/>
          <p:nvPr/>
        </p:nvSpPr>
        <p:spPr>
          <a:xfrm>
            <a:off x="6372200" y="6165304"/>
            <a:ext cx="2016224" cy="369332"/>
          </a:xfrm>
          <a:prstGeom prst="rect">
            <a:avLst/>
          </a:prstGeom>
          <a:solidFill>
            <a:schemeClr val="bg1">
              <a:alpha val="52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fr-FR" b="1" dirty="0" smtClean="0"/>
              <a:t>Game Boy Printer</a:t>
            </a:r>
            <a:endParaRPr lang="fr-FR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2195736" y="-67687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755576" y="1169368"/>
            <a:ext cx="792088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640 </a:t>
            </a:r>
            <a:r>
              <a:rPr lang="fr-FR" dirty="0" err="1" smtClean="0"/>
              <a:t>bytes</a:t>
            </a:r>
            <a:r>
              <a:rPr lang="fr-FR" dirty="0" smtClean="0"/>
              <a:t> of data : …</a:t>
            </a:r>
            <a:r>
              <a:rPr lang="fr-FR" dirty="0" smtClean="0">
                <a:solidFill>
                  <a:srgbClr val="FF0000"/>
                </a:solidFill>
              </a:rPr>
              <a:t>FF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FF</a:t>
            </a:r>
            <a:r>
              <a:rPr lang="fr-FR" dirty="0" smtClean="0"/>
              <a:t>…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suffix</a:t>
            </a:r>
            <a:r>
              <a:rPr lang="fr-FR" dirty="0" smtClean="0"/>
              <a:t> : </a:t>
            </a:r>
            <a:r>
              <a:rPr lang="fr-FR" dirty="0" smtClean="0">
                <a:solidFill>
                  <a:srgbClr val="00B050"/>
                </a:solidFill>
              </a:rPr>
              <a:t>…7D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it-IT" dirty="0" smtClean="0"/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5400000">
            <a:off x="5292080" y="126876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699792" y="744959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2987824" y="908720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4499992" y="764704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LSB first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5400000">
            <a:off x="3851920" y="980728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131840" y="1628800"/>
            <a:ext cx="20162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4716016" y="908721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076056" y="1609055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19" name="Connecteur droit 18"/>
          <p:cNvCxnSpPr/>
          <p:nvPr/>
        </p:nvCxnSpPr>
        <p:spPr>
          <a:xfrm flipV="1">
            <a:off x="3635896" y="764704"/>
            <a:ext cx="288032" cy="50405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21"/>
          <p:cNvSpPr txBox="1"/>
          <p:nvPr/>
        </p:nvSpPr>
        <p:spPr>
          <a:xfrm>
            <a:off x="3851920" y="5661248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</a:t>
            </a:r>
            <a:endParaRPr lang="fr-FR" sz="1400" dirty="0"/>
          </a:p>
        </p:txBody>
      </p:sp>
      <p:sp>
        <p:nvSpPr>
          <p:cNvPr id="23" name="Accolade fermante 22"/>
          <p:cNvSpPr/>
          <p:nvPr/>
        </p:nvSpPr>
        <p:spPr>
          <a:xfrm rot="5400000">
            <a:off x="4968044" y="1376771"/>
            <a:ext cx="288032" cy="367240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ZoneTexte 23"/>
          <p:cNvSpPr txBox="1"/>
          <p:nvPr/>
        </p:nvSpPr>
        <p:spPr>
          <a:xfrm>
            <a:off x="3419872" y="3284984"/>
            <a:ext cx="403244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red</a:t>
            </a:r>
            <a:r>
              <a:rPr lang="fr-FR" sz="1400" dirty="0" smtClean="0"/>
              <a:t> on the SD </a:t>
            </a:r>
            <a:r>
              <a:rPr lang="fr-FR" sz="1400" dirty="0" err="1" smtClean="0"/>
              <a:t>card</a:t>
            </a:r>
            <a:r>
              <a:rPr lang="fr-FR" sz="1400" dirty="0" smtClean="0"/>
              <a:t> (</a:t>
            </a:r>
            <a:r>
              <a:rPr lang="fr-FR" sz="1400" dirty="0" err="1" smtClean="0"/>
              <a:t>through</a:t>
            </a:r>
            <a:r>
              <a:rPr lang="fr-FR" sz="1400" dirty="0" smtClean="0"/>
              <a:t> a </a:t>
            </a:r>
            <a:r>
              <a:rPr lang="fr-FR" sz="1400" dirty="0" err="1" smtClean="0"/>
              <a:t>memory</a:t>
            </a:r>
            <a:r>
              <a:rPr lang="fr-FR" sz="1400" dirty="0" smtClean="0"/>
              <a:t> buffer)</a:t>
            </a:r>
            <a:endParaRPr lang="fr-FR" sz="1400" dirty="0"/>
          </a:p>
        </p:txBody>
      </p:sp>
      <p:sp>
        <p:nvSpPr>
          <p:cNvPr id="25" name="Accolade fermante 24"/>
          <p:cNvSpPr/>
          <p:nvPr/>
        </p:nvSpPr>
        <p:spPr>
          <a:xfrm rot="5400000">
            <a:off x="3491880" y="3645025"/>
            <a:ext cx="288032" cy="576064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6" name="ZoneTexte 25"/>
          <p:cNvSpPr txBox="1"/>
          <p:nvPr/>
        </p:nvSpPr>
        <p:spPr>
          <a:xfrm>
            <a:off x="2483768" y="3985319"/>
            <a:ext cx="24482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 </a:t>
            </a:r>
            <a:r>
              <a:rPr lang="fr-FR" sz="1400" dirty="0" err="1" smtClean="0"/>
              <a:t>calculated</a:t>
            </a:r>
            <a:r>
              <a:rPr lang="fr-FR" sz="1400" dirty="0" smtClean="0"/>
              <a:t> </a:t>
            </a:r>
            <a:r>
              <a:rPr lang="fr-FR" sz="1400" dirty="0" err="1" smtClean="0"/>
              <a:t>onboard</a:t>
            </a:r>
            <a:endParaRPr lang="fr-FR" sz="1400" dirty="0"/>
          </a:p>
        </p:txBody>
      </p:sp>
      <p:cxnSp>
        <p:nvCxnSpPr>
          <p:cNvPr id="27" name="Connecteur droit 26"/>
          <p:cNvCxnSpPr/>
          <p:nvPr/>
        </p:nvCxnSpPr>
        <p:spPr>
          <a:xfrm flipH="1" flipV="1">
            <a:off x="3779912" y="5157192"/>
            <a:ext cx="216024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ZoneTexte 28"/>
          <p:cNvSpPr txBox="1"/>
          <p:nvPr/>
        </p:nvSpPr>
        <p:spPr>
          <a:xfrm>
            <a:off x="3635896" y="476672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Command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cxnSp>
        <p:nvCxnSpPr>
          <p:cNvPr id="30" name="Connecteur droit 29"/>
          <p:cNvCxnSpPr/>
          <p:nvPr/>
        </p:nvCxnSpPr>
        <p:spPr>
          <a:xfrm flipV="1">
            <a:off x="4932040" y="5157192"/>
            <a:ext cx="144016" cy="216024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/>
          <p:cNvSpPr txBox="1"/>
          <p:nvPr/>
        </p:nvSpPr>
        <p:spPr>
          <a:xfrm>
            <a:off x="2771800" y="4869160"/>
            <a:ext cx="144016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No compression</a:t>
            </a:r>
            <a:endParaRPr lang="fr-FR" sz="1400" dirty="0"/>
          </a:p>
        </p:txBody>
      </p:sp>
      <p:sp>
        <p:nvSpPr>
          <p:cNvPr id="33" name="Accolade fermante 32"/>
          <p:cNvSpPr/>
          <p:nvPr/>
        </p:nvSpPr>
        <p:spPr>
          <a:xfrm rot="5400000">
            <a:off x="4283968" y="530120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ZoneTexte 34"/>
          <p:cNvSpPr txBox="1"/>
          <p:nvPr/>
        </p:nvSpPr>
        <p:spPr>
          <a:xfrm>
            <a:off x="4572000" y="4869160"/>
            <a:ext cx="86409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1 </a:t>
            </a:r>
            <a:r>
              <a:rPr lang="fr-FR" sz="1400" dirty="0" err="1" smtClean="0"/>
              <a:t>print</a:t>
            </a:r>
            <a:endParaRPr lang="fr-FR" sz="1400" dirty="0"/>
          </a:p>
        </p:txBody>
      </p:sp>
      <p:cxnSp>
        <p:nvCxnSpPr>
          <p:cNvPr id="36" name="Connecteur droit 35"/>
          <p:cNvCxnSpPr/>
          <p:nvPr/>
        </p:nvCxnSpPr>
        <p:spPr>
          <a:xfrm>
            <a:off x="5148064" y="5589240"/>
            <a:ext cx="216024" cy="288032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ZoneTexte 37"/>
          <p:cNvSpPr txBox="1"/>
          <p:nvPr/>
        </p:nvSpPr>
        <p:spPr>
          <a:xfrm>
            <a:off x="5004048" y="5805264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0 </a:t>
            </a:r>
            <a:r>
              <a:rPr lang="fr-FR" sz="1400" dirty="0" err="1" smtClean="0"/>
              <a:t>margins</a:t>
            </a:r>
            <a:endParaRPr lang="fr-FR" sz="1400" dirty="0"/>
          </a:p>
        </p:txBody>
      </p:sp>
      <p:cxnSp>
        <p:nvCxnSpPr>
          <p:cNvPr id="40" name="Connecteur droit 39"/>
          <p:cNvCxnSpPr/>
          <p:nvPr/>
        </p:nvCxnSpPr>
        <p:spPr>
          <a:xfrm flipV="1">
            <a:off x="5436096" y="5013176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eur droit 42"/>
          <p:cNvCxnSpPr/>
          <p:nvPr/>
        </p:nvCxnSpPr>
        <p:spPr>
          <a:xfrm>
            <a:off x="5652120" y="5589240"/>
            <a:ext cx="288032" cy="360040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ZoneTexte 44"/>
          <p:cNvSpPr txBox="1"/>
          <p:nvPr/>
        </p:nvSpPr>
        <p:spPr>
          <a:xfrm>
            <a:off x="5652120" y="4869160"/>
            <a:ext cx="16561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Standard palette</a:t>
            </a:r>
            <a:endParaRPr lang="fr-FR" sz="1400" dirty="0"/>
          </a:p>
        </p:txBody>
      </p:sp>
      <p:sp>
        <p:nvSpPr>
          <p:cNvPr id="46" name="ZoneTexte 45"/>
          <p:cNvSpPr txBox="1"/>
          <p:nvPr/>
        </p:nvSpPr>
        <p:spPr>
          <a:xfrm>
            <a:off x="5868144" y="5805264"/>
            <a:ext cx="187220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Printing </a:t>
            </a:r>
            <a:r>
              <a:rPr lang="fr-FR" sz="1400" dirty="0" err="1" smtClean="0"/>
              <a:t>intensity</a:t>
            </a:r>
            <a:r>
              <a:rPr lang="fr-FR" sz="1400" dirty="0" smtClean="0"/>
              <a:t> (max)</a:t>
            </a:r>
            <a:endParaRPr lang="fr-FR" sz="1400" dirty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043608" y="6453336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179512" y="6597352"/>
            <a:ext cx="864096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179512" y="2060848"/>
            <a:ext cx="0" cy="453650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179512" y="2060848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ZoneTexte 55"/>
          <p:cNvSpPr txBox="1"/>
          <p:nvPr/>
        </p:nvSpPr>
        <p:spPr>
          <a:xfrm>
            <a:off x="0" y="655022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OEF on SD </a:t>
            </a:r>
            <a:r>
              <a:rPr lang="fr-FR" sz="1400" dirty="0" err="1" smtClean="0"/>
              <a:t>card</a:t>
            </a:r>
            <a:endParaRPr lang="fr-FR" sz="1400" dirty="0"/>
          </a:p>
        </p:txBody>
      </p:sp>
      <p:cxnSp>
        <p:nvCxnSpPr>
          <p:cNvPr id="37" name="Connecteur droit 36"/>
          <p:cNvCxnSpPr/>
          <p:nvPr/>
        </p:nvCxnSpPr>
        <p:spPr>
          <a:xfrm>
            <a:off x="395536" y="2276872"/>
            <a:ext cx="0" cy="158417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Connecteur droit 40"/>
          <p:cNvCxnSpPr/>
          <p:nvPr/>
        </p:nvCxnSpPr>
        <p:spPr>
          <a:xfrm flipH="1">
            <a:off x="395536" y="3861048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H="1">
            <a:off x="395536" y="227687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ZoneTexte 61"/>
          <p:cNvSpPr txBox="1"/>
          <p:nvPr/>
        </p:nvSpPr>
        <p:spPr>
          <a:xfrm rot="5400000">
            <a:off x="-134652" y="295107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</a:t>
            </a:r>
            <a:endParaRPr lang="fr-FR" sz="1400" dirty="0"/>
          </a:p>
        </p:txBody>
      </p:sp>
      <p:sp>
        <p:nvSpPr>
          <p:cNvPr id="52" name="Accolade fermante 51"/>
          <p:cNvSpPr/>
          <p:nvPr/>
        </p:nvSpPr>
        <p:spPr>
          <a:xfrm rot="5400000">
            <a:off x="4499992" y="2060848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4" name="ZoneTexte 53"/>
          <p:cNvSpPr txBox="1"/>
          <p:nvPr/>
        </p:nvSpPr>
        <p:spPr>
          <a:xfrm>
            <a:off x="4067944" y="2401143"/>
            <a:ext cx="30243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Length</a:t>
            </a:r>
            <a:r>
              <a:rPr lang="fr-FR" sz="1400" dirty="0" smtClean="0"/>
              <a:t> of data, 640 </a:t>
            </a:r>
            <a:r>
              <a:rPr lang="fr-FR" sz="1400" dirty="0" err="1" smtClean="0"/>
              <a:t>bytes</a:t>
            </a:r>
            <a:r>
              <a:rPr lang="fr-FR" sz="1400" dirty="0" smtClean="0"/>
              <a:t>, LSB first</a:t>
            </a:r>
            <a:endParaRPr lang="fr-FR" sz="1400" dirty="0"/>
          </a:p>
        </p:txBody>
      </p:sp>
      <p:cxnSp>
        <p:nvCxnSpPr>
          <p:cNvPr id="58" name="Connecteur droit 57"/>
          <p:cNvCxnSpPr/>
          <p:nvPr/>
        </p:nvCxnSpPr>
        <p:spPr>
          <a:xfrm flipH="1">
            <a:off x="467544" y="6453336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467544" y="6165304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467544" y="6165304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179512" y="5805264"/>
            <a:ext cx="28083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9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1200 ms</a:t>
            </a:r>
            <a:endParaRPr lang="fr-FR" sz="1400" dirty="0"/>
          </a:p>
        </p:txBody>
      </p:sp>
      <p:cxnSp>
        <p:nvCxnSpPr>
          <p:cNvPr id="66" name="Connecteur droit 65"/>
          <p:cNvCxnSpPr/>
          <p:nvPr/>
        </p:nvCxnSpPr>
        <p:spPr>
          <a:xfrm flipV="1">
            <a:off x="5364088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H="1" flipV="1">
            <a:off x="6012160" y="6453336"/>
            <a:ext cx="216024" cy="144016"/>
          </a:xfrm>
          <a:prstGeom prst="line">
            <a:avLst/>
          </a:prstGeom>
          <a:ln w="12700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/>
          <p:cNvSpPr txBox="1"/>
          <p:nvPr/>
        </p:nvSpPr>
        <p:spPr>
          <a:xfrm>
            <a:off x="493204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keepalive</a:t>
            </a:r>
            <a:endParaRPr lang="fr-FR" sz="1400" dirty="0"/>
          </a:p>
        </p:txBody>
      </p:sp>
      <p:sp>
        <p:nvSpPr>
          <p:cNvPr id="71" name="ZoneTexte 70"/>
          <p:cNvSpPr txBox="1"/>
          <p:nvPr/>
        </p:nvSpPr>
        <p:spPr>
          <a:xfrm>
            <a:off x="6012160" y="6550223"/>
            <a:ext cx="10081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errors</a:t>
            </a:r>
            <a:endParaRPr lang="fr-FR" sz="1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ZoneTexte 3"/>
          <p:cNvSpPr txBox="1"/>
          <p:nvPr/>
        </p:nvSpPr>
        <p:spPr>
          <a:xfrm>
            <a:off x="1979712" y="116632"/>
            <a:ext cx="51125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800" b="1" dirty="0" smtClean="0"/>
              <a:t>Game Boy Printing </a:t>
            </a:r>
            <a:r>
              <a:rPr lang="fr-FR" sz="2800" b="1" dirty="0" err="1" smtClean="0"/>
              <a:t>protocol</a:t>
            </a:r>
            <a:r>
              <a:rPr lang="fr-FR" sz="2800" b="1" dirty="0" smtClean="0"/>
              <a:t> </a:t>
            </a:r>
            <a:r>
              <a:rPr lang="fr-FR" sz="2800" b="1" dirty="0" err="1" smtClean="0"/>
              <a:t>used</a:t>
            </a:r>
            <a:endParaRPr lang="fr-FR" sz="2800" b="1" dirty="0"/>
          </a:p>
        </p:txBody>
      </p:sp>
      <p:sp>
        <p:nvSpPr>
          <p:cNvPr id="5" name="ZoneTexte 4"/>
          <p:cNvSpPr txBox="1"/>
          <p:nvPr/>
        </p:nvSpPr>
        <p:spPr>
          <a:xfrm>
            <a:off x="1331640" y="1390710"/>
            <a:ext cx="6480720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</a:t>
            </a:r>
            <a:r>
              <a:rPr lang="fr-FR" dirty="0" err="1" smtClean="0"/>
              <a:t>prefix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80 02…DATA…</a:t>
            </a:r>
            <a:r>
              <a:rPr lang="fr-FR" dirty="0" smtClean="0">
                <a:solidFill>
                  <a:srgbClr val="00B050"/>
                </a:solidFill>
              </a:rPr>
              <a:t>7D 0E </a:t>
            </a:r>
            <a:r>
              <a:rPr lang="fr-FR" dirty="0" smtClean="0">
                <a:solidFill>
                  <a:srgbClr val="0070C0"/>
                </a:solidFill>
              </a:rPr>
              <a:t>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00 E4 7F </a:t>
            </a:r>
            <a:r>
              <a:rPr lang="it-IT" dirty="0" smtClean="0">
                <a:solidFill>
                  <a:srgbClr val="00B050"/>
                </a:solidFill>
              </a:rPr>
              <a:t>6B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" name="Accolade fermante 5"/>
          <p:cNvSpPr/>
          <p:nvPr/>
        </p:nvSpPr>
        <p:spPr>
          <a:xfrm rot="16200000">
            <a:off x="5868144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ZoneTexte 6"/>
          <p:cNvSpPr txBox="1"/>
          <p:nvPr/>
        </p:nvSpPr>
        <p:spPr>
          <a:xfrm>
            <a:off x="2915816" y="914038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Magic</a:t>
            </a:r>
            <a:r>
              <a:rPr lang="fr-FR" sz="1400" dirty="0" smtClean="0"/>
              <a:t> </a:t>
            </a:r>
            <a:r>
              <a:rPr lang="fr-FR" sz="1400" dirty="0" err="1" smtClean="0"/>
              <a:t>byte</a:t>
            </a:r>
            <a:endParaRPr lang="fr-FR" sz="1400" dirty="0"/>
          </a:p>
        </p:txBody>
      </p:sp>
      <p:sp>
        <p:nvSpPr>
          <p:cNvPr id="8" name="Accolade fermante 7"/>
          <p:cNvSpPr/>
          <p:nvPr/>
        </p:nvSpPr>
        <p:spPr>
          <a:xfrm rot="16200000">
            <a:off x="3563888" y="1130062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9" name="ZoneTexte 8"/>
          <p:cNvSpPr txBox="1"/>
          <p:nvPr/>
        </p:nvSpPr>
        <p:spPr>
          <a:xfrm>
            <a:off x="5076056" y="986046"/>
            <a:ext cx="9361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smtClean="0"/>
              <a:t>Checksum</a:t>
            </a:r>
            <a:endParaRPr lang="fr-FR" sz="1400" dirty="0"/>
          </a:p>
        </p:txBody>
      </p:sp>
      <p:sp>
        <p:nvSpPr>
          <p:cNvPr id="13" name="Accolade fermante 12"/>
          <p:cNvSpPr/>
          <p:nvPr/>
        </p:nvSpPr>
        <p:spPr>
          <a:xfrm rot="16200000">
            <a:off x="4427984" y="842030"/>
            <a:ext cx="288032" cy="1152128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" name="ZoneTexte 13"/>
          <p:cNvSpPr txBox="1"/>
          <p:nvPr/>
        </p:nvSpPr>
        <p:spPr>
          <a:xfrm>
            <a:off x="3923928" y="770022"/>
            <a:ext cx="12241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sz="1400" dirty="0" err="1" smtClean="0"/>
              <a:t>Bytes</a:t>
            </a:r>
            <a:r>
              <a:rPr lang="fr-FR" sz="1400" dirty="0" smtClean="0"/>
              <a:t> </a:t>
            </a:r>
            <a:r>
              <a:rPr lang="fr-FR" sz="1400" dirty="0" err="1" smtClean="0"/>
              <a:t>into</a:t>
            </a:r>
            <a:r>
              <a:rPr lang="fr-FR" sz="1400" dirty="0" smtClean="0"/>
              <a:t> </a:t>
            </a:r>
          </a:p>
          <a:p>
            <a:pPr algn="ctr"/>
            <a:r>
              <a:rPr lang="fr-FR" sz="1400" dirty="0" smtClean="0"/>
              <a:t>the checksum</a:t>
            </a:r>
            <a:endParaRPr lang="fr-FR" sz="1400" dirty="0"/>
          </a:p>
        </p:txBody>
      </p:sp>
      <p:sp>
        <p:nvSpPr>
          <p:cNvPr id="16" name="Accolade fermante 15"/>
          <p:cNvSpPr/>
          <p:nvPr/>
        </p:nvSpPr>
        <p:spPr>
          <a:xfrm rot="16200000">
            <a:off x="5292080" y="1130063"/>
            <a:ext cx="288032" cy="57606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5940152" y="986046"/>
            <a:ext cx="13681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Response</a:t>
            </a:r>
            <a:r>
              <a:rPr lang="fr-FR" sz="1400" dirty="0" smtClean="0"/>
              <a:t> </a:t>
            </a:r>
            <a:r>
              <a:rPr lang="fr-FR" sz="1400" dirty="0" err="1" smtClean="0"/>
              <a:t>bytes</a:t>
            </a:r>
            <a:endParaRPr lang="fr-FR" sz="1400" dirty="0" smtClean="0"/>
          </a:p>
        </p:txBody>
      </p:sp>
      <p:cxnSp>
        <p:nvCxnSpPr>
          <p:cNvPr id="48" name="Connecteur droit 47"/>
          <p:cNvCxnSpPr/>
          <p:nvPr/>
        </p:nvCxnSpPr>
        <p:spPr>
          <a:xfrm>
            <a:off x="1475656" y="3938374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eur droit 48"/>
          <p:cNvCxnSpPr/>
          <p:nvPr/>
        </p:nvCxnSpPr>
        <p:spPr>
          <a:xfrm flipH="1">
            <a:off x="755576" y="4082390"/>
            <a:ext cx="72008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eur droit 50"/>
          <p:cNvCxnSpPr/>
          <p:nvPr/>
        </p:nvCxnSpPr>
        <p:spPr>
          <a:xfrm>
            <a:off x="755576" y="1562110"/>
            <a:ext cx="0" cy="252028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Connecteur droit 52"/>
          <p:cNvCxnSpPr/>
          <p:nvPr/>
        </p:nvCxnSpPr>
        <p:spPr>
          <a:xfrm flipH="1">
            <a:off x="755576" y="1562110"/>
            <a:ext cx="648072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eur droit 57"/>
          <p:cNvCxnSpPr/>
          <p:nvPr/>
        </p:nvCxnSpPr>
        <p:spPr>
          <a:xfrm flipH="1">
            <a:off x="971600" y="3938374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58"/>
          <p:cNvCxnSpPr/>
          <p:nvPr/>
        </p:nvCxnSpPr>
        <p:spPr>
          <a:xfrm flipH="1">
            <a:off x="971600" y="3650342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onnecteur droit 59"/>
          <p:cNvCxnSpPr/>
          <p:nvPr/>
        </p:nvCxnSpPr>
        <p:spPr>
          <a:xfrm>
            <a:off x="971600" y="3650342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ZoneTexte 64"/>
          <p:cNvSpPr txBox="1"/>
          <p:nvPr/>
        </p:nvSpPr>
        <p:spPr>
          <a:xfrm>
            <a:off x="899592" y="3342565"/>
            <a:ext cx="259228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61" name="ZoneTexte 60"/>
          <p:cNvSpPr txBox="1"/>
          <p:nvPr/>
        </p:nvSpPr>
        <p:spPr>
          <a:xfrm>
            <a:off x="611560" y="1202070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end of image</a:t>
            </a:r>
            <a:endParaRPr lang="fr-FR" sz="1400" dirty="0"/>
          </a:p>
        </p:txBody>
      </p:sp>
      <p:sp>
        <p:nvSpPr>
          <p:cNvPr id="63" name="ZoneTexte 62"/>
          <p:cNvSpPr txBox="1"/>
          <p:nvPr/>
        </p:nvSpPr>
        <p:spPr>
          <a:xfrm>
            <a:off x="1331640" y="4217020"/>
            <a:ext cx="655272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Send</a:t>
            </a:r>
            <a:r>
              <a:rPr lang="fr-FR" dirty="0" smtClean="0"/>
              <a:t> INIT command : 88 33 </a:t>
            </a:r>
            <a:r>
              <a:rPr lang="fr-FR" dirty="0" smtClean="0">
                <a:solidFill>
                  <a:srgbClr val="7030A0"/>
                </a:solidFill>
              </a:rPr>
              <a:t>01</a:t>
            </a:r>
            <a:r>
              <a:rPr lang="fr-FR" dirty="0" smtClean="0">
                <a:solidFill>
                  <a:srgbClr val="FF0000"/>
                </a:solidFill>
              </a:rPr>
              <a:t> 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01 00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</a:t>
            </a:r>
            <a:r>
              <a:rPr lang="fr-FR" dirty="0" err="1" smtClean="0"/>
              <a:t>empty</a:t>
            </a:r>
            <a:r>
              <a:rPr lang="fr-FR" dirty="0" smtClean="0"/>
              <a:t> DATA </a:t>
            </a:r>
            <a:r>
              <a:rPr lang="fr-FR" dirty="0" err="1" smtClean="0"/>
              <a:t>packet</a:t>
            </a:r>
            <a:r>
              <a:rPr lang="fr-FR" dirty="0" smtClean="0"/>
              <a:t> : 88 33 </a:t>
            </a:r>
            <a:r>
              <a:rPr lang="fr-FR" dirty="0" smtClean="0">
                <a:solidFill>
                  <a:srgbClr val="7030A0"/>
                </a:solidFill>
              </a:rPr>
              <a:t>04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/>
              <a:t> </a:t>
            </a:r>
            <a:r>
              <a:rPr lang="fr-FR" dirty="0" smtClean="0">
                <a:solidFill>
                  <a:srgbClr val="00B050"/>
                </a:solidFill>
              </a:rPr>
              <a:t>04 00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PRINT command : </a:t>
            </a:r>
            <a:r>
              <a:rPr lang="it-IT" dirty="0" smtClean="0"/>
              <a:t>88 33 </a:t>
            </a:r>
            <a:r>
              <a:rPr lang="it-IT" dirty="0" smtClean="0">
                <a:solidFill>
                  <a:srgbClr val="7030A0"/>
                </a:solidFill>
              </a:rPr>
              <a:t>02</a:t>
            </a:r>
            <a:r>
              <a:rPr lang="it-IT" dirty="0" smtClean="0">
                <a:solidFill>
                  <a:srgbClr val="FF0000"/>
                </a:solidFill>
              </a:rPr>
              <a:t> 00 04 00 01 03 E4 7F </a:t>
            </a:r>
            <a:r>
              <a:rPr lang="it-IT" dirty="0" smtClean="0">
                <a:solidFill>
                  <a:srgbClr val="00B050"/>
                </a:solidFill>
              </a:rPr>
              <a:t>6E 01 </a:t>
            </a:r>
            <a:r>
              <a:rPr lang="it-IT" dirty="0" smtClean="0">
                <a:solidFill>
                  <a:srgbClr val="0070C0"/>
                </a:solidFill>
              </a:rPr>
              <a:t>00 00</a:t>
            </a:r>
            <a:r>
              <a:rPr lang="it-IT" dirty="0" smtClean="0"/>
              <a:t>;</a:t>
            </a:r>
          </a:p>
          <a:p>
            <a:endParaRPr lang="fr-FR" dirty="0" smtClean="0"/>
          </a:p>
          <a:p>
            <a:r>
              <a:rPr lang="fr-FR" dirty="0" err="1" smtClean="0"/>
              <a:t>Send</a:t>
            </a:r>
            <a:r>
              <a:rPr lang="fr-FR" dirty="0" smtClean="0"/>
              <a:t> INQUIRY command : 88 33 </a:t>
            </a:r>
            <a:r>
              <a:rPr lang="fr-FR" dirty="0" smtClean="0">
                <a:solidFill>
                  <a:srgbClr val="7030A0"/>
                </a:solidFill>
              </a:rPr>
              <a:t>0F </a:t>
            </a:r>
            <a:r>
              <a:rPr lang="fr-FR" dirty="0" smtClean="0">
                <a:solidFill>
                  <a:srgbClr val="FF0000"/>
                </a:solidFill>
              </a:rPr>
              <a:t>00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err="1" smtClean="0">
                <a:solidFill>
                  <a:srgbClr val="FF0000"/>
                </a:solidFill>
              </a:rPr>
              <a:t>00</a:t>
            </a:r>
            <a:r>
              <a:rPr lang="fr-FR" dirty="0" smtClean="0">
                <a:solidFill>
                  <a:srgbClr val="FF0000"/>
                </a:solidFill>
              </a:rPr>
              <a:t> </a:t>
            </a:r>
            <a:r>
              <a:rPr lang="fr-FR" dirty="0" smtClean="0">
                <a:solidFill>
                  <a:srgbClr val="00B050"/>
                </a:solidFill>
              </a:rPr>
              <a:t>0F 00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>
                <a:solidFill>
                  <a:srgbClr val="0070C0"/>
                </a:solidFill>
              </a:rPr>
              <a:t> </a:t>
            </a:r>
            <a:r>
              <a:rPr lang="fr-FR" dirty="0" err="1" smtClean="0">
                <a:solidFill>
                  <a:srgbClr val="0070C0"/>
                </a:solidFill>
              </a:rPr>
              <a:t>00</a:t>
            </a:r>
            <a:r>
              <a:rPr lang="fr-FR" dirty="0" smtClean="0"/>
              <a:t>;</a:t>
            </a:r>
          </a:p>
          <a:p>
            <a:endParaRPr lang="fr-FR" dirty="0"/>
          </a:p>
        </p:txBody>
      </p:sp>
      <p:sp>
        <p:nvSpPr>
          <p:cNvPr id="67" name="ZoneTexte 66"/>
          <p:cNvSpPr txBox="1"/>
          <p:nvPr/>
        </p:nvSpPr>
        <p:spPr>
          <a:xfrm>
            <a:off x="3779912" y="2761183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</a:t>
            </a:r>
            <a:r>
              <a:rPr lang="fr-FR" sz="1400" dirty="0" err="1" smtClean="0"/>
              <a:t>print</a:t>
            </a:r>
            <a:r>
              <a:rPr lang="fr-FR" sz="1400" dirty="0" smtClean="0"/>
              <a:t>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cxnSp>
        <p:nvCxnSpPr>
          <p:cNvPr id="69" name="Connecteur droit 68"/>
          <p:cNvCxnSpPr/>
          <p:nvPr/>
        </p:nvCxnSpPr>
        <p:spPr>
          <a:xfrm>
            <a:off x="539552" y="1130062"/>
            <a:ext cx="0" cy="5256584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H="1">
            <a:off x="539552" y="6386646"/>
            <a:ext cx="936104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eur droit 75"/>
          <p:cNvCxnSpPr/>
          <p:nvPr/>
        </p:nvCxnSpPr>
        <p:spPr>
          <a:xfrm>
            <a:off x="1475656" y="6242630"/>
            <a:ext cx="0" cy="144016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eur droit 76"/>
          <p:cNvCxnSpPr/>
          <p:nvPr/>
        </p:nvCxnSpPr>
        <p:spPr>
          <a:xfrm flipH="1">
            <a:off x="539552" y="1130062"/>
            <a:ext cx="864096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ZoneTexte 79"/>
          <p:cNvSpPr txBox="1"/>
          <p:nvPr/>
        </p:nvSpPr>
        <p:spPr>
          <a:xfrm>
            <a:off x="611560" y="770022"/>
            <a:ext cx="20882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</a:t>
            </a:r>
            <a:r>
              <a:rPr lang="fr-FR" sz="1400" dirty="0" err="1" smtClean="0"/>
              <a:t>until</a:t>
            </a:r>
            <a:r>
              <a:rPr lang="fr-FR" sz="1400" dirty="0" smtClean="0"/>
              <a:t> no image </a:t>
            </a:r>
            <a:r>
              <a:rPr lang="fr-FR" sz="1400" dirty="0" err="1" smtClean="0"/>
              <a:t>left</a:t>
            </a:r>
            <a:endParaRPr lang="fr-FR" sz="1400" dirty="0"/>
          </a:p>
        </p:txBody>
      </p:sp>
      <p:cxnSp>
        <p:nvCxnSpPr>
          <p:cNvPr id="81" name="Connecteur droit 80"/>
          <p:cNvCxnSpPr/>
          <p:nvPr/>
        </p:nvCxnSpPr>
        <p:spPr>
          <a:xfrm flipH="1">
            <a:off x="1043608" y="6185049"/>
            <a:ext cx="360040" cy="0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/>
          <p:cNvCxnSpPr/>
          <p:nvPr/>
        </p:nvCxnSpPr>
        <p:spPr>
          <a:xfrm flipH="1">
            <a:off x="1043608" y="5897017"/>
            <a:ext cx="432048" cy="0"/>
          </a:xfrm>
          <a:prstGeom prst="line">
            <a:avLst/>
          </a:prstGeom>
          <a:ln w="47625">
            <a:head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/>
          <p:cNvCxnSpPr/>
          <p:nvPr/>
        </p:nvCxnSpPr>
        <p:spPr>
          <a:xfrm>
            <a:off x="1043608" y="5897017"/>
            <a:ext cx="0" cy="288032"/>
          </a:xfrm>
          <a:prstGeom prst="line">
            <a:avLst/>
          </a:prstGeom>
          <a:ln w="4762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ZoneTexte 83"/>
          <p:cNvSpPr txBox="1"/>
          <p:nvPr/>
        </p:nvSpPr>
        <p:spPr>
          <a:xfrm>
            <a:off x="971600" y="5589240"/>
            <a:ext cx="34563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Repeat</a:t>
            </a:r>
            <a:r>
              <a:rPr lang="fr-FR" sz="1400" dirty="0" smtClean="0"/>
              <a:t> marginx10 times, </a:t>
            </a:r>
            <a:r>
              <a:rPr lang="fr-FR" sz="1400" dirty="0" err="1" smtClean="0"/>
              <a:t>every</a:t>
            </a:r>
            <a:r>
              <a:rPr lang="fr-FR" sz="1400" dirty="0" smtClean="0"/>
              <a:t> 100 ms</a:t>
            </a:r>
            <a:endParaRPr lang="fr-FR" sz="1400" dirty="0"/>
          </a:p>
        </p:txBody>
      </p:sp>
      <p:sp>
        <p:nvSpPr>
          <p:cNvPr id="85" name="Accolade fermante 84"/>
          <p:cNvSpPr/>
          <p:nvPr/>
        </p:nvSpPr>
        <p:spPr>
          <a:xfrm rot="16200000">
            <a:off x="5868144" y="2636913"/>
            <a:ext cx="288031" cy="86409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86" name="ZoneTexte 85"/>
          <p:cNvSpPr txBox="1"/>
          <p:nvPr/>
        </p:nvSpPr>
        <p:spPr>
          <a:xfrm>
            <a:off x="3779912" y="5085184"/>
            <a:ext cx="381642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400" dirty="0" err="1" smtClean="0"/>
              <a:t>margin</a:t>
            </a:r>
            <a:r>
              <a:rPr lang="fr-FR" sz="1400" dirty="0" smtClean="0"/>
              <a:t>=0x00, default palette, max </a:t>
            </a:r>
            <a:r>
              <a:rPr lang="fr-FR" sz="1400" dirty="0" err="1" smtClean="0"/>
              <a:t>print</a:t>
            </a:r>
            <a:r>
              <a:rPr lang="fr-FR" sz="1400" dirty="0" smtClean="0"/>
              <a:t> </a:t>
            </a:r>
            <a:r>
              <a:rPr lang="fr-FR" sz="1400" dirty="0" err="1" smtClean="0"/>
              <a:t>intensity</a:t>
            </a:r>
            <a:endParaRPr lang="fr-FR" sz="1400" dirty="0"/>
          </a:p>
        </p:txBody>
      </p:sp>
      <p:sp>
        <p:nvSpPr>
          <p:cNvPr id="87" name="Accolade fermante 86"/>
          <p:cNvSpPr/>
          <p:nvPr/>
        </p:nvSpPr>
        <p:spPr>
          <a:xfrm rot="16200000">
            <a:off x="5878017" y="4951041"/>
            <a:ext cx="268286" cy="864096"/>
          </a:xfrm>
          <a:prstGeom prst="rightBrace">
            <a:avLst>
              <a:gd name="adj1" fmla="val 8333"/>
              <a:gd name="adj2" fmla="val 4839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AutoShape 2" descr="GNU Octave, Gnu, Matlab PNG - GNU Octave, Gnu, Matlab transparentes | PNG  gratuit"/>
          <p:cNvSpPr>
            <a:spLocks noChangeAspect="1" noChangeArrowheads="1"/>
          </p:cNvSpPr>
          <p:nvPr/>
        </p:nvSpPr>
        <p:spPr bwMode="auto">
          <a:xfrm>
            <a:off x="155575" y="-822325"/>
            <a:ext cx="2571750" cy="1714500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fr-FR"/>
          </a:p>
        </p:txBody>
      </p:sp>
      <p:pic>
        <p:nvPicPr>
          <p:cNvPr id="1028" name="Picture 4" descr="GNU Octave, Gnu, Matlab PNG - GNU Octave, Gnu, Matlab transparentes | PNG  gratuit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23728" y="692696"/>
            <a:ext cx="2592288" cy="1728192"/>
          </a:xfrm>
          <a:prstGeom prst="rect">
            <a:avLst/>
          </a:prstGeom>
          <a:noFill/>
        </p:spPr>
      </p:pic>
      <p:pic>
        <p:nvPicPr>
          <p:cNvPr id="1029" name="Picture 5" descr="C:\Users\BOICHOT\Desktop\SD_GB_Printer6\GBCAM.pn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7504" y="557972"/>
            <a:ext cx="1524000" cy="1371600"/>
          </a:xfrm>
          <a:prstGeom prst="rect">
            <a:avLst/>
          </a:prstGeom>
          <a:noFill/>
        </p:spPr>
      </p:pic>
      <p:pic>
        <p:nvPicPr>
          <p:cNvPr id="1030" name="Picture 6" descr="C:\Users\BOICHOT\Desktop\SD_GB_Printer6\unnamed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788024" y="548680"/>
            <a:ext cx="1978720" cy="1978720"/>
          </a:xfrm>
          <a:prstGeom prst="rect">
            <a:avLst/>
          </a:prstGeom>
          <a:noFill/>
        </p:spPr>
      </p:pic>
      <p:pic>
        <p:nvPicPr>
          <p:cNvPr id="1032" name="Picture 8" descr="Fichier:Game Boy Printer.png — Wikipédia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80312" y="476672"/>
            <a:ext cx="1741539" cy="2404917"/>
          </a:xfrm>
          <a:prstGeom prst="rect">
            <a:avLst/>
          </a:prstGeom>
          <a:noFill/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339752" y="3212976"/>
            <a:ext cx="2133972" cy="13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Flèche droite 10"/>
          <p:cNvSpPr/>
          <p:nvPr/>
        </p:nvSpPr>
        <p:spPr>
          <a:xfrm>
            <a:off x="1907704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2" name="Flèche droite 11"/>
          <p:cNvSpPr/>
          <p:nvPr/>
        </p:nvSpPr>
        <p:spPr>
          <a:xfrm rot="5400000">
            <a:off x="3095836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Flèche droite 12"/>
          <p:cNvSpPr/>
          <p:nvPr/>
        </p:nvSpPr>
        <p:spPr>
          <a:xfrm>
            <a:off x="4572000" y="371703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1035" name="Picture 11" descr="Carte Mémoire microSDHC SanDisk Ultra 32 Go Classe 10 pour Android avec  Vitesse de lecture Allant jusqu'à 80 Mo/s + Adaptateur SD: Amazon.fr:  Informatique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508104" y="3284984"/>
            <a:ext cx="1317526" cy="1317526"/>
          </a:xfrm>
          <a:prstGeom prst="rect">
            <a:avLst/>
          </a:prstGeom>
          <a:noFill/>
        </p:spPr>
      </p:pic>
      <p:sp>
        <p:nvSpPr>
          <p:cNvPr id="15" name="Flèche droite 14"/>
          <p:cNvSpPr/>
          <p:nvPr/>
        </p:nvSpPr>
        <p:spPr>
          <a:xfrm>
            <a:off x="6804248" y="1196752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" name="Flèche droite 15"/>
          <p:cNvSpPr/>
          <p:nvPr/>
        </p:nvSpPr>
        <p:spPr>
          <a:xfrm rot="16200000">
            <a:off x="5688124" y="2600908"/>
            <a:ext cx="576064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ZoneTexte 16"/>
          <p:cNvSpPr txBox="1"/>
          <p:nvPr/>
        </p:nvSpPr>
        <p:spPr>
          <a:xfrm>
            <a:off x="251520" y="116632"/>
            <a:ext cx="13681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Your</a:t>
            </a:r>
            <a:r>
              <a:rPr lang="fr-FR" dirty="0" smtClean="0"/>
              <a:t> images</a:t>
            </a:r>
            <a:endParaRPr lang="fr-FR" dirty="0"/>
          </a:p>
        </p:txBody>
      </p:sp>
      <p:sp>
        <p:nvSpPr>
          <p:cNvPr id="18" name="ZoneTexte 17"/>
          <p:cNvSpPr txBox="1"/>
          <p:nvPr/>
        </p:nvSpPr>
        <p:spPr>
          <a:xfrm>
            <a:off x="2555776" y="260648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Octave encoder</a:t>
            </a:r>
            <a:endParaRPr lang="fr-FR" dirty="0"/>
          </a:p>
        </p:txBody>
      </p:sp>
      <p:sp>
        <p:nvSpPr>
          <p:cNvPr id="19" name="ZoneTexte 18"/>
          <p:cNvSpPr txBox="1"/>
          <p:nvPr/>
        </p:nvSpPr>
        <p:spPr>
          <a:xfrm>
            <a:off x="2123728" y="4653136"/>
            <a:ext cx="2880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data </a:t>
            </a:r>
            <a:r>
              <a:rPr lang="fr-FR" dirty="0" err="1" smtClean="0"/>
              <a:t>tile</a:t>
            </a:r>
            <a:r>
              <a:rPr lang="fr-FR" dirty="0" smtClean="0"/>
              <a:t> format</a:t>
            </a:r>
          </a:p>
        </p:txBody>
      </p:sp>
      <p:sp>
        <p:nvSpPr>
          <p:cNvPr id="20" name="ZoneTexte 19"/>
          <p:cNvSpPr txBox="1"/>
          <p:nvPr/>
        </p:nvSpPr>
        <p:spPr>
          <a:xfrm>
            <a:off x="4499992" y="4643844"/>
            <a:ext cx="28083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SD </a:t>
            </a:r>
            <a:r>
              <a:rPr lang="fr-FR" dirty="0" err="1" smtClean="0"/>
              <a:t>Card</a:t>
            </a:r>
            <a:r>
              <a:rPr lang="fr-FR" dirty="0" smtClean="0"/>
              <a:t> FAT 32</a:t>
            </a:r>
            <a:endParaRPr lang="fr-FR" dirty="0"/>
          </a:p>
        </p:txBody>
      </p:sp>
      <p:sp>
        <p:nvSpPr>
          <p:cNvPr id="21" name="ZoneTexte 20"/>
          <p:cNvSpPr txBox="1"/>
          <p:nvPr/>
        </p:nvSpPr>
        <p:spPr>
          <a:xfrm>
            <a:off x="4932040" y="260648"/>
            <a:ext cx="19442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err="1" smtClean="0"/>
              <a:t>Arduino</a:t>
            </a:r>
            <a:r>
              <a:rPr lang="fr-FR" dirty="0" smtClean="0"/>
              <a:t> SD </a:t>
            </a:r>
            <a:r>
              <a:rPr lang="fr-FR" dirty="0" err="1" smtClean="0"/>
              <a:t>shield</a:t>
            </a:r>
            <a:endParaRPr lang="fr-FR" dirty="0"/>
          </a:p>
        </p:txBody>
      </p:sp>
      <p:sp>
        <p:nvSpPr>
          <p:cNvPr id="22" name="ZoneTexte 21"/>
          <p:cNvSpPr txBox="1"/>
          <p:nvPr/>
        </p:nvSpPr>
        <p:spPr>
          <a:xfrm>
            <a:off x="7308304" y="2924944"/>
            <a:ext cx="18367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dirty="0" smtClean="0"/>
              <a:t>Game boy printer</a:t>
            </a:r>
            <a:endParaRPr lang="fr-FR" dirty="0"/>
          </a:p>
        </p:txBody>
      </p:sp>
      <p:sp>
        <p:nvSpPr>
          <p:cNvPr id="23" name="ZoneTexte 22"/>
          <p:cNvSpPr txBox="1"/>
          <p:nvPr/>
        </p:nvSpPr>
        <p:spPr>
          <a:xfrm>
            <a:off x="0" y="4518412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dirty="0" smtClean="0"/>
              <a:t>160x(16*X) pixels</a:t>
            </a:r>
          </a:p>
          <a:p>
            <a:pPr algn="ctr"/>
            <a:r>
              <a:rPr lang="fr-FR" dirty="0" smtClean="0"/>
              <a:t>4 </a:t>
            </a:r>
            <a:r>
              <a:rPr lang="fr-FR" dirty="0" err="1" smtClean="0"/>
              <a:t>shades</a:t>
            </a:r>
            <a:r>
              <a:rPr lang="fr-FR" dirty="0" smtClean="0"/>
              <a:t> of gray</a:t>
            </a:r>
            <a:endParaRPr lang="fr-FR" dirty="0"/>
          </a:p>
        </p:txBody>
      </p:sp>
      <p:pic>
        <p:nvPicPr>
          <p:cNvPr id="2" name="Picture 2" descr="K:\Personnel\Photos et videos\Game Boy Printer\Game Boy Printer injector\SD_GB_Printer7\Image_converter_3\Images\GB.pn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79512" y="1998132"/>
            <a:ext cx="1524000" cy="243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600</Words>
  <Application>Microsoft Office PowerPoint</Application>
  <PresentationFormat>Affichage à l'écran (4:3)</PresentationFormat>
  <Paragraphs>103</Paragraphs>
  <Slides>9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2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BOICHOT</dc:creator>
  <cp:lastModifiedBy>boichot</cp:lastModifiedBy>
  <cp:revision>33</cp:revision>
  <dcterms:created xsi:type="dcterms:W3CDTF">2020-08-31T17:24:19Z</dcterms:created>
  <dcterms:modified xsi:type="dcterms:W3CDTF">2024-03-08T15:19:57Z</dcterms:modified>
</cp:coreProperties>
</file>