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6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8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006244"/>
            <a:ext cx="4762500" cy="3800475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211960" y="2636912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211960" y="2636912"/>
            <a:ext cx="11521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580112" y="24928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4067944" y="2441615"/>
            <a:ext cx="0" cy="10593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4067944" y="2420888"/>
            <a:ext cx="1296144" cy="20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580112" y="222559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923928" y="2204864"/>
            <a:ext cx="0" cy="1296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923928" y="2204864"/>
            <a:ext cx="14401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80112" y="19795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D4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55776" y="1988840"/>
            <a:ext cx="0" cy="151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555776" y="1988840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580112" y="17008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5" y="3809767"/>
            <a:ext cx="34569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droit 28"/>
          <p:cNvCxnSpPr/>
          <p:nvPr/>
        </p:nvCxnSpPr>
        <p:spPr>
          <a:xfrm>
            <a:off x="3131840" y="6186031"/>
            <a:ext cx="0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131840" y="6474063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5148064" y="4673863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148064" y="4673863"/>
            <a:ext cx="0" cy="18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932040" y="4817879"/>
            <a:ext cx="720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932040" y="3161695"/>
            <a:ext cx="0" cy="1656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3059832" y="3150260"/>
            <a:ext cx="0" cy="3600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059832" y="3150260"/>
            <a:ext cx="1872208" cy="11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5004048" y="5033903"/>
            <a:ext cx="6480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004048" y="3089687"/>
            <a:ext cx="0" cy="194421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915816" y="3089687"/>
            <a:ext cx="0" cy="4320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6" y="3089687"/>
            <a:ext cx="20882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076056" y="5321935"/>
            <a:ext cx="5760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5076056" y="3017679"/>
            <a:ext cx="0" cy="23042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1026" idx="0"/>
          </p:cNvCxnSpPr>
          <p:nvPr/>
        </p:nvCxnSpPr>
        <p:spPr>
          <a:xfrm>
            <a:off x="2848794" y="3006244"/>
            <a:ext cx="2227262" cy="11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843808" y="3017679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5220072" y="5177919"/>
            <a:ext cx="4320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220072" y="2945671"/>
            <a:ext cx="0" cy="223224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699792" y="2945671"/>
            <a:ext cx="252028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699792" y="2945671"/>
            <a:ext cx="0" cy="5760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076056" y="5465951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076056" y="5465951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275856" y="6402055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275856" y="6186031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911752" y="3881775"/>
            <a:ext cx="1548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CS to D10paint</a:t>
            </a:r>
          </a:p>
          <a:p>
            <a:endParaRPr lang="fr-FR" dirty="0" smtClean="0"/>
          </a:p>
          <a:p>
            <a:r>
              <a:rPr lang="fr-FR" dirty="0" smtClean="0"/>
              <a:t>MOSI to D11</a:t>
            </a:r>
          </a:p>
          <a:p>
            <a:r>
              <a:rPr lang="fr-FR" dirty="0" smtClean="0"/>
              <a:t>MISO to D12</a:t>
            </a:r>
          </a:p>
          <a:p>
            <a:r>
              <a:rPr lang="fr-FR" dirty="0" smtClean="0"/>
              <a:t>SCK to D13</a:t>
            </a:r>
          </a:p>
          <a:p>
            <a:r>
              <a:rPr lang="fr-FR" dirty="0" smtClean="0"/>
              <a:t>GND to GND</a:t>
            </a:r>
          </a:p>
          <a:p>
            <a:r>
              <a:rPr lang="fr-FR" dirty="0" smtClean="0"/>
              <a:t>+5 to 5V</a:t>
            </a:r>
            <a:endParaRPr lang="fr-FR" dirty="0"/>
          </a:p>
        </p:txBody>
      </p:sp>
      <p:pic>
        <p:nvPicPr>
          <p:cNvPr id="42" name="Picture 3" descr="C:\Users\BOICHOT\Desktop\SD_GB_Printer6\serial_connec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1356"/>
            <a:ext cx="3349097" cy="1584176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467544" y="-92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serial </a:t>
            </a:r>
            <a:r>
              <a:rPr lang="fr-FR" dirty="0" err="1" smtClean="0"/>
              <a:t>pinout</a:t>
            </a:r>
            <a:r>
              <a:rPr lang="fr-FR" dirty="0" smtClean="0"/>
              <a:t> (</a:t>
            </a:r>
            <a:r>
              <a:rPr lang="fr-FR" dirty="0" err="1" smtClean="0"/>
              <a:t>cable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211960" y="179348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rgbClr val="FF0000"/>
                </a:solidFill>
              </a:rPr>
              <a:t>SIN and SOUT are </a:t>
            </a:r>
            <a:r>
              <a:rPr lang="fr-FR" dirty="0" err="1" smtClean="0">
                <a:solidFill>
                  <a:srgbClr val="FF0000"/>
                </a:solidFill>
              </a:rPr>
              <a:t>crossed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within</a:t>
            </a:r>
            <a:r>
              <a:rPr lang="fr-FR" dirty="0" smtClean="0">
                <a:solidFill>
                  <a:srgbClr val="FF0000"/>
                </a:solidFill>
              </a:rPr>
              <a:t> the serial </a:t>
            </a:r>
            <a:r>
              <a:rPr lang="fr-FR" dirty="0" err="1" smtClean="0">
                <a:solidFill>
                  <a:srgbClr val="FF0000"/>
                </a:solidFill>
              </a:rPr>
              <a:t>cable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err="1" smtClean="0">
                <a:solidFill>
                  <a:srgbClr val="FF0000"/>
                </a:solidFill>
              </a:rPr>
              <a:t>When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cut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it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do not know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pin. Use </a:t>
            </a:r>
            <a:r>
              <a:rPr lang="fr-FR" dirty="0" err="1" smtClean="0">
                <a:solidFill>
                  <a:srgbClr val="FF0000"/>
                </a:solidFill>
              </a:rPr>
              <a:t>multimeter</a:t>
            </a:r>
            <a:r>
              <a:rPr lang="fr-FR" dirty="0" smtClean="0">
                <a:solidFill>
                  <a:srgbClr val="FF0000"/>
                </a:solidFill>
              </a:rPr>
              <a:t> in </a:t>
            </a:r>
            <a:r>
              <a:rPr lang="fr-FR" dirty="0" err="1" smtClean="0">
                <a:solidFill>
                  <a:srgbClr val="FF0000"/>
                </a:solidFill>
              </a:rPr>
              <a:t>continuity</a:t>
            </a:r>
            <a:r>
              <a:rPr lang="fr-FR" dirty="0" smtClean="0">
                <a:solidFill>
                  <a:srgbClr val="FF0000"/>
                </a:solidFill>
              </a:rPr>
              <a:t> mode to </a:t>
            </a:r>
            <a:r>
              <a:rPr lang="fr-FR" dirty="0" err="1" smtClean="0">
                <a:solidFill>
                  <a:srgbClr val="FF0000"/>
                </a:solidFill>
              </a:rPr>
              <a:t>identify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wires</a:t>
            </a:r>
            <a:r>
              <a:rPr lang="fr-FR" dirty="0" smtClean="0">
                <a:solidFill>
                  <a:srgbClr val="FF0000"/>
                </a:solidFill>
              </a:rPr>
              <a:t>, do not trust the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colors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3" y="557973"/>
            <a:ext cx="2030080" cy="1646892"/>
          </a:xfrm>
          <a:prstGeom prst="rect">
            <a:avLst/>
          </a:prstGeom>
        </p:spPr>
      </p:pic>
      <p:sp>
        <p:nvSpPr>
          <p:cNvPr id="1026" name="AutoShape 2" descr="GNU Octave, Gnu, Matlab PNG - GNU Octave, Gnu, Matlab transparentes | PNG  gratui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 descr="Fichier:Game Boy Printer.png — Wikipé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4603" y="476673"/>
            <a:ext cx="1460063" cy="2016223"/>
          </a:xfrm>
          <a:prstGeom prst="rect">
            <a:avLst/>
          </a:prstGeom>
          <a:noFill/>
        </p:spPr>
      </p:pic>
      <p:sp>
        <p:nvSpPr>
          <p:cNvPr id="11" name="Flèche droite 10"/>
          <p:cNvSpPr/>
          <p:nvPr/>
        </p:nvSpPr>
        <p:spPr>
          <a:xfrm>
            <a:off x="1907704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droite 14"/>
          <p:cNvSpPr/>
          <p:nvPr/>
        </p:nvSpPr>
        <p:spPr>
          <a:xfrm>
            <a:off x="6804248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51520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images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5776" y="1166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Octave encoder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364088" y="1166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105952" y="90598"/>
            <a:ext cx="18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printer</a:t>
            </a:r>
            <a:endParaRPr lang="fr-FR" dirty="0"/>
          </a:p>
        </p:txBody>
      </p:sp>
      <p:pic>
        <p:nvPicPr>
          <p:cNvPr id="2" name="Picture 2" descr="K:\Personnel\Photos et videos\Game Boy Printer\Game Boy Printer injector\SD_GB_Printer7\Image_converter_3\Images\G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063" y="459930"/>
            <a:ext cx="1315609" cy="2104974"/>
          </a:xfrm>
          <a:prstGeom prst="rect">
            <a:avLst/>
          </a:prstGeom>
          <a:noFill/>
        </p:spPr>
      </p:pic>
      <p:pic>
        <p:nvPicPr>
          <p:cNvPr id="3" name="Picture 2" descr="L1: Turning on an LED - Physical Computi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542" y="692695"/>
            <a:ext cx="1962698" cy="14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èche droite 23"/>
          <p:cNvSpPr/>
          <p:nvPr/>
        </p:nvSpPr>
        <p:spPr>
          <a:xfrm>
            <a:off x="4087335" y="1185327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08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49363"/>
            <a:ext cx="4762500" cy="3800475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067944" y="1052736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067944" y="1052736"/>
            <a:ext cx="11521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436096" y="9087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3923928" y="857439"/>
            <a:ext cx="0" cy="10593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3923928" y="836712"/>
            <a:ext cx="1296144" cy="20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436096" y="64141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779912" y="620688"/>
            <a:ext cx="0" cy="1296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779912" y="620688"/>
            <a:ext cx="14401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436096" y="3953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D4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411760" y="404664"/>
            <a:ext cx="0" cy="151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411760" y="404664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436096" y="1166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pic>
        <p:nvPicPr>
          <p:cNvPr id="42" name="Picture 3" descr="C:\Users\BOICHOT\Desktop\SD_GB_Printer6\serial_connec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412776"/>
            <a:ext cx="3349097" cy="1584176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5148064" y="27809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serial </a:t>
            </a:r>
            <a:r>
              <a:rPr lang="fr-FR" dirty="0" err="1" smtClean="0"/>
              <a:t>pinout</a:t>
            </a:r>
            <a:r>
              <a:rPr lang="fr-FR" dirty="0" smtClean="0"/>
              <a:t> (</a:t>
            </a:r>
            <a:r>
              <a:rPr lang="fr-FR" dirty="0" err="1" smtClean="0"/>
              <a:t>cable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788024" y="3284984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rgbClr val="FF0000"/>
                </a:solidFill>
              </a:rPr>
              <a:t>SIN and SOUT are </a:t>
            </a:r>
            <a:r>
              <a:rPr lang="fr-FR" sz="1600" b="1" dirty="0" err="1" smtClean="0">
                <a:solidFill>
                  <a:srgbClr val="FF0000"/>
                </a:solidFill>
              </a:rPr>
              <a:t>crossed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within</a:t>
            </a:r>
            <a:r>
              <a:rPr lang="fr-FR" sz="1600" b="1" dirty="0" smtClean="0">
                <a:solidFill>
                  <a:srgbClr val="FF0000"/>
                </a:solidFill>
              </a:rPr>
              <a:t> the serial </a:t>
            </a:r>
            <a:r>
              <a:rPr lang="fr-FR" sz="1600" b="1" dirty="0" err="1" smtClean="0">
                <a:solidFill>
                  <a:srgbClr val="FF0000"/>
                </a:solidFill>
              </a:rPr>
              <a:t>cable</a:t>
            </a:r>
            <a:r>
              <a:rPr lang="fr-FR" sz="1600" b="1" dirty="0" smtClean="0">
                <a:solidFill>
                  <a:srgbClr val="FF0000"/>
                </a:solidFill>
              </a:rPr>
              <a:t>. </a:t>
            </a:r>
            <a:r>
              <a:rPr lang="fr-FR" sz="1600" b="1" dirty="0" err="1" smtClean="0">
                <a:solidFill>
                  <a:srgbClr val="FF0000"/>
                </a:solidFill>
              </a:rPr>
              <a:t>When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you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cut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it</a:t>
            </a:r>
            <a:r>
              <a:rPr lang="fr-FR" sz="1600" b="1" dirty="0" smtClean="0">
                <a:solidFill>
                  <a:srgbClr val="FF0000"/>
                </a:solidFill>
              </a:rPr>
              <a:t>, </a:t>
            </a:r>
            <a:r>
              <a:rPr lang="fr-FR" sz="1600" b="1" dirty="0" err="1" smtClean="0">
                <a:solidFill>
                  <a:srgbClr val="FF0000"/>
                </a:solidFill>
              </a:rPr>
              <a:t>you</a:t>
            </a:r>
            <a:r>
              <a:rPr lang="fr-FR" sz="1600" b="1" dirty="0" smtClean="0">
                <a:solidFill>
                  <a:srgbClr val="FF0000"/>
                </a:solidFill>
              </a:rPr>
              <a:t> do not know </a:t>
            </a:r>
            <a:r>
              <a:rPr lang="fr-FR" sz="1600" b="1" dirty="0" err="1" smtClean="0">
                <a:solidFill>
                  <a:srgbClr val="FF0000"/>
                </a:solidFill>
              </a:rPr>
              <a:t>which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wire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is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which</a:t>
            </a:r>
            <a:r>
              <a:rPr lang="fr-FR" sz="1600" b="1" dirty="0" smtClean="0">
                <a:solidFill>
                  <a:srgbClr val="FF0000"/>
                </a:solidFill>
              </a:rPr>
              <a:t> pin. Use </a:t>
            </a:r>
            <a:r>
              <a:rPr lang="fr-FR" sz="1600" b="1" dirty="0" err="1" smtClean="0">
                <a:solidFill>
                  <a:srgbClr val="FF0000"/>
                </a:solidFill>
              </a:rPr>
              <a:t>multimeter</a:t>
            </a:r>
            <a:r>
              <a:rPr lang="fr-FR" sz="1600" b="1" dirty="0" smtClean="0">
                <a:solidFill>
                  <a:srgbClr val="FF0000"/>
                </a:solidFill>
              </a:rPr>
              <a:t> in </a:t>
            </a:r>
            <a:r>
              <a:rPr lang="fr-FR" sz="1600" b="1" dirty="0" err="1" smtClean="0">
                <a:solidFill>
                  <a:srgbClr val="FF0000"/>
                </a:solidFill>
              </a:rPr>
              <a:t>continuity</a:t>
            </a:r>
            <a:r>
              <a:rPr lang="fr-FR" sz="1600" b="1" dirty="0" smtClean="0">
                <a:solidFill>
                  <a:srgbClr val="FF0000"/>
                </a:solidFill>
              </a:rPr>
              <a:t> mode to </a:t>
            </a:r>
            <a:r>
              <a:rPr lang="fr-FR" sz="1600" b="1" dirty="0" err="1" smtClean="0">
                <a:solidFill>
                  <a:srgbClr val="FF0000"/>
                </a:solidFill>
              </a:rPr>
              <a:t>identify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wires</a:t>
            </a:r>
            <a:r>
              <a:rPr lang="fr-FR" sz="1600" b="1" dirty="0" smtClean="0">
                <a:solidFill>
                  <a:srgbClr val="FF0000"/>
                </a:solidFill>
              </a:rPr>
              <a:t>, do not trust the </a:t>
            </a:r>
            <a:r>
              <a:rPr lang="fr-FR" sz="1600" b="1" dirty="0" err="1" smtClean="0">
                <a:solidFill>
                  <a:srgbClr val="FF0000"/>
                </a:solidFill>
              </a:rPr>
              <a:t>wire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colors</a:t>
            </a:r>
            <a:r>
              <a:rPr lang="fr-FR" sz="1600" b="1" dirty="0" smtClean="0">
                <a:solidFill>
                  <a:srgbClr val="FF0000"/>
                </a:solidFill>
              </a:rPr>
              <a:t>.</a:t>
            </a:r>
            <a:endParaRPr lang="fr-FR" sz="1600" b="1" dirty="0">
              <a:solidFill>
                <a:srgbClr val="FF0000"/>
              </a:solidFill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83768" y="620688"/>
            <a:ext cx="33546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necteur droit 22"/>
          <p:cNvCxnSpPr>
            <a:stCxn id="25" idx="1"/>
          </p:cNvCxnSpPr>
          <p:nvPr/>
        </p:nvCxnSpPr>
        <p:spPr>
          <a:xfrm flipH="1">
            <a:off x="2483768" y="1556792"/>
            <a:ext cx="152843" cy="4320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115616" y="755412"/>
            <a:ext cx="1224136" cy="369332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LED to D13</a:t>
            </a:r>
            <a:endParaRPr lang="fr-FR" dirty="0"/>
          </a:p>
        </p:txBody>
      </p:sp>
      <p:pic>
        <p:nvPicPr>
          <p:cNvPr id="25" name="Picture 3" descr="C:\Users\BOICHOT\Desktop\Sans tit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420586" y="1187926"/>
            <a:ext cx="432048" cy="305683"/>
          </a:xfrm>
          <a:prstGeom prst="rect">
            <a:avLst/>
          </a:prstGeom>
          <a:noFill/>
        </p:spPr>
      </p:pic>
      <p:cxnSp>
        <p:nvCxnSpPr>
          <p:cNvPr id="22" name="Connecteur droit 21"/>
          <p:cNvCxnSpPr/>
          <p:nvPr/>
        </p:nvCxnSpPr>
        <p:spPr>
          <a:xfrm flipV="1">
            <a:off x="2699792" y="1124744"/>
            <a:ext cx="288032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2987824" y="404664"/>
            <a:ext cx="0" cy="728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ICHOT\Desktop\SD_GB_Printer6\Fak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2952328" cy="2657095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88640"/>
            <a:ext cx="5564132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esktop\SD_GB_Printer6\GBC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3096344" cy="2786709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88640"/>
            <a:ext cx="565758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ICHOT\Desktop\SD_GB_Printer6\Ban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32"/>
            <a:ext cx="648072" cy="648071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60576"/>
            <a:ext cx="4927948" cy="668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491880" y="33265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rot="5400000">
            <a:off x="124890" y="2835550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971600" y="1700808"/>
            <a:ext cx="3312368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Arduino</a:t>
            </a:r>
            <a:r>
              <a:rPr lang="fr-FR" b="1" dirty="0" smtClean="0"/>
              <a:t> proto </a:t>
            </a:r>
            <a:r>
              <a:rPr lang="fr-FR" b="1" dirty="0" err="1" smtClean="0"/>
              <a:t>shield</a:t>
            </a:r>
            <a:r>
              <a:rPr lang="fr-FR" b="1" dirty="0" smtClean="0"/>
              <a:t> on </a:t>
            </a:r>
            <a:r>
              <a:rPr lang="fr-FR" b="1" dirty="0" err="1" smtClean="0"/>
              <a:t>Arduino</a:t>
            </a:r>
            <a:r>
              <a:rPr lang="fr-FR" b="1" dirty="0" smtClean="0"/>
              <a:t> SD </a:t>
            </a:r>
            <a:r>
              <a:rPr lang="fr-FR" b="1" dirty="0" err="1" smtClean="0"/>
              <a:t>shield</a:t>
            </a:r>
            <a:r>
              <a:rPr lang="fr-FR" b="1" dirty="0" smtClean="0"/>
              <a:t>, on </a:t>
            </a:r>
            <a:r>
              <a:rPr lang="fr-FR" b="1" dirty="0" err="1" smtClean="0"/>
              <a:t>Arduino</a:t>
            </a:r>
            <a:r>
              <a:rPr lang="fr-FR" b="1" dirty="0" smtClean="0"/>
              <a:t> </a:t>
            </a:r>
            <a:r>
              <a:rPr lang="fr-FR" b="1" dirty="0" err="1" smtClean="0"/>
              <a:t>Uno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75656" y="4221088"/>
            <a:ext cx="3024336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Open Game Boy serial </a:t>
            </a:r>
            <a:r>
              <a:rPr lang="fr-FR" b="1" dirty="0" err="1" smtClean="0"/>
              <a:t>cable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372200" y="6165304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Game Boy Printer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95736" y="-67687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169368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prefix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640 </a:t>
            </a:r>
            <a:r>
              <a:rPr lang="fr-FR" dirty="0" err="1" smtClean="0"/>
              <a:t>bytes</a:t>
            </a:r>
            <a:r>
              <a:rPr lang="fr-FR" dirty="0" smtClean="0"/>
              <a:t> of data : …</a:t>
            </a:r>
            <a:r>
              <a:rPr lang="fr-FR" dirty="0" smtClean="0">
                <a:solidFill>
                  <a:srgbClr val="FF0000"/>
                </a:solidFill>
              </a:rPr>
              <a:t>FF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/>
              <a:t>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suffix</a:t>
            </a:r>
            <a:r>
              <a:rPr lang="fr-FR" dirty="0" smtClean="0"/>
              <a:t> : </a:t>
            </a:r>
            <a:r>
              <a:rPr lang="fr-FR" dirty="0" smtClean="0">
                <a:solidFill>
                  <a:srgbClr val="00B050"/>
                </a:solidFill>
              </a:rPr>
              <a:t>…7D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it-IT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5400000">
            <a:off x="5292080" y="126876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99792" y="74495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2987824" y="90872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499992" y="76470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LSB first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5400000">
            <a:off x="3851920" y="980728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131840" y="162880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4716016" y="908721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76056" y="160905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3635896" y="764704"/>
            <a:ext cx="288032" cy="50405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51920" y="56612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</a:t>
            </a:r>
            <a:endParaRPr lang="fr-FR" sz="1400" dirty="0"/>
          </a:p>
        </p:txBody>
      </p:sp>
      <p:sp>
        <p:nvSpPr>
          <p:cNvPr id="23" name="Accolade fermante 22"/>
          <p:cNvSpPr/>
          <p:nvPr/>
        </p:nvSpPr>
        <p:spPr>
          <a:xfrm rot="5400000">
            <a:off x="4968044" y="1376771"/>
            <a:ext cx="288032" cy="367240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419872" y="3284984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red</a:t>
            </a:r>
            <a:r>
              <a:rPr lang="fr-FR" sz="1400" dirty="0" smtClean="0"/>
              <a:t> on the SD </a:t>
            </a:r>
            <a:r>
              <a:rPr lang="fr-FR" sz="1400" dirty="0" err="1" smtClean="0"/>
              <a:t>card</a:t>
            </a:r>
            <a:r>
              <a:rPr lang="fr-FR" sz="1400" dirty="0" smtClean="0"/>
              <a:t> (</a:t>
            </a:r>
            <a:r>
              <a:rPr lang="fr-FR" sz="1400" dirty="0" err="1" smtClean="0"/>
              <a:t>through</a:t>
            </a:r>
            <a:r>
              <a:rPr lang="fr-FR" sz="1400" dirty="0" smtClean="0"/>
              <a:t> a </a:t>
            </a:r>
            <a:r>
              <a:rPr lang="fr-FR" sz="1400" dirty="0" err="1" smtClean="0"/>
              <a:t>memory</a:t>
            </a:r>
            <a:r>
              <a:rPr lang="fr-FR" sz="1400" dirty="0" smtClean="0"/>
              <a:t> buffer)</a:t>
            </a:r>
            <a:endParaRPr lang="fr-FR" sz="1400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491880" y="3645025"/>
            <a:ext cx="288032" cy="576064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483768" y="398531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</a:t>
            </a:r>
            <a:r>
              <a:rPr lang="fr-FR" sz="1400" dirty="0" err="1" smtClean="0"/>
              <a:t>onboard</a:t>
            </a:r>
            <a:endParaRPr lang="fr-FR" sz="1400" dirty="0"/>
          </a:p>
        </p:txBody>
      </p:sp>
      <p:cxnSp>
        <p:nvCxnSpPr>
          <p:cNvPr id="27" name="Connecteur droit 26"/>
          <p:cNvCxnSpPr/>
          <p:nvPr/>
        </p:nvCxnSpPr>
        <p:spPr>
          <a:xfrm flipH="1" flipV="1">
            <a:off x="3779912" y="5157192"/>
            <a:ext cx="216024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635896" y="4766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Command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932040" y="5157192"/>
            <a:ext cx="144016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771800" y="48691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 compression</a:t>
            </a:r>
            <a:endParaRPr lang="fr-FR" sz="1400" dirty="0"/>
          </a:p>
        </p:txBody>
      </p:sp>
      <p:sp>
        <p:nvSpPr>
          <p:cNvPr id="33" name="Accolade fermante 32"/>
          <p:cNvSpPr/>
          <p:nvPr/>
        </p:nvSpPr>
        <p:spPr>
          <a:xfrm rot="5400000">
            <a:off x="4283968" y="530120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572000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endParaRPr lang="fr-FR" sz="14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5148064" y="5589240"/>
            <a:ext cx="216024" cy="288032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004048" y="580526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 </a:t>
            </a:r>
            <a:r>
              <a:rPr lang="fr-FR" sz="1400" dirty="0" err="1" smtClean="0"/>
              <a:t>margins</a:t>
            </a:r>
            <a:endParaRPr lang="fr-FR" sz="1400" dirty="0"/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5436096" y="5013176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652120" y="5589240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652120" y="486916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Standard palette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868144" y="58052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Printing </a:t>
            </a:r>
            <a:r>
              <a:rPr lang="fr-FR" sz="1400" dirty="0" err="1" smtClean="0"/>
              <a:t>intensity</a:t>
            </a:r>
            <a:r>
              <a:rPr lang="fr-FR" sz="1400" dirty="0" smtClean="0"/>
              <a:t> (max)</a:t>
            </a:r>
            <a:endParaRPr lang="fr-FR" sz="1400" dirty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043608" y="6453336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179512" y="6597352"/>
            <a:ext cx="864096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9512" y="2060848"/>
            <a:ext cx="0" cy="453650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179512" y="2060848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0" y="655022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OEF on SD </a:t>
            </a:r>
            <a:r>
              <a:rPr lang="fr-FR" sz="1400" dirty="0" err="1" smtClean="0"/>
              <a:t>card</a:t>
            </a:r>
            <a:endParaRPr lang="fr-FR" sz="14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395536" y="2276872"/>
            <a:ext cx="0" cy="158417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95536" y="3861048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95536" y="227687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 rot="5400000">
            <a:off x="-134652" y="29510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9 times</a:t>
            </a:r>
            <a:endParaRPr lang="fr-FR" sz="1400" dirty="0"/>
          </a:p>
        </p:txBody>
      </p:sp>
      <p:sp>
        <p:nvSpPr>
          <p:cNvPr id="52" name="Accolade fermante 51"/>
          <p:cNvSpPr/>
          <p:nvPr/>
        </p:nvSpPr>
        <p:spPr>
          <a:xfrm rot="5400000">
            <a:off x="4499992" y="206084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067944" y="24011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data, 640 </a:t>
            </a:r>
            <a:r>
              <a:rPr lang="fr-FR" sz="1400" dirty="0" err="1" smtClean="0"/>
              <a:t>bytes</a:t>
            </a:r>
            <a:r>
              <a:rPr lang="fr-FR" sz="1400" dirty="0" smtClean="0"/>
              <a:t>, LSB first</a:t>
            </a:r>
            <a:endParaRPr lang="fr-FR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>
            <a:off x="467544" y="6453336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467544" y="6165304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67544" y="6165304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79512" y="580526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9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1200 ms</a:t>
            </a:r>
            <a:endParaRPr lang="fr-FR" sz="1400" dirty="0"/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5364088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 flipV="1">
            <a:off x="6012160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493204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keepalive</a:t>
            </a:r>
            <a:endParaRPr lang="fr-FR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601216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errors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11663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1390710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02…DATA…</a:t>
            </a:r>
            <a:r>
              <a:rPr lang="fr-FR" dirty="0" smtClean="0">
                <a:solidFill>
                  <a:srgbClr val="00B050"/>
                </a:solidFill>
              </a:rPr>
              <a:t>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16200000">
            <a:off x="5868144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15816" y="91403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3563888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076056" y="98604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16200000">
            <a:off x="4427984" y="842030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923928" y="77002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</a:t>
            </a:r>
          </a:p>
          <a:p>
            <a:pPr algn="ctr"/>
            <a:r>
              <a:rPr lang="fr-FR" sz="1400" dirty="0" smtClean="0"/>
              <a:t>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5292080" y="1130063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940152" y="98604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475656" y="3938374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755576" y="4082390"/>
            <a:ext cx="72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55576" y="1562110"/>
            <a:ext cx="0" cy="252028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755576" y="1562110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971600" y="3938374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71600" y="365034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971600" y="3650342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899592" y="334256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11560" y="120207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end of image</a:t>
            </a:r>
            <a:endParaRPr lang="fr-FR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331640" y="4217020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03 E4 7F </a:t>
            </a:r>
            <a:r>
              <a:rPr lang="it-IT" dirty="0" smtClean="0">
                <a:solidFill>
                  <a:srgbClr val="00B050"/>
                </a:solidFill>
              </a:rPr>
              <a:t>6E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3779912" y="276118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r>
              <a:rPr lang="fr-FR" sz="1400" dirty="0" smtClean="0"/>
              <a:t>, </a:t>
            </a:r>
            <a:r>
              <a:rPr lang="fr-FR" sz="1400" dirty="0" err="1" smtClean="0"/>
              <a:t>margin</a:t>
            </a:r>
            <a:r>
              <a:rPr lang="fr-FR" sz="1400" dirty="0" smtClean="0"/>
              <a:t>=0x00, default palette, max printing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539552" y="1130062"/>
            <a:ext cx="0" cy="525658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539552" y="6386646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475656" y="6242630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539552" y="1130062"/>
            <a:ext cx="864096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11560" y="77002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no image </a:t>
            </a:r>
            <a:r>
              <a:rPr lang="fr-FR" sz="1400" dirty="0" err="1" smtClean="0"/>
              <a:t>left</a:t>
            </a:r>
            <a:endParaRPr lang="fr-FR" sz="1400" dirty="0"/>
          </a:p>
        </p:txBody>
      </p:sp>
      <p:cxnSp>
        <p:nvCxnSpPr>
          <p:cNvPr id="81" name="Connecteur droit 80"/>
          <p:cNvCxnSpPr/>
          <p:nvPr/>
        </p:nvCxnSpPr>
        <p:spPr>
          <a:xfrm flipH="1">
            <a:off x="1043608" y="6185049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1043608" y="5897017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043608" y="5897017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971600" y="558924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marginx10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85" name="Accolade fermante 84"/>
          <p:cNvSpPr/>
          <p:nvPr/>
        </p:nvSpPr>
        <p:spPr>
          <a:xfrm rot="16200000">
            <a:off x="5724129" y="2492898"/>
            <a:ext cx="288031" cy="1152126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3779912" y="508518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r>
              <a:rPr lang="fr-FR" sz="1400" dirty="0" smtClean="0"/>
              <a:t>, </a:t>
            </a:r>
            <a:r>
              <a:rPr lang="fr-FR" sz="1400" dirty="0" err="1" smtClean="0"/>
              <a:t>margin</a:t>
            </a:r>
            <a:r>
              <a:rPr lang="fr-FR" sz="1400" dirty="0" smtClean="0"/>
              <a:t>=0x03, default palette, max printing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sp>
        <p:nvSpPr>
          <p:cNvPr id="87" name="Accolade fermante 86"/>
          <p:cNvSpPr/>
          <p:nvPr/>
        </p:nvSpPr>
        <p:spPr>
          <a:xfrm rot="16200000">
            <a:off x="5734001" y="4807025"/>
            <a:ext cx="268286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ccolade fermante 34"/>
          <p:cNvSpPr/>
          <p:nvPr/>
        </p:nvSpPr>
        <p:spPr>
          <a:xfrm rot="16200000">
            <a:off x="4499992" y="170080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067944" y="16288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0x0280</a:t>
            </a:r>
          </a:p>
        </p:txBody>
      </p:sp>
      <p:sp>
        <p:nvSpPr>
          <p:cNvPr id="37" name="Accolade fermante 36"/>
          <p:cNvSpPr/>
          <p:nvPr/>
        </p:nvSpPr>
        <p:spPr>
          <a:xfrm rot="16200000">
            <a:off x="5148064" y="227687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716016" y="22048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0x0000</a:t>
            </a:r>
          </a:p>
        </p:txBody>
      </p:sp>
      <p:sp>
        <p:nvSpPr>
          <p:cNvPr id="39" name="Accolade fermante 38"/>
          <p:cNvSpPr/>
          <p:nvPr/>
        </p:nvSpPr>
        <p:spPr>
          <a:xfrm rot="5400000">
            <a:off x="4860032" y="306896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427984" y="335699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0x0004</a:t>
            </a:r>
          </a:p>
        </p:txBody>
      </p:sp>
      <p:sp>
        <p:nvSpPr>
          <p:cNvPr id="41" name="Accolade fermante 40"/>
          <p:cNvSpPr/>
          <p:nvPr/>
        </p:nvSpPr>
        <p:spPr>
          <a:xfrm rot="5400000">
            <a:off x="4067944" y="2132856"/>
            <a:ext cx="288032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15816" y="220486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 compression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72" y="557972"/>
            <a:ext cx="2232247" cy="1810899"/>
          </a:xfrm>
          <a:prstGeom prst="rect">
            <a:avLst/>
          </a:prstGeom>
        </p:spPr>
      </p:pic>
      <p:sp>
        <p:nvSpPr>
          <p:cNvPr id="1026" name="AutoShape 2" descr="GNU Octave, Gnu, Matlab PNG - GNU Octave, Gnu, Matlab transparentes | PNG  gratui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2" name="Picture 8" descr="Fichier:Game Boy Printer.png — Wikipé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4132" y="476672"/>
            <a:ext cx="1741539" cy="2404917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3572" y="3212976"/>
            <a:ext cx="2133972" cy="136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>
            <a:off x="1811524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2999656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4475820" y="371703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Carte Mémoire microSDHC SanDisk Ultra 32 Go Classe 10 pour Android avec  Vitesse de lecture Allant jusqu'à 80 Mo/s + Adaptateur SD: Amazon.fr:  Informatiqu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1924" y="3284984"/>
            <a:ext cx="1317526" cy="1317526"/>
          </a:xfrm>
          <a:prstGeom prst="rect">
            <a:avLst/>
          </a:prstGeom>
          <a:noFill/>
        </p:spPr>
      </p:pic>
      <p:sp>
        <p:nvSpPr>
          <p:cNvPr id="15" name="Flèche droite 14"/>
          <p:cNvSpPr/>
          <p:nvPr/>
        </p:nvSpPr>
        <p:spPr>
          <a:xfrm>
            <a:off x="6708068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6200000">
            <a:off x="5591944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155340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images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459596" y="1166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Octave encoder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027548" y="46531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data </a:t>
            </a:r>
            <a:r>
              <a:rPr lang="fr-FR" dirty="0" err="1" smtClean="0"/>
              <a:t>tile</a:t>
            </a:r>
            <a:r>
              <a:rPr lang="fr-FR" dirty="0" smtClean="0"/>
              <a:t> format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195900" y="46438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SD </a:t>
            </a:r>
            <a:r>
              <a:rPr lang="fr-FR" dirty="0" err="1" smtClean="0"/>
              <a:t>Card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267908" y="1166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6924092" y="134432"/>
            <a:ext cx="18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printer</a:t>
            </a:r>
            <a:endParaRPr lang="fr-FR" dirty="0"/>
          </a:p>
        </p:txBody>
      </p:sp>
      <p:pic>
        <p:nvPicPr>
          <p:cNvPr id="2" name="Picture 2" descr="K:\Personnel\Photos et videos\Game Boy Printer\Game Boy Printer injector\SD_GB_Printer7\Image_converter_3\Images\GB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504" y="480636"/>
            <a:ext cx="1524000" cy="2438400"/>
          </a:xfrm>
          <a:prstGeom prst="rect">
            <a:avLst/>
          </a:prstGeom>
          <a:noFill/>
        </p:spPr>
      </p:pic>
      <p:pic>
        <p:nvPicPr>
          <p:cNvPr id="3" name="Picture 2" descr="L1: Turning on an LED - Physical Computi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20" y="692695"/>
            <a:ext cx="2175016" cy="159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635</Words>
  <Application>Microsoft Office PowerPoint</Application>
  <PresentationFormat>Affichage à l'écran (4:3)</PresentationFormat>
  <Paragraphs>110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47</cp:revision>
  <dcterms:created xsi:type="dcterms:W3CDTF">2020-08-31T17:24:19Z</dcterms:created>
  <dcterms:modified xsi:type="dcterms:W3CDTF">2024-03-25T09:01:27Z</dcterms:modified>
</cp:coreProperties>
</file>