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0000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2051720" cy="2667236"/>
          </a:xfrm>
          <a:prstGeom prst="rect">
            <a:avLst/>
          </a:prstGeom>
          <a:noFill/>
        </p:spPr>
      </p:pic>
      <p:pic>
        <p:nvPicPr>
          <p:cNvPr id="1028" name="Picture 4" descr="E:\00064\00012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2708920"/>
            <a:ext cx="2168241" cy="1951416"/>
          </a:xfrm>
          <a:prstGeom prst="rect">
            <a:avLst/>
          </a:prstGeom>
          <a:noFill/>
        </p:spPr>
      </p:pic>
      <p:pic>
        <p:nvPicPr>
          <p:cNvPr id="1030" name="Picture 6" descr="E:\00065\000125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869923" y="962725"/>
            <a:ext cx="1800200" cy="4860542"/>
          </a:xfrm>
          <a:prstGeom prst="rect">
            <a:avLst/>
          </a:prstGeom>
          <a:noFill/>
        </p:spPr>
      </p:pic>
      <p:pic>
        <p:nvPicPr>
          <p:cNvPr id="1031" name="Picture 7" descr="E:\00065\00012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0"/>
            <a:ext cx="2369840" cy="2132856"/>
          </a:xfrm>
          <a:prstGeom prst="rect">
            <a:avLst/>
          </a:prstGeom>
          <a:noFill/>
        </p:spPr>
      </p:pic>
      <p:pic>
        <p:nvPicPr>
          <p:cNvPr id="1032" name="Picture 8" descr="E:\00065\000127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725144"/>
            <a:ext cx="2209822" cy="1988840"/>
          </a:xfrm>
          <a:prstGeom prst="rect">
            <a:avLst/>
          </a:prstGeom>
          <a:noFill/>
        </p:spPr>
      </p:pic>
      <p:pic>
        <p:nvPicPr>
          <p:cNvPr id="1034" name="Picture 10" descr="E:\00065\00012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4725144"/>
            <a:ext cx="2167902" cy="1951112"/>
          </a:xfrm>
          <a:prstGeom prst="rect">
            <a:avLst/>
          </a:prstGeom>
          <a:noFill/>
        </p:spPr>
      </p:pic>
      <p:pic>
        <p:nvPicPr>
          <p:cNvPr id="1029" name="Picture 5" descr="E:\00064\000125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4653136"/>
            <a:ext cx="2240249" cy="2016224"/>
          </a:xfrm>
          <a:prstGeom prst="rect">
            <a:avLst/>
          </a:prstGeom>
          <a:noFill/>
        </p:spPr>
      </p:pic>
      <p:pic>
        <p:nvPicPr>
          <p:cNvPr id="1036" name="Picture 12" descr="E:\00065\000129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221088"/>
            <a:ext cx="2051720" cy="2462064"/>
          </a:xfrm>
          <a:prstGeom prst="rect">
            <a:avLst/>
          </a:prstGeom>
          <a:noFill/>
        </p:spPr>
      </p:pic>
      <p:pic>
        <p:nvPicPr>
          <p:cNvPr id="1035" name="Picture 11" descr="E:\00065\000127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3645024"/>
            <a:ext cx="2376264" cy="1425758"/>
          </a:xfrm>
          <a:prstGeom prst="rect">
            <a:avLst/>
          </a:prstGeom>
          <a:noFill/>
        </p:spPr>
      </p:pic>
      <p:pic>
        <p:nvPicPr>
          <p:cNvPr id="1037" name="Picture 13" descr="E:\00065\0001259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4195" y="72008"/>
            <a:ext cx="2049805" cy="1844824"/>
          </a:xfrm>
          <a:prstGeom prst="rect">
            <a:avLst/>
          </a:prstGeom>
          <a:noFill/>
        </p:spPr>
      </p:pic>
      <p:pic>
        <p:nvPicPr>
          <p:cNvPr id="1038" name="Picture 14" descr="E:\00066\0001299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1760" y="1988840"/>
            <a:ext cx="2232248" cy="669674"/>
          </a:xfrm>
          <a:prstGeom prst="rect">
            <a:avLst/>
          </a:prstGeom>
          <a:noFill/>
        </p:spPr>
      </p:pic>
      <p:pic>
        <p:nvPicPr>
          <p:cNvPr id="1027" name="Picture 3" descr="E:\00067\00013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16016" y="116632"/>
            <a:ext cx="2520280" cy="2268251"/>
          </a:xfrm>
          <a:prstGeom prst="rect">
            <a:avLst/>
          </a:prstGeom>
          <a:noFill/>
        </p:spPr>
      </p:pic>
      <p:pic>
        <p:nvPicPr>
          <p:cNvPr id="1033" name="Picture 9" descr="E:\00065\000128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48264" y="2132856"/>
            <a:ext cx="2051720" cy="1846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</cp:revision>
  <dcterms:created xsi:type="dcterms:W3CDTF">2024-11-25T20:28:53Z</dcterms:created>
  <dcterms:modified xsi:type="dcterms:W3CDTF">2024-12-01T09:27:13Z</dcterms:modified>
</cp:coreProperties>
</file>