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 rot="10800000">
            <a:off x="509269" y="2834071"/>
            <a:ext cx="3860800" cy="3860800"/>
            <a:chOff x="509269" y="2852936"/>
            <a:chExt cx="3860800" cy="3860800"/>
          </a:xfrm>
        </p:grpSpPr>
        <p:pic>
          <p:nvPicPr>
            <p:cNvPr id="1026" name="Picture 2" descr="C:\Users\Korpf\Desktop\icone Speed'Ball Tenni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509269" y="2852936"/>
              <a:ext cx="3860800" cy="386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 rot="7261966">
              <a:off x="1114910" y="4604622"/>
              <a:ext cx="1504114" cy="1169218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prstTxWarp prst="textStop">
                <a:avLst/>
              </a:prstTxWarp>
              <a:spAutoFit/>
              <a:scene3d>
                <a:camera prst="perspectiveHeroicExtremeLeftFacing"/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 prst="convex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r"/>
              <a:r>
                <a:rPr lang="fr-FR" sz="400" b="1" cap="all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  <a:latin typeface="Arial Black" pitchFamily="34" charset="0"/>
                </a:rPr>
                <a:t>S’</a:t>
              </a:r>
              <a:r>
                <a:rPr lang="fr-FR" sz="100" b="1" cap="all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  <a:latin typeface="Arial Black" pitchFamily="34" charset="0"/>
                </a:rPr>
                <a:t> </a:t>
              </a:r>
              <a:r>
                <a:rPr lang="fr-FR" sz="400" b="1" cap="all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  <a:latin typeface="Arial Black" pitchFamily="34" charset="0"/>
                </a:rPr>
                <a:t>B</a:t>
              </a:r>
              <a:endParaRPr lang="fr-FR" sz="4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effectLst/>
                <a:latin typeface="Arial Black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 rot="18182272">
            <a:off x="6376227" y="1300280"/>
            <a:ext cx="1504114" cy="1169218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prstTxWarp prst="textStop">
              <a:avLst/>
            </a:prstTxWarp>
            <a:spAutoFit/>
            <a:scene3d>
              <a:camera prst="perspectiveHeroicExtremeLeftFacing"/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convex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fr-FR" sz="600" b="1" cap="all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effectLst/>
                <a:latin typeface="Arial Black" pitchFamily="34" charset="0"/>
              </a:rPr>
              <a:t>S’</a:t>
            </a:r>
            <a:r>
              <a:rPr lang="fr-FR" sz="100" b="1" cap="all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effectLst/>
                <a:latin typeface="Arial Black" pitchFamily="34" charset="0"/>
              </a:rPr>
              <a:t> </a:t>
            </a:r>
            <a:r>
              <a:rPr lang="fr-FR" sz="600" b="1" cap="all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effectLst/>
                <a:latin typeface="Arial Black" pitchFamily="34" charset="0"/>
              </a:rPr>
              <a:t>B</a:t>
            </a:r>
            <a:endParaRPr lang="fr-FR" sz="600" b="1" cap="all" dirty="0">
              <a:ln w="0">
                <a:solidFill>
                  <a:schemeClr val="accent6">
                    <a:lumMod val="75000"/>
                  </a:schemeClr>
                </a:solidFill>
              </a:ln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92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Korpf</dc:creator>
  <cp:lastModifiedBy>Utilisateur Windows</cp:lastModifiedBy>
  <cp:revision>4</cp:revision>
  <dcterms:created xsi:type="dcterms:W3CDTF">2023-11-09T16:13:43Z</dcterms:created>
  <dcterms:modified xsi:type="dcterms:W3CDTF">2023-11-09T18:25:20Z</dcterms:modified>
</cp:coreProperties>
</file>