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81F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29F0-ED99-4EBA-B9DE-D96AA5DF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39F09-EC13-4206-860B-1CE29B584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CC99-EDB5-4E35-A783-16248D3D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C0AB-5110-4E65-B30F-3849046D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008F-A61F-404A-9CB1-80F7B41A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BA8A-C199-40E0-BB4C-EF128801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A7477-9892-4816-942A-DCA8E04C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D2EF-5B82-4BC0-BC06-028B3AE9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90EA-0E32-40F2-9DB3-C57C95B2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A9A1-4CE5-4DA2-88E1-E71E00D3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197A6-FF7A-4881-A9E2-80DA096F7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4B810-6723-4683-A91D-89DEBF1B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2C92-02C8-4FF7-91FC-26FC87E5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C1D6-83E5-43F4-8BBF-412E5733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6C21-E1F9-46DE-9AFC-B9D3F441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2C01-AB11-4359-A571-A56BB49F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BA33-74A8-4AC3-A01E-C79DBC5F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FB4E-5807-4424-AC23-9DE7C799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B91D-8418-4144-B15F-3A10B968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518D-2405-482A-818B-6C2CA94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5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A5B8-0C9F-4BF6-BF2C-7848926E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EB94-ADCF-4802-BBAA-205873DC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9149-40EA-4D41-905A-76C04A0F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6256-82D5-4746-A139-EFF68D92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A34DC-B135-4083-A909-E0804E24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8EF1-3B4E-44A4-BB69-78606A1B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0C10-752E-4E2A-8B99-C708AF56C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78652-EB30-4BBC-9418-B979683F7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ADE2-2047-42EA-A96B-0B07D42E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5F15C-EEC9-4915-ACD8-8FB9DA3B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E279-C682-4197-9138-BA279EC2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5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7A39-B35B-42DF-90B7-4023DD1F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F7BE5-5A2A-42C1-8322-A561C6CA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643C-EA38-48B0-BB44-10BA3D04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22BDC-5B0A-4C5F-A1C7-AE37BBD37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9F111-028D-4A25-92A6-0286FAA36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1074D-53E6-4E57-8B98-A9E5B1D6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00872-D4CE-4687-8D2A-17E2B251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1AB74-270A-40B7-8820-B97644B9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3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2360-D05C-42D7-84FC-2182A147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63EDD-E960-455D-A0A4-4B3F1C39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6A43B-1135-4D44-8F87-E3F7E876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4090B-EDBE-4679-8AD9-926BAC53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8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52768-8571-48BC-ACDD-F6C4C1F7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FA0FC-2344-4E62-9C8C-DB9B8766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30830-A62B-41B4-A250-22DA361A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0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8BC9-A549-45F2-874B-0ED9D6EA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2824-D010-4672-B4C2-79438596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C7FBA-F616-4677-A9D3-2A6E7EB78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C6115-5DAE-463E-9166-F89C2DC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23F0-1F94-4C71-B752-2583F1BE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F658A-CF95-4929-A469-4E213842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06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A52A-C091-4562-AE27-D654ED41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3D817-37B8-4CBA-824D-B2B503DC0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3DE2E-9604-4763-891D-967832BAA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8E9F-B5B7-41EF-96B6-CB9F5163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ED508-BEAC-4C4E-B8A0-93BC72F7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D795-6C7D-4067-8A2F-96792E44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D9F75-FC56-434E-A4BF-9E91A346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E5B3D-E7DC-4819-9EEB-1EB888D9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DDBD-6885-48D1-ABDC-54A9630EE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20D8-3033-4FED-965D-3D692424AA0C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6C4B-0C79-424A-8470-2EAF89124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A602-2A16-410E-BA25-E0824DCA4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CF34-6A74-4A7C-87FE-A5ABF5E97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8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D63C8A-68C2-4DEA-9C29-8BD915F50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52" t="75594" r="27586" b="2143"/>
          <a:stretch/>
        </p:blipFill>
        <p:spPr>
          <a:xfrm>
            <a:off x="406362" y="204946"/>
            <a:ext cx="2726998" cy="2104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520A77-F906-4316-8312-308AF352B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t="81224" r="33675" b="1497"/>
          <a:stretch/>
        </p:blipFill>
        <p:spPr>
          <a:xfrm>
            <a:off x="167914" y="2915815"/>
            <a:ext cx="5481771" cy="2925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12353-03C8-4DE8-BCEF-7DC15BE135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61" t="84762" r="31841" b="1768"/>
          <a:stretch/>
        </p:blipFill>
        <p:spPr>
          <a:xfrm>
            <a:off x="3825550" y="318651"/>
            <a:ext cx="3648270" cy="2330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E78D4-7105-48D4-A745-6E17F10958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736" t="80815" r="30663" b="1497"/>
          <a:stretch/>
        </p:blipFill>
        <p:spPr>
          <a:xfrm>
            <a:off x="7942076" y="204946"/>
            <a:ext cx="3935794" cy="2617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6601B9-0C7A-4E5A-B7F3-96756A90C5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183" t="80272" r="28960" b="1769"/>
          <a:stretch/>
        </p:blipFill>
        <p:spPr>
          <a:xfrm>
            <a:off x="6410130" y="3428999"/>
            <a:ext cx="4633491" cy="26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5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0AC597-8735-4E07-B4CF-4031CFEE35E0}"/>
              </a:ext>
            </a:extLst>
          </p:cNvPr>
          <p:cNvSpPr/>
          <p:nvPr/>
        </p:nvSpPr>
        <p:spPr>
          <a:xfrm>
            <a:off x="1640612" y="1519692"/>
            <a:ext cx="7655787" cy="4085232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66F20-FA4A-433A-985B-646B14AE8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59" t="81224" r="33675" b="1497"/>
          <a:stretch/>
        </p:blipFill>
        <p:spPr>
          <a:xfrm>
            <a:off x="1640614" y="1519693"/>
            <a:ext cx="7655786" cy="40852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888E5A-B0FC-45A3-96D6-7DD4FB6DE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95" t="85936" r="45476" b="10029"/>
          <a:stretch/>
        </p:blipFill>
        <p:spPr>
          <a:xfrm>
            <a:off x="2533650" y="3725060"/>
            <a:ext cx="963046" cy="951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DEBA91-8F13-45AE-9C69-67A5C7850A82}"/>
              </a:ext>
            </a:extLst>
          </p:cNvPr>
          <p:cNvSpPr/>
          <p:nvPr/>
        </p:nvSpPr>
        <p:spPr>
          <a:xfrm>
            <a:off x="3285048" y="4412725"/>
            <a:ext cx="423296" cy="264050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D151E-84EB-485D-AB9A-B2BC20F1F591}"/>
              </a:ext>
            </a:extLst>
          </p:cNvPr>
          <p:cNvSpPr/>
          <p:nvPr/>
        </p:nvSpPr>
        <p:spPr>
          <a:xfrm>
            <a:off x="6018777" y="2400300"/>
            <a:ext cx="1097473" cy="1228725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2570-F2BB-4D07-B1CF-B3528A423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53103" t="85029" r="42977" b="10620"/>
          <a:stretch/>
        </p:blipFill>
        <p:spPr>
          <a:xfrm>
            <a:off x="6467474" y="2295525"/>
            <a:ext cx="963047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66F20-FA4A-433A-985B-646B14AE8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59" t="81224" r="33675" b="1497"/>
          <a:stretch/>
        </p:blipFill>
        <p:spPr>
          <a:xfrm>
            <a:off x="1640614" y="1519693"/>
            <a:ext cx="7655786" cy="40852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888E5A-B0FC-45A3-96D6-7DD4FB6DE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l="50595" t="85936" r="45476" b="10029"/>
          <a:stretch/>
        </p:blipFill>
        <p:spPr>
          <a:xfrm>
            <a:off x="2533650" y="3725060"/>
            <a:ext cx="963046" cy="951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DEBA91-8F13-45AE-9C69-67A5C7850A82}"/>
              </a:ext>
            </a:extLst>
          </p:cNvPr>
          <p:cNvSpPr/>
          <p:nvPr/>
        </p:nvSpPr>
        <p:spPr>
          <a:xfrm>
            <a:off x="3285048" y="4412725"/>
            <a:ext cx="423296" cy="264050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D151E-84EB-485D-AB9A-B2BC20F1F591}"/>
              </a:ext>
            </a:extLst>
          </p:cNvPr>
          <p:cNvSpPr/>
          <p:nvPr/>
        </p:nvSpPr>
        <p:spPr>
          <a:xfrm>
            <a:off x="6018777" y="2400300"/>
            <a:ext cx="1097473" cy="1228725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2570-F2BB-4D07-B1CF-B3528A423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3103" t="85029" r="42977" b="10620"/>
          <a:stretch/>
        </p:blipFill>
        <p:spPr>
          <a:xfrm>
            <a:off x="6467474" y="2295525"/>
            <a:ext cx="963047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6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F3DF4B-EB5D-4AF2-9C31-BAD20BEC6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83" t="80272" r="28960" b="1769"/>
          <a:stretch/>
        </p:blipFill>
        <p:spPr>
          <a:xfrm>
            <a:off x="3104955" y="1181099"/>
            <a:ext cx="7765464" cy="44958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E70E9C-8059-4AE0-8649-61527AF0AE55}"/>
              </a:ext>
            </a:extLst>
          </p:cNvPr>
          <p:cNvSpPr/>
          <p:nvPr/>
        </p:nvSpPr>
        <p:spPr>
          <a:xfrm>
            <a:off x="4524375" y="2343150"/>
            <a:ext cx="2228849" cy="1447800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4DDAC-D0B0-44D4-AE8B-6807BADF3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47190" t="85789" r="48891" b="10330"/>
          <a:stretch/>
        </p:blipFill>
        <p:spPr>
          <a:xfrm>
            <a:off x="4629150" y="2268911"/>
            <a:ext cx="857250" cy="817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5C18EF-1D9A-4876-8FB7-6882E674F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19" t="86232" r="46092" b="10034"/>
          <a:stretch/>
        </p:blipFill>
        <p:spPr>
          <a:xfrm>
            <a:off x="5895975" y="3314705"/>
            <a:ext cx="932133" cy="8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F3DF4B-EB5D-4AF2-9C31-BAD20BEC6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83" t="80272" r="28960" b="1769"/>
          <a:stretch/>
        </p:blipFill>
        <p:spPr>
          <a:xfrm>
            <a:off x="3104955" y="1181099"/>
            <a:ext cx="7765464" cy="44958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E70E9C-8059-4AE0-8649-61527AF0AE55}"/>
              </a:ext>
            </a:extLst>
          </p:cNvPr>
          <p:cNvSpPr/>
          <p:nvPr/>
        </p:nvSpPr>
        <p:spPr>
          <a:xfrm>
            <a:off x="4524375" y="2343150"/>
            <a:ext cx="2228849" cy="1447800"/>
          </a:xfrm>
          <a:prstGeom prst="rect">
            <a:avLst/>
          </a:prstGeom>
          <a:solidFill>
            <a:srgbClr val="0C0C0C"/>
          </a:solidFill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4DDAC-D0B0-44D4-AE8B-6807BADF3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0" t="85789" r="48891" b="10330"/>
          <a:stretch/>
        </p:blipFill>
        <p:spPr>
          <a:xfrm>
            <a:off x="4629150" y="2268911"/>
            <a:ext cx="857250" cy="817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5C18EF-1D9A-4876-8FB7-6882E674F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</a:blip>
          <a:srcRect l="49819" t="86232" r="46092" b="10034"/>
          <a:stretch/>
        </p:blipFill>
        <p:spPr>
          <a:xfrm>
            <a:off x="5895975" y="3314705"/>
            <a:ext cx="932133" cy="8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3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Wreford</dc:creator>
  <cp:lastModifiedBy>Raphael Wreford</cp:lastModifiedBy>
  <cp:revision>23</cp:revision>
  <dcterms:created xsi:type="dcterms:W3CDTF">2021-02-11T18:41:53Z</dcterms:created>
  <dcterms:modified xsi:type="dcterms:W3CDTF">2021-02-11T20:29:33Z</dcterms:modified>
</cp:coreProperties>
</file>