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22"/>
  </p:notesMasterIdLst>
  <p:sldIdLst>
    <p:sldId id="256" r:id="rId2"/>
    <p:sldId id="257" r:id="rId3"/>
    <p:sldId id="343" r:id="rId4"/>
    <p:sldId id="266" r:id="rId5"/>
    <p:sldId id="265" r:id="rId6"/>
    <p:sldId id="258" r:id="rId7"/>
    <p:sldId id="344" r:id="rId8"/>
    <p:sldId id="345" r:id="rId9"/>
    <p:sldId id="346" r:id="rId10"/>
    <p:sldId id="350" r:id="rId11"/>
    <p:sldId id="260" r:id="rId12"/>
    <p:sldId id="259" r:id="rId13"/>
    <p:sldId id="347" r:id="rId14"/>
    <p:sldId id="348" r:id="rId15"/>
    <p:sldId id="263" r:id="rId16"/>
    <p:sldId id="283" r:id="rId17"/>
    <p:sldId id="352" r:id="rId18"/>
    <p:sldId id="353" r:id="rId19"/>
    <p:sldId id="351" r:id="rId20"/>
    <p:sldId id="261" r:id="rId21"/>
  </p:sldIdLst>
  <p:sldSz cx="9144000" cy="5143500" type="screen16x9"/>
  <p:notesSz cx="6858000" cy="9144000"/>
  <p:embeddedFontLst>
    <p:embeddedFont>
      <p:font typeface="Denk One" panose="020B0604020202020204" charset="0"/>
      <p:regular r:id="rId23"/>
    </p:embeddedFont>
    <p:embeddedFont>
      <p:font typeface="Fira Sans Extra Condensed" panose="020B0604020202020204" charset="0"/>
      <p:regular r:id="rId24"/>
      <p:bold r:id="rId25"/>
      <p:italic r:id="rId26"/>
      <p:boldItalic r:id="rId27"/>
    </p:embeddedFont>
    <p:embeddedFont>
      <p:font typeface="Quicksand" panose="020B0604020202020204" charset="0"/>
      <p:regular r:id="rId28"/>
      <p:bold r:id="rId29"/>
    </p:embeddedFont>
    <p:embeddedFont>
      <p:font typeface="Orbitron"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90F02C-A58B-4661-856E-970222CB716B}">
  <a:tblStyle styleId="{9790F02C-A58B-4661-856E-970222CB71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0cb08aea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0cb08aea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99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499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30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0"/>
        <p:cNvGrpSpPr/>
        <p:nvPr/>
      </p:nvGrpSpPr>
      <p:grpSpPr>
        <a:xfrm>
          <a:off x="0" y="0"/>
          <a:ext cx="0" cy="0"/>
          <a:chOff x="0" y="0"/>
          <a:chExt cx="0" cy="0"/>
        </a:xfrm>
      </p:grpSpPr>
      <p:sp>
        <p:nvSpPr>
          <p:cNvPr id="2371" name="Google Shape;2371;ged069718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2" name="Google Shape;2372;ged069718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0"/>
        <p:cNvGrpSpPr/>
        <p:nvPr/>
      </p:nvGrpSpPr>
      <p:grpSpPr>
        <a:xfrm>
          <a:off x="0" y="0"/>
          <a:ext cx="0" cy="0"/>
          <a:chOff x="0" y="0"/>
          <a:chExt cx="0" cy="0"/>
        </a:xfrm>
      </p:grpSpPr>
      <p:sp>
        <p:nvSpPr>
          <p:cNvPr id="2371" name="Google Shape;2371;ged069718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2" name="Google Shape;2372;ged069718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892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64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0cb08aea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0cb08aea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0cb08aea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0cb08aea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41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0cb08aea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0cb08aea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68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0cb08aea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0cb08aea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9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2_1_1_1_1">
    <p:spTree>
      <p:nvGrpSpPr>
        <p:cNvPr id="1" name="Shape 389"/>
        <p:cNvGrpSpPr/>
        <p:nvPr/>
      </p:nvGrpSpPr>
      <p:grpSpPr>
        <a:xfrm>
          <a:off x="0" y="0"/>
          <a:ext cx="0" cy="0"/>
          <a:chOff x="0" y="0"/>
          <a:chExt cx="0" cy="0"/>
        </a:xfrm>
      </p:grpSpPr>
      <p:grpSp>
        <p:nvGrpSpPr>
          <p:cNvPr id="390" name="Google Shape;390;p26"/>
          <p:cNvGrpSpPr/>
          <p:nvPr/>
        </p:nvGrpSpPr>
        <p:grpSpPr>
          <a:xfrm>
            <a:off x="358350" y="258050"/>
            <a:ext cx="8428950" cy="4627500"/>
            <a:chOff x="358350" y="258050"/>
            <a:chExt cx="8428950" cy="4627500"/>
          </a:xfrm>
        </p:grpSpPr>
        <p:sp>
          <p:nvSpPr>
            <p:cNvPr id="391" name="Google Shape;391;p2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26"/>
            <p:cNvGrpSpPr/>
            <p:nvPr/>
          </p:nvGrpSpPr>
          <p:grpSpPr>
            <a:xfrm rot="10800000" flipH="1">
              <a:off x="4159199" y="4657459"/>
              <a:ext cx="825589" cy="93999"/>
              <a:chOff x="5718423" y="809024"/>
              <a:chExt cx="830071" cy="94500"/>
            </a:xfrm>
          </p:grpSpPr>
          <p:sp>
            <p:nvSpPr>
              <p:cNvPr id="394" name="Google Shape;394;p2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6"/>
            <p:cNvGrpSpPr/>
            <p:nvPr/>
          </p:nvGrpSpPr>
          <p:grpSpPr>
            <a:xfrm>
              <a:off x="720000" y="407061"/>
              <a:ext cx="7704000" cy="262500"/>
              <a:chOff x="433208" y="393425"/>
              <a:chExt cx="7704000" cy="262500"/>
            </a:xfrm>
          </p:grpSpPr>
          <p:sp>
            <p:nvSpPr>
              <p:cNvPr id="399" name="Google Shape;399;p2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26"/>
              <p:cNvGrpSpPr/>
              <p:nvPr/>
            </p:nvGrpSpPr>
            <p:grpSpPr>
              <a:xfrm rot="10800000" flipH="1">
                <a:off x="543498" y="483688"/>
                <a:ext cx="429322" cy="93999"/>
                <a:chOff x="5840230" y="744468"/>
                <a:chExt cx="431653" cy="94500"/>
              </a:xfrm>
            </p:grpSpPr>
            <p:sp>
              <p:nvSpPr>
                <p:cNvPr id="401" name="Google Shape;401;p2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04" name="Google Shape;404;p26"/>
          <p:cNvSpPr txBox="1">
            <a:spLocks noGrp="1"/>
          </p:cNvSpPr>
          <p:nvPr>
            <p:ph type="subTitle" idx="1"/>
          </p:nvPr>
        </p:nvSpPr>
        <p:spPr>
          <a:xfrm>
            <a:off x="4072200" y="2281539"/>
            <a:ext cx="4121400" cy="117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5" name="Google Shape;405;p26"/>
          <p:cNvSpPr txBox="1">
            <a:spLocks noGrp="1"/>
          </p:cNvSpPr>
          <p:nvPr>
            <p:ph type="title"/>
          </p:nvPr>
        </p:nvSpPr>
        <p:spPr>
          <a:xfrm>
            <a:off x="4072200" y="1704639"/>
            <a:ext cx="4121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506"/>
        <p:cNvGrpSpPr/>
        <p:nvPr/>
      </p:nvGrpSpPr>
      <p:grpSpPr>
        <a:xfrm>
          <a:off x="0" y="0"/>
          <a:ext cx="0" cy="0"/>
          <a:chOff x="0" y="0"/>
          <a:chExt cx="0" cy="0"/>
        </a:xfrm>
      </p:grpSpPr>
      <p:grpSp>
        <p:nvGrpSpPr>
          <p:cNvPr id="507" name="Google Shape;507;p33"/>
          <p:cNvGrpSpPr/>
          <p:nvPr/>
        </p:nvGrpSpPr>
        <p:grpSpPr>
          <a:xfrm>
            <a:off x="358350" y="258050"/>
            <a:ext cx="8428950" cy="4627500"/>
            <a:chOff x="358350" y="258050"/>
            <a:chExt cx="8428950" cy="4627500"/>
          </a:xfrm>
        </p:grpSpPr>
        <p:sp>
          <p:nvSpPr>
            <p:cNvPr id="508" name="Google Shape;508;p3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3"/>
            <p:cNvGrpSpPr/>
            <p:nvPr/>
          </p:nvGrpSpPr>
          <p:grpSpPr>
            <a:xfrm rot="10800000" flipH="1">
              <a:off x="4159199" y="4657459"/>
              <a:ext cx="825589" cy="93999"/>
              <a:chOff x="5718423" y="809024"/>
              <a:chExt cx="830071" cy="94500"/>
            </a:xfrm>
          </p:grpSpPr>
          <p:sp>
            <p:nvSpPr>
              <p:cNvPr id="511" name="Google Shape;511;p33"/>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3"/>
            <p:cNvGrpSpPr/>
            <p:nvPr/>
          </p:nvGrpSpPr>
          <p:grpSpPr>
            <a:xfrm>
              <a:off x="720000" y="407061"/>
              <a:ext cx="7704000" cy="262500"/>
              <a:chOff x="433208" y="393425"/>
              <a:chExt cx="7704000" cy="262500"/>
            </a:xfrm>
          </p:grpSpPr>
          <p:sp>
            <p:nvSpPr>
              <p:cNvPr id="516" name="Google Shape;516;p3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3"/>
              <p:cNvGrpSpPr/>
              <p:nvPr/>
            </p:nvGrpSpPr>
            <p:grpSpPr>
              <a:xfrm rot="10800000" flipH="1">
                <a:off x="543498" y="483688"/>
                <a:ext cx="429322" cy="93999"/>
                <a:chOff x="5840230" y="744468"/>
                <a:chExt cx="431653" cy="94500"/>
              </a:xfrm>
            </p:grpSpPr>
            <p:sp>
              <p:nvSpPr>
                <p:cNvPr id="518" name="Google Shape;518;p3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1" name="Google Shape;521;p33"/>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2" name="Google Shape;522;p33"/>
          <p:cNvSpPr txBox="1">
            <a:spLocks noGrp="1"/>
          </p:cNvSpPr>
          <p:nvPr>
            <p:ph type="title" idx="2"/>
          </p:nvPr>
        </p:nvSpPr>
        <p:spPr>
          <a:xfrm>
            <a:off x="906874" y="3252600"/>
            <a:ext cx="19488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3" name="Google Shape;523;p33"/>
          <p:cNvSpPr txBox="1">
            <a:spLocks noGrp="1"/>
          </p:cNvSpPr>
          <p:nvPr>
            <p:ph type="subTitle" idx="1"/>
          </p:nvPr>
        </p:nvSpPr>
        <p:spPr>
          <a:xfrm>
            <a:off x="906875" y="3620706"/>
            <a:ext cx="1948800" cy="9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33"/>
          <p:cNvSpPr txBox="1">
            <a:spLocks noGrp="1"/>
          </p:cNvSpPr>
          <p:nvPr>
            <p:ph type="title" idx="3"/>
          </p:nvPr>
        </p:nvSpPr>
        <p:spPr>
          <a:xfrm>
            <a:off x="3602688" y="3252593"/>
            <a:ext cx="19488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5" name="Google Shape;525;p33"/>
          <p:cNvSpPr txBox="1">
            <a:spLocks noGrp="1"/>
          </p:cNvSpPr>
          <p:nvPr>
            <p:ph type="subTitle" idx="4"/>
          </p:nvPr>
        </p:nvSpPr>
        <p:spPr>
          <a:xfrm>
            <a:off x="3602686" y="3620704"/>
            <a:ext cx="1948800" cy="9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33"/>
          <p:cNvSpPr txBox="1">
            <a:spLocks noGrp="1"/>
          </p:cNvSpPr>
          <p:nvPr>
            <p:ph type="title" idx="5"/>
          </p:nvPr>
        </p:nvSpPr>
        <p:spPr>
          <a:xfrm>
            <a:off x="6295930" y="3252550"/>
            <a:ext cx="19488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27" name="Google Shape;527;p33"/>
          <p:cNvSpPr txBox="1">
            <a:spLocks noGrp="1"/>
          </p:cNvSpPr>
          <p:nvPr>
            <p:ph type="subTitle" idx="6"/>
          </p:nvPr>
        </p:nvSpPr>
        <p:spPr>
          <a:xfrm>
            <a:off x="6295925" y="3620706"/>
            <a:ext cx="1948800" cy="9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060"/>
        <p:cNvGrpSpPr/>
        <p:nvPr/>
      </p:nvGrpSpPr>
      <p:grpSpPr>
        <a:xfrm>
          <a:off x="0" y="0"/>
          <a:ext cx="0" cy="0"/>
          <a:chOff x="0" y="0"/>
          <a:chExt cx="0" cy="0"/>
        </a:xfrm>
      </p:grpSpPr>
      <p:grpSp>
        <p:nvGrpSpPr>
          <p:cNvPr id="1061" name="Google Shape;1061;p60"/>
          <p:cNvGrpSpPr/>
          <p:nvPr/>
        </p:nvGrpSpPr>
        <p:grpSpPr>
          <a:xfrm>
            <a:off x="358350" y="258050"/>
            <a:ext cx="8428950" cy="4627500"/>
            <a:chOff x="358350" y="258050"/>
            <a:chExt cx="8428950" cy="4627500"/>
          </a:xfrm>
        </p:grpSpPr>
        <p:sp>
          <p:nvSpPr>
            <p:cNvPr id="1062" name="Google Shape;1062;p6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60"/>
            <p:cNvGrpSpPr/>
            <p:nvPr/>
          </p:nvGrpSpPr>
          <p:grpSpPr>
            <a:xfrm rot="10800000" flipH="1">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60"/>
              <p:cNvGrpSpPr/>
              <p:nvPr/>
            </p:nvGrpSpPr>
            <p:grpSpPr>
              <a:xfrm rot="10800000" flipH="1">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75" name="Google Shape;1075;p60"/>
          <p:cNvGrpSpPr/>
          <p:nvPr/>
        </p:nvGrpSpPr>
        <p:grpSpPr>
          <a:xfrm>
            <a:off x="952499" y="1113600"/>
            <a:ext cx="7240638" cy="3108284"/>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0"/>
              <p:cNvGrpSpPr/>
              <p:nvPr/>
            </p:nvGrpSpPr>
            <p:grpSpPr>
              <a:xfrm rot="10800000" flipH="1">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60"/>
              <p:cNvGrpSpPr/>
              <p:nvPr/>
            </p:nvGrpSpPr>
            <p:grpSpPr>
              <a:xfrm rot="10800000" flipH="1">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60"/>
              <p:cNvGrpSpPr/>
              <p:nvPr/>
            </p:nvGrpSpPr>
            <p:grpSpPr>
              <a:xfrm rot="10800000" flipH="1">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hasCustomPrompt="1"/>
          </p:nvPr>
        </p:nvSpPr>
        <p:spPr>
          <a:xfrm>
            <a:off x="1639207" y="9351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grpSp>
        <p:nvGrpSpPr>
          <p:cNvPr id="24" name="Google Shape;24;p3"/>
          <p:cNvGrpSpPr/>
          <p:nvPr/>
        </p:nvGrpSpPr>
        <p:grpSpPr>
          <a:xfrm>
            <a:off x="2038439" y="258000"/>
            <a:ext cx="5082995" cy="4627500"/>
            <a:chOff x="3704375" y="258050"/>
            <a:chExt cx="5082995" cy="4627500"/>
          </a:xfrm>
        </p:grpSpPr>
        <p:sp>
          <p:nvSpPr>
            <p:cNvPr id="25" name="Google Shape;25;p3"/>
            <p:cNvSpPr/>
            <p:nvPr/>
          </p:nvSpPr>
          <p:spPr>
            <a:xfrm>
              <a:off x="3704375" y="258050"/>
              <a:ext cx="50820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705370" y="258050"/>
              <a:ext cx="50820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rot="10800000" flipH="1">
              <a:off x="5829576" y="4657459"/>
              <a:ext cx="825589" cy="93999"/>
              <a:chOff x="5718423" y="809024"/>
              <a:chExt cx="830071" cy="94500"/>
            </a:xfrm>
          </p:grpSpPr>
          <p:sp>
            <p:nvSpPr>
              <p:cNvPr id="28" name="Google Shape;28;p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a:off x="3932900" y="407050"/>
              <a:ext cx="4491000" cy="262500"/>
              <a:chOff x="3646108" y="393414"/>
              <a:chExt cx="4491000" cy="262500"/>
            </a:xfrm>
          </p:grpSpPr>
          <p:sp>
            <p:nvSpPr>
              <p:cNvPr id="33" name="Google Shape;33;p3"/>
              <p:cNvSpPr/>
              <p:nvPr/>
            </p:nvSpPr>
            <p:spPr>
              <a:xfrm>
                <a:off x="3646108" y="393414"/>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flipH="1">
                <a:off x="3850212" y="483688"/>
                <a:ext cx="429322" cy="93999"/>
                <a:chOff x="9164898" y="744468"/>
                <a:chExt cx="431653" cy="94500"/>
              </a:xfrm>
            </p:grpSpPr>
            <p:sp>
              <p:nvSpPr>
                <p:cNvPr id="35" name="Google Shape;35;p3"/>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rot="10800000" flipH="1">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rot="10800000" flipH="1">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53;p4"/>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grpSp>
        <p:nvGrpSpPr>
          <p:cNvPr id="89" name="Google Shape;89;p7"/>
          <p:cNvGrpSpPr/>
          <p:nvPr/>
        </p:nvGrpSpPr>
        <p:grpSpPr>
          <a:xfrm>
            <a:off x="358350" y="258050"/>
            <a:ext cx="8428950" cy="4627500"/>
            <a:chOff x="358350" y="258050"/>
            <a:chExt cx="8428950" cy="4627500"/>
          </a:xfrm>
        </p:grpSpPr>
        <p:sp>
          <p:nvSpPr>
            <p:cNvPr id="90" name="Google Shape;90;p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7"/>
            <p:cNvGrpSpPr/>
            <p:nvPr/>
          </p:nvGrpSpPr>
          <p:grpSpPr>
            <a:xfrm rot="10800000" flipH="1">
              <a:off x="4159199" y="4657459"/>
              <a:ext cx="825589" cy="93999"/>
              <a:chOff x="5718423" y="809024"/>
              <a:chExt cx="830071" cy="94500"/>
            </a:xfrm>
          </p:grpSpPr>
          <p:sp>
            <p:nvSpPr>
              <p:cNvPr id="93" name="Google Shape;93;p7"/>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a:off x="720000" y="407061"/>
              <a:ext cx="7704000" cy="262500"/>
              <a:chOff x="433208" y="393425"/>
              <a:chExt cx="7704000" cy="262500"/>
            </a:xfrm>
          </p:grpSpPr>
          <p:sp>
            <p:nvSpPr>
              <p:cNvPr id="98" name="Google Shape;98;p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rot="10800000" flipH="1">
                <a:off x="543498" y="483688"/>
                <a:ext cx="429322" cy="93999"/>
                <a:chOff x="5840230" y="744468"/>
                <a:chExt cx="431653" cy="94500"/>
              </a:xfrm>
            </p:grpSpPr>
            <p:sp>
              <p:nvSpPr>
                <p:cNvPr id="100" name="Google Shape;100;p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3" name="Google Shape;103;p7"/>
          <p:cNvSpPr txBox="1">
            <a:spLocks noGrp="1"/>
          </p:cNvSpPr>
          <p:nvPr>
            <p:ph type="title"/>
          </p:nvPr>
        </p:nvSpPr>
        <p:spPr>
          <a:xfrm>
            <a:off x="726454" y="1379050"/>
            <a:ext cx="3251400" cy="924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7"/>
          <p:cNvSpPr txBox="1">
            <a:spLocks noGrp="1"/>
          </p:cNvSpPr>
          <p:nvPr>
            <p:ph type="body" idx="1"/>
          </p:nvPr>
        </p:nvSpPr>
        <p:spPr>
          <a:xfrm>
            <a:off x="726454" y="2297340"/>
            <a:ext cx="3251400" cy="1471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rot="10800000" flipH="1">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9"/>
              <p:cNvGrpSpPr/>
              <p:nvPr/>
            </p:nvGrpSpPr>
            <p:grpSpPr>
              <a:xfrm rot="10800000" flipH="1">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 name="Google Shape;136;p9"/>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9"/>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256"/>
        <p:cNvGrpSpPr/>
        <p:nvPr/>
      </p:nvGrpSpPr>
      <p:grpSpPr>
        <a:xfrm>
          <a:off x="0" y="0"/>
          <a:ext cx="0" cy="0"/>
          <a:chOff x="0" y="0"/>
          <a:chExt cx="0" cy="0"/>
        </a:xfrm>
      </p:grpSpPr>
      <p:grpSp>
        <p:nvGrpSpPr>
          <p:cNvPr id="257" name="Google Shape;257;p19"/>
          <p:cNvGrpSpPr/>
          <p:nvPr/>
        </p:nvGrpSpPr>
        <p:grpSpPr>
          <a:xfrm>
            <a:off x="358350" y="258050"/>
            <a:ext cx="8428950" cy="4627500"/>
            <a:chOff x="358350" y="258050"/>
            <a:chExt cx="8428950" cy="4627500"/>
          </a:xfrm>
        </p:grpSpPr>
        <p:sp>
          <p:nvSpPr>
            <p:cNvPr id="258" name="Google Shape;258;p1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9"/>
            <p:cNvGrpSpPr/>
            <p:nvPr/>
          </p:nvGrpSpPr>
          <p:grpSpPr>
            <a:xfrm rot="10800000" flipH="1">
              <a:off x="4159199" y="4657459"/>
              <a:ext cx="825589" cy="93999"/>
              <a:chOff x="5718423" y="809024"/>
              <a:chExt cx="830071" cy="94500"/>
            </a:xfrm>
          </p:grpSpPr>
          <p:sp>
            <p:nvSpPr>
              <p:cNvPr id="261" name="Google Shape;261;p1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9"/>
            <p:cNvGrpSpPr/>
            <p:nvPr/>
          </p:nvGrpSpPr>
          <p:grpSpPr>
            <a:xfrm>
              <a:off x="720000" y="407061"/>
              <a:ext cx="7704000" cy="262500"/>
              <a:chOff x="433208" y="393425"/>
              <a:chExt cx="7704000" cy="262500"/>
            </a:xfrm>
          </p:grpSpPr>
          <p:sp>
            <p:nvSpPr>
              <p:cNvPr id="266" name="Google Shape;266;p1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9"/>
              <p:cNvGrpSpPr/>
              <p:nvPr/>
            </p:nvGrpSpPr>
            <p:grpSpPr>
              <a:xfrm rot="10800000" flipH="1">
                <a:off x="543498" y="483688"/>
                <a:ext cx="429322" cy="93999"/>
                <a:chOff x="5840230" y="744468"/>
                <a:chExt cx="431653" cy="94500"/>
              </a:xfrm>
            </p:grpSpPr>
            <p:sp>
              <p:nvSpPr>
                <p:cNvPr id="268" name="Google Shape;268;p1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1" name="Google Shape;271;p19"/>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19"/>
          <p:cNvSpPr txBox="1">
            <a:spLocks noGrp="1"/>
          </p:cNvSpPr>
          <p:nvPr>
            <p:ph type="subTitle" idx="1"/>
          </p:nvPr>
        </p:nvSpPr>
        <p:spPr>
          <a:xfrm>
            <a:off x="4244613" y="1724175"/>
            <a:ext cx="2834100" cy="104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9"/>
          <p:cNvSpPr txBox="1">
            <a:spLocks noGrp="1"/>
          </p:cNvSpPr>
          <p:nvPr>
            <p:ph type="subTitle" idx="2"/>
          </p:nvPr>
        </p:nvSpPr>
        <p:spPr>
          <a:xfrm>
            <a:off x="4244613" y="3165775"/>
            <a:ext cx="2834100" cy="104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19"/>
          <p:cNvSpPr txBox="1">
            <a:spLocks noGrp="1"/>
          </p:cNvSpPr>
          <p:nvPr>
            <p:ph type="subTitle" idx="3"/>
          </p:nvPr>
        </p:nvSpPr>
        <p:spPr>
          <a:xfrm>
            <a:off x="2443939" y="1811150"/>
            <a:ext cx="1599000" cy="24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rial"/>
              <a:buNone/>
              <a:defRPr sz="18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275" name="Google Shape;275;p19"/>
          <p:cNvSpPr txBox="1">
            <a:spLocks noGrp="1"/>
          </p:cNvSpPr>
          <p:nvPr>
            <p:ph type="subTitle" idx="4"/>
          </p:nvPr>
        </p:nvSpPr>
        <p:spPr>
          <a:xfrm>
            <a:off x="2443937" y="3252775"/>
            <a:ext cx="1599000" cy="24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rial"/>
              <a:buNone/>
              <a:defRPr sz="18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1" name="Google Shape;291;p20"/>
          <p:cNvSpPr txBox="1">
            <a:spLocks noGrp="1"/>
          </p:cNvSpPr>
          <p:nvPr>
            <p:ph type="ctrTitle"/>
          </p:nvPr>
        </p:nvSpPr>
        <p:spPr>
          <a:xfrm>
            <a:off x="4884802" y="68790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2" name="Google Shape;292;p20"/>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3" name="Google Shape;293;p20"/>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5" name="Google Shape;295;p20"/>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6" name="Google Shape;296;p20"/>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4884800" y="271675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8" name="Google Shape;298;p20"/>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9" name="Google Shape;299;p20"/>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301" name="Google Shape;301;p20"/>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4884800" y="3737199"/>
            <a:ext cx="3488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303" name="Google Shape;303;p20"/>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04"/>
        <p:cNvGrpSpPr/>
        <p:nvPr/>
      </p:nvGrpSpPr>
      <p:grpSpPr>
        <a:xfrm>
          <a:off x="0" y="0"/>
          <a:ext cx="0" cy="0"/>
          <a:chOff x="0" y="0"/>
          <a:chExt cx="0" cy="0"/>
        </a:xfrm>
      </p:grpSpPr>
      <p:grpSp>
        <p:nvGrpSpPr>
          <p:cNvPr id="305" name="Google Shape;305;p21"/>
          <p:cNvGrpSpPr/>
          <p:nvPr/>
        </p:nvGrpSpPr>
        <p:grpSpPr>
          <a:xfrm>
            <a:off x="358350" y="702407"/>
            <a:ext cx="8428950" cy="3896700"/>
            <a:chOff x="358350" y="258050"/>
            <a:chExt cx="8428950" cy="3896700"/>
          </a:xfrm>
        </p:grpSpPr>
        <p:sp>
          <p:nvSpPr>
            <p:cNvPr id="306" name="Google Shape;306;p21"/>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1"/>
            <p:cNvGrpSpPr/>
            <p:nvPr/>
          </p:nvGrpSpPr>
          <p:grpSpPr>
            <a:xfrm rot="10800000" flipH="1">
              <a:off x="4159199" y="3876195"/>
              <a:ext cx="825589" cy="93999"/>
              <a:chOff x="5718423" y="1594450"/>
              <a:chExt cx="830071" cy="94500"/>
            </a:xfrm>
          </p:grpSpPr>
          <p:sp>
            <p:nvSpPr>
              <p:cNvPr id="309" name="Google Shape;309;p21"/>
              <p:cNvSpPr/>
              <p:nvPr/>
            </p:nvSpPr>
            <p:spPr>
              <a:xfrm>
                <a:off x="5718423"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596361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20880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45399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1"/>
            <p:cNvGrpSpPr/>
            <p:nvPr/>
          </p:nvGrpSpPr>
          <p:grpSpPr>
            <a:xfrm>
              <a:off x="720000" y="407061"/>
              <a:ext cx="7704000" cy="262500"/>
              <a:chOff x="433208" y="393425"/>
              <a:chExt cx="7704000" cy="262500"/>
            </a:xfrm>
          </p:grpSpPr>
          <p:sp>
            <p:nvSpPr>
              <p:cNvPr id="314" name="Google Shape;314;p2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1"/>
              <p:cNvGrpSpPr/>
              <p:nvPr/>
            </p:nvGrpSpPr>
            <p:grpSpPr>
              <a:xfrm rot="10800000" flipH="1">
                <a:off x="543498" y="483688"/>
                <a:ext cx="429322" cy="93999"/>
                <a:chOff x="5840230" y="744468"/>
                <a:chExt cx="431653" cy="94500"/>
              </a:xfrm>
            </p:grpSpPr>
            <p:sp>
              <p:nvSpPr>
                <p:cNvPr id="316" name="Google Shape;316;p2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9" name="Google Shape;319;p21"/>
          <p:cNvSpPr txBox="1">
            <a:spLocks noGrp="1"/>
          </p:cNvSpPr>
          <p:nvPr>
            <p:ph type="title"/>
          </p:nvPr>
        </p:nvSpPr>
        <p:spPr>
          <a:xfrm>
            <a:off x="2866621" y="3590050"/>
            <a:ext cx="3414000" cy="29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20" name="Google Shape;320;p21"/>
          <p:cNvSpPr txBox="1">
            <a:spLocks noGrp="1"/>
          </p:cNvSpPr>
          <p:nvPr>
            <p:ph type="subTitle" idx="1"/>
          </p:nvPr>
        </p:nvSpPr>
        <p:spPr>
          <a:xfrm>
            <a:off x="1909325" y="1464950"/>
            <a:ext cx="5332200" cy="19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5" r:id="rId7"/>
    <p:sldLayoutId id="2147483666" r:id="rId8"/>
    <p:sldLayoutId id="2147483667" r:id="rId9"/>
    <p:sldLayoutId id="2147483672" r:id="rId10"/>
    <p:sldLayoutId id="2147483679" r:id="rId11"/>
    <p:sldLayoutId id="2147483706" r:id="rId12"/>
    <p:sldLayoutId id="2147483707" r:id="rId13"/>
    <p:sldLayoutId id="2147483708" r:id="rId14"/>
    <p:sldLayoutId id="214748370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9"/>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Risk</a:t>
            </a:r>
            <a:r>
              <a:rPr lang="en" sz="3600" dirty="0" smtClean="0"/>
              <a:t/>
            </a:r>
            <a:br>
              <a:rPr lang="en" sz="3600" dirty="0" smtClean="0"/>
            </a:br>
            <a:r>
              <a:rPr lang="en" sz="3600" dirty="0" smtClean="0"/>
              <a:t>Management APPlication</a:t>
            </a:r>
            <a:endParaRPr sz="3600" dirty="0"/>
          </a:p>
        </p:txBody>
      </p:sp>
      <p:sp>
        <p:nvSpPr>
          <p:cNvPr id="1208" name="Google Shape;1208;p69"/>
          <p:cNvSpPr/>
          <p:nvPr/>
        </p:nvSpPr>
        <p:spPr>
          <a:xfrm>
            <a:off x="720000" y="37781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9"/>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p>
            <a:pPr marL="0" lvl="0" indent="0"/>
            <a:r>
              <a:rPr lang="en-US" b="1" dirty="0" smtClean="0"/>
              <a:t>MINIMUM VIABLE PRODUCT (CRUD)</a:t>
            </a:r>
            <a:endParaRPr dirty="0"/>
          </a:p>
        </p:txBody>
      </p:sp>
      <p:sp>
        <p:nvSpPr>
          <p:cNvPr id="1210" name="Google Shape;1210;p69"/>
          <p:cNvSpPr/>
          <p:nvPr/>
        </p:nvSpPr>
        <p:spPr>
          <a:xfrm>
            <a:off x="7945430" y="39574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9"/>
          <p:cNvSpPr/>
          <p:nvPr/>
        </p:nvSpPr>
        <p:spPr>
          <a:xfrm>
            <a:off x="4816755" y="11044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69"/>
          <p:cNvGrpSpPr/>
          <p:nvPr/>
        </p:nvGrpSpPr>
        <p:grpSpPr>
          <a:xfrm>
            <a:off x="4985306" y="1282487"/>
            <a:ext cx="3427498" cy="2849974"/>
            <a:chOff x="4985306" y="1282487"/>
            <a:chExt cx="3427498" cy="2849974"/>
          </a:xfrm>
        </p:grpSpPr>
        <p:sp>
          <p:nvSpPr>
            <p:cNvPr id="1213" name="Google Shape;1213;p69"/>
            <p:cNvSpPr/>
            <p:nvPr/>
          </p:nvSpPr>
          <p:spPr>
            <a:xfrm>
              <a:off x="5044568"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dist="3810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9"/>
            <p:cNvSpPr/>
            <p:nvPr/>
          </p:nvSpPr>
          <p:spPr>
            <a:xfrm>
              <a:off x="4985949"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9"/>
            <p:cNvSpPr/>
            <p:nvPr/>
          </p:nvSpPr>
          <p:spPr>
            <a:xfrm>
              <a:off x="4985306"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9"/>
            <p:cNvSpPr/>
            <p:nvPr/>
          </p:nvSpPr>
          <p:spPr>
            <a:xfrm>
              <a:off x="5026335"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9"/>
            <p:cNvSpPr/>
            <p:nvPr/>
          </p:nvSpPr>
          <p:spPr>
            <a:xfrm>
              <a:off x="5071263"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9"/>
            <p:cNvSpPr/>
            <p:nvPr/>
          </p:nvSpPr>
          <p:spPr>
            <a:xfrm>
              <a:off x="5116192"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9"/>
            <p:cNvSpPr/>
            <p:nvPr/>
          </p:nvSpPr>
          <p:spPr>
            <a:xfrm>
              <a:off x="5053706"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69"/>
            <p:cNvGrpSpPr/>
            <p:nvPr/>
          </p:nvGrpSpPr>
          <p:grpSpPr>
            <a:xfrm>
              <a:off x="6414630" y="3150775"/>
              <a:ext cx="707500" cy="356921"/>
              <a:chOff x="2317875" y="3150775"/>
              <a:chExt cx="707500" cy="356921"/>
            </a:xfrm>
          </p:grpSpPr>
          <p:sp>
            <p:nvSpPr>
              <p:cNvPr id="1221" name="Google Shape;1221;p69"/>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69"/>
              <p:cNvGrpSpPr/>
              <p:nvPr/>
            </p:nvGrpSpPr>
            <p:grpSpPr>
              <a:xfrm>
                <a:off x="2415693" y="3236562"/>
                <a:ext cx="471900" cy="95000"/>
                <a:chOff x="5088750" y="3020450"/>
                <a:chExt cx="471900" cy="95000"/>
              </a:xfrm>
            </p:grpSpPr>
            <p:sp>
              <p:nvSpPr>
                <p:cNvPr id="1223" name="Google Shape;1223;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7" name="Google Shape;1227;p69"/>
            <p:cNvGrpSpPr/>
            <p:nvPr/>
          </p:nvGrpSpPr>
          <p:grpSpPr>
            <a:xfrm>
              <a:off x="7199580" y="3150775"/>
              <a:ext cx="707500" cy="356921"/>
              <a:chOff x="3102825" y="3150775"/>
              <a:chExt cx="707500" cy="356921"/>
            </a:xfrm>
          </p:grpSpPr>
          <p:sp>
            <p:nvSpPr>
              <p:cNvPr id="1228" name="Google Shape;1228;p69"/>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69"/>
            <p:cNvGrpSpPr/>
            <p:nvPr/>
          </p:nvGrpSpPr>
          <p:grpSpPr>
            <a:xfrm>
              <a:off x="6414640" y="2097213"/>
              <a:ext cx="1514782" cy="1006855"/>
              <a:chOff x="4981963" y="3755000"/>
              <a:chExt cx="1001575" cy="735575"/>
            </a:xfrm>
          </p:grpSpPr>
          <p:sp>
            <p:nvSpPr>
              <p:cNvPr id="1233" name="Google Shape;1233;p69"/>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9"/>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69"/>
            <p:cNvSpPr/>
            <p:nvPr/>
          </p:nvSpPr>
          <p:spPr>
            <a:xfrm>
              <a:off x="5246855"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dist="47625" dir="5400000" algn="bl" rotWithShape="0">
                <a:schemeClr val="dk1">
                  <a:alpha val="18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69"/>
            <p:cNvGrpSpPr/>
            <p:nvPr/>
          </p:nvGrpSpPr>
          <p:grpSpPr>
            <a:xfrm>
              <a:off x="5999093" y="1884550"/>
              <a:ext cx="707500" cy="707475"/>
              <a:chOff x="5921438" y="1923500"/>
              <a:chExt cx="707500" cy="707475"/>
            </a:xfrm>
          </p:grpSpPr>
          <p:sp>
            <p:nvSpPr>
              <p:cNvPr id="1239" name="Google Shape;1239;p69"/>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9"/>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9"/>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69"/>
            <p:cNvSpPr/>
            <p:nvPr/>
          </p:nvSpPr>
          <p:spPr>
            <a:xfrm>
              <a:off x="7230732"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69"/>
            <p:cNvGrpSpPr/>
            <p:nvPr/>
          </p:nvGrpSpPr>
          <p:grpSpPr>
            <a:xfrm>
              <a:off x="6917447" y="2127681"/>
              <a:ext cx="560809" cy="513696"/>
              <a:chOff x="2820743" y="2218101"/>
              <a:chExt cx="814064" cy="745676"/>
            </a:xfrm>
          </p:grpSpPr>
          <p:sp>
            <p:nvSpPr>
              <p:cNvPr id="1244" name="Google Shape;1244;p69"/>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9"/>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9"/>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9"/>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9"/>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9"/>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69"/>
            <p:cNvGrpSpPr/>
            <p:nvPr/>
          </p:nvGrpSpPr>
          <p:grpSpPr>
            <a:xfrm>
              <a:off x="6693855" y="1446700"/>
              <a:ext cx="1718949" cy="389816"/>
              <a:chOff x="6153850" y="1669725"/>
              <a:chExt cx="1718949" cy="389816"/>
            </a:xfrm>
          </p:grpSpPr>
          <p:sp>
            <p:nvSpPr>
              <p:cNvPr id="1251" name="Google Shape;1251;p69"/>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9"/>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dist="47625" dir="528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9"/>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9"/>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9"/>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9"/>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69"/>
            <p:cNvGrpSpPr/>
            <p:nvPr/>
          </p:nvGrpSpPr>
          <p:grpSpPr>
            <a:xfrm>
              <a:off x="5293648" y="1384678"/>
              <a:ext cx="459836" cy="389787"/>
              <a:chOff x="5215992" y="1423628"/>
              <a:chExt cx="459836" cy="389787"/>
            </a:xfrm>
          </p:grpSpPr>
          <p:sp>
            <p:nvSpPr>
              <p:cNvPr id="1258" name="Google Shape;1258;p69"/>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9"/>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69"/>
            <p:cNvGrpSpPr/>
            <p:nvPr/>
          </p:nvGrpSpPr>
          <p:grpSpPr>
            <a:xfrm>
              <a:off x="6134530" y="1282487"/>
              <a:ext cx="436632" cy="284986"/>
              <a:chOff x="4842900" y="2922987"/>
              <a:chExt cx="436632" cy="284986"/>
            </a:xfrm>
          </p:grpSpPr>
          <p:sp>
            <p:nvSpPr>
              <p:cNvPr id="1261" name="Google Shape;1261;p6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69"/>
            <p:cNvGrpSpPr/>
            <p:nvPr/>
          </p:nvGrpSpPr>
          <p:grpSpPr>
            <a:xfrm>
              <a:off x="6571165" y="3364761"/>
              <a:ext cx="767400" cy="767700"/>
              <a:chOff x="3375684" y="2512136"/>
              <a:chExt cx="767400" cy="767700"/>
            </a:xfrm>
          </p:grpSpPr>
          <p:sp>
            <p:nvSpPr>
              <p:cNvPr id="1264" name="Google Shape;1264;p69"/>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69"/>
              <p:cNvGrpSpPr/>
              <p:nvPr/>
            </p:nvGrpSpPr>
            <p:grpSpPr>
              <a:xfrm>
                <a:off x="3531930" y="2668504"/>
                <a:ext cx="454894" cy="454955"/>
                <a:chOff x="7325238" y="1448084"/>
                <a:chExt cx="269999" cy="269987"/>
              </a:xfrm>
            </p:grpSpPr>
            <p:sp>
              <p:nvSpPr>
                <p:cNvPr id="1266" name="Google Shape;1266;p69"/>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9"/>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9"/>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9" name="Google Shape;1269;p69"/>
            <p:cNvGrpSpPr/>
            <p:nvPr/>
          </p:nvGrpSpPr>
          <p:grpSpPr>
            <a:xfrm>
              <a:off x="5236755" y="1884550"/>
              <a:ext cx="707500" cy="707475"/>
              <a:chOff x="5146250" y="3137125"/>
              <a:chExt cx="707500" cy="707475"/>
            </a:xfrm>
          </p:grpSpPr>
          <p:sp>
            <p:nvSpPr>
              <p:cNvPr id="1270" name="Google Shape;1270;p69"/>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9"/>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9"/>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9"/>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9"/>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9"/>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9"/>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9"/>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9"/>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9"/>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9"/>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69"/>
            <p:cNvGrpSpPr/>
            <p:nvPr/>
          </p:nvGrpSpPr>
          <p:grpSpPr>
            <a:xfrm>
              <a:off x="5495867" y="2789445"/>
              <a:ext cx="622391" cy="623829"/>
              <a:chOff x="5096713" y="3964200"/>
              <a:chExt cx="324500" cy="325250"/>
            </a:xfrm>
          </p:grpSpPr>
          <p:sp>
            <p:nvSpPr>
              <p:cNvPr id="1282" name="Google Shape;1282;p69"/>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9"/>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9"/>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9"/>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9"/>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7" name="Google Shape;1287;p69"/>
          <p:cNvGrpSpPr/>
          <p:nvPr/>
        </p:nvGrpSpPr>
        <p:grpSpPr>
          <a:xfrm rot="10800000" flipH="1">
            <a:off x="830290" y="497323"/>
            <a:ext cx="429322" cy="93999"/>
            <a:chOff x="5840230" y="744468"/>
            <a:chExt cx="431653" cy="94500"/>
          </a:xfrm>
        </p:grpSpPr>
        <p:sp>
          <p:nvSpPr>
            <p:cNvPr id="1288" name="Google Shape;1288;p6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841124" y="4402875"/>
            <a:ext cx="3208362" cy="369332"/>
          </a:xfrm>
          <a:prstGeom prst="rect">
            <a:avLst/>
          </a:prstGeom>
          <a:noFill/>
        </p:spPr>
        <p:txBody>
          <a:bodyPr wrap="square" rtlCol="0">
            <a:spAutoFit/>
          </a:bodyPr>
          <a:lstStyle/>
          <a:p>
            <a:r>
              <a:rPr lang="en" sz="900" b="1" dirty="0" smtClean="0">
                <a:solidFill>
                  <a:srgbClr val="17336B"/>
                </a:solidFill>
                <a:latin typeface="Orbitron" panose="020B0604020202020204" charset="0"/>
                <a:sym typeface="Orbitron"/>
              </a:rPr>
              <a:t>Tech Stack : </a:t>
            </a:r>
            <a:r>
              <a:rPr lang="en-US" sz="900" dirty="0">
                <a:latin typeface="Orbitron" panose="020B0604020202020204" charset="0"/>
              </a:rPr>
              <a:t>Node.js, Express, Express-Handlebars and MySQL.</a:t>
            </a:r>
            <a:endParaRPr lang="en-ZA" sz="900" dirty="0">
              <a:latin typeface="Orbitron"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07"/>
                                        </p:tgtEl>
                                        <p:attrNameLst>
                                          <p:attrName>style.visibility</p:attrName>
                                        </p:attrNameLst>
                                      </p:cBhvr>
                                      <p:to>
                                        <p:strVal val="visible"/>
                                      </p:to>
                                    </p:set>
                                    <p:anim calcmode="lin" valueType="num">
                                      <p:cBhvr additive="base">
                                        <p:cTn id="7" dur="800"/>
                                        <p:tgtEl>
                                          <p:spTgt spid="1207"/>
                                        </p:tgtEl>
                                        <p:attrNameLst>
                                          <p:attrName>ppt_x</p:attrName>
                                        </p:attrNameLst>
                                      </p:cBhvr>
                                      <p:tavLst>
                                        <p:tav tm="0">
                                          <p:val>
                                            <p:strVal val="#ppt_x-1"/>
                                          </p:val>
                                        </p:tav>
                                        <p:tav tm="100000">
                                          <p:val>
                                            <p:strVal val="#ppt_x"/>
                                          </p:val>
                                        </p:tav>
                                      </p:tavLst>
                                    </p:anim>
                                  </p:childTnLst>
                                </p:cTn>
                              </p:par>
                            </p:childTnLst>
                          </p:cTn>
                        </p:par>
                        <p:par>
                          <p:cTn id="8" fill="hold">
                            <p:stCondLst>
                              <p:cond delay="800"/>
                            </p:stCondLst>
                            <p:childTnLst>
                              <p:par>
                                <p:cTn id="9" presetID="23" presetClass="entr" presetSubtype="16" fill="hold" nodeType="afterEffect">
                                  <p:stCondLst>
                                    <p:cond delay="0"/>
                                  </p:stCondLst>
                                  <p:childTnLst>
                                    <p:set>
                                      <p:cBhvr>
                                        <p:cTn id="10" dur="1" fill="hold">
                                          <p:stCondLst>
                                            <p:cond delay="0"/>
                                          </p:stCondLst>
                                        </p:cTn>
                                        <p:tgtEl>
                                          <p:spTgt spid="1212"/>
                                        </p:tgtEl>
                                        <p:attrNameLst>
                                          <p:attrName>style.visibility</p:attrName>
                                        </p:attrNameLst>
                                      </p:cBhvr>
                                      <p:to>
                                        <p:strVal val="visible"/>
                                      </p:to>
                                    </p:set>
                                    <p:anim calcmode="lin" valueType="num">
                                      <p:cBhvr additive="base">
                                        <p:cTn id="11" dur="800"/>
                                        <p:tgtEl>
                                          <p:spTgt spid="1212"/>
                                        </p:tgtEl>
                                        <p:attrNameLst>
                                          <p:attrName>ppt_w</p:attrName>
                                        </p:attrNameLst>
                                      </p:cBhvr>
                                      <p:tavLst>
                                        <p:tav tm="0">
                                          <p:val>
                                            <p:strVal val="0"/>
                                          </p:val>
                                        </p:tav>
                                        <p:tav tm="100000">
                                          <p:val>
                                            <p:strVal val="#ppt_w"/>
                                          </p:val>
                                        </p:tav>
                                      </p:tavLst>
                                    </p:anim>
                                    <p:anim calcmode="lin" valueType="num">
                                      <p:cBhvr additive="base">
                                        <p:cTn id="12" dur="800"/>
                                        <p:tgtEl>
                                          <p:spTgt spid="1212"/>
                                        </p:tgtEl>
                                        <p:attrNameLst>
                                          <p:attrName>ppt_h</p:attrName>
                                        </p:attrNameLst>
                                      </p:cBhvr>
                                      <p:tavLst>
                                        <p:tav tm="0">
                                          <p:val>
                                            <p:strVal val="0"/>
                                          </p:val>
                                        </p:tav>
                                        <p:tav tm="100000">
                                          <p:val>
                                            <p:strVal val="#ppt_h"/>
                                          </p:val>
                                        </p:tav>
                                      </p:tavLst>
                                    </p:anim>
                                  </p:childTnLst>
                                </p:cTn>
                              </p:par>
                              <p:par>
                                <p:cTn id="13" presetID="8" presetClass="emph" presetSubtype="0" fill="hold" nodeType="withEffect">
                                  <p:stCondLst>
                                    <p:cond delay="0"/>
                                  </p:stCondLst>
                                  <p:childTnLst>
                                    <p:animRot by="-21600000">
                                      <p:cBhvr>
                                        <p:cTn id="14" dur="800" fill="hold"/>
                                        <p:tgtEl>
                                          <p:spTgt spid="1210"/>
                                        </p:tgtEl>
                                        <p:attrNameLst>
                                          <p:attrName>r</p:attrName>
                                        </p:attrNameLst>
                                      </p:cBhvr>
                                    </p:animRot>
                                  </p:childTnLst>
                                </p:cTn>
                              </p:par>
                              <p:par>
                                <p:cTn id="15" presetID="8" presetClass="emph" presetSubtype="0" fill="hold" nodeType="withEffect">
                                  <p:stCondLst>
                                    <p:cond delay="0"/>
                                  </p:stCondLst>
                                  <p:childTnLst>
                                    <p:animRot by="-21600000">
                                      <p:cBhvr>
                                        <p:cTn id="16" dur="800" fill="hold"/>
                                        <p:tgtEl>
                                          <p:spTgt spid="12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5" name="Google Shape;1615;p79"/>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FEATURES</a:t>
            </a:r>
            <a:endParaRPr dirty="0"/>
          </a:p>
        </p:txBody>
      </p:sp>
      <p:sp>
        <p:nvSpPr>
          <p:cNvPr id="1616" name="Google Shape;1616;p79"/>
          <p:cNvSpPr txBox="1">
            <a:spLocks noGrp="1"/>
          </p:cNvSpPr>
          <p:nvPr>
            <p:ph type="subTitle" idx="1"/>
          </p:nvPr>
        </p:nvSpPr>
        <p:spPr>
          <a:xfrm>
            <a:off x="1649681" y="1265400"/>
            <a:ext cx="5859971" cy="3646234"/>
          </a:xfrm>
          <a:prstGeom prst="rect">
            <a:avLst/>
          </a:prstGeom>
        </p:spPr>
        <p:txBody>
          <a:bodyPr spcFirstLastPara="1" wrap="square" lIns="91425" tIns="91425" rIns="91425" bIns="91425" anchor="ctr" anchorCtr="0">
            <a:noAutofit/>
          </a:bodyPr>
          <a:lstStyle/>
          <a:p>
            <a:pPr marL="139700" indent="0">
              <a:lnSpc>
                <a:spcPct val="150000"/>
              </a:lnSpc>
            </a:pPr>
            <a:r>
              <a:rPr lang="en-US" sz="900" dirty="0" smtClean="0"/>
              <a:t>CRUD (GET, POST, UPDATE, DELETE)</a:t>
            </a:r>
          </a:p>
          <a:p>
            <a:pPr marL="425450" indent="-285750">
              <a:lnSpc>
                <a:spcPct val="150000"/>
              </a:lnSpc>
              <a:buFont typeface="Wingdings" panose="05000000000000000000" pitchFamily="2" charset="2"/>
              <a:buChar char="§"/>
            </a:pPr>
            <a:r>
              <a:rPr lang="en-US" dirty="0" smtClean="0"/>
              <a:t>Get </a:t>
            </a:r>
            <a:r>
              <a:rPr lang="en-US" dirty="0" smtClean="0"/>
              <a:t>Risk owners</a:t>
            </a:r>
            <a:endParaRPr lang="en-US" dirty="0" smtClean="0"/>
          </a:p>
          <a:p>
            <a:pPr marL="425450" indent="-285750">
              <a:lnSpc>
                <a:spcPct val="150000"/>
              </a:lnSpc>
              <a:buFont typeface="Wingdings" panose="05000000000000000000" pitchFamily="2" charset="2"/>
              <a:buChar char="§"/>
            </a:pPr>
            <a:r>
              <a:rPr lang="en-US" dirty="0" smtClean="0"/>
              <a:t>Add the new </a:t>
            </a:r>
            <a:r>
              <a:rPr lang="en-US" dirty="0" smtClean="0"/>
              <a:t>Risk owners </a:t>
            </a:r>
            <a:r>
              <a:rPr lang="en-US" dirty="0" smtClean="0"/>
              <a:t>to </a:t>
            </a:r>
            <a:r>
              <a:rPr lang="en-US" dirty="0" smtClean="0"/>
              <a:t>the database</a:t>
            </a:r>
          </a:p>
          <a:p>
            <a:pPr marL="425450" indent="-285750">
              <a:lnSpc>
                <a:spcPct val="150000"/>
              </a:lnSpc>
              <a:buFont typeface="Wingdings" panose="05000000000000000000" pitchFamily="2" charset="2"/>
              <a:buChar char="§"/>
            </a:pPr>
            <a:r>
              <a:rPr lang="en-US" dirty="0" smtClean="0"/>
              <a:t>Update </a:t>
            </a:r>
            <a:r>
              <a:rPr lang="en-US" dirty="0" smtClean="0"/>
              <a:t>risk owners.</a:t>
            </a:r>
            <a:endParaRPr lang="en-US" dirty="0" smtClean="0"/>
          </a:p>
          <a:p>
            <a:pPr marL="425450" indent="-285750">
              <a:lnSpc>
                <a:spcPct val="150000"/>
              </a:lnSpc>
              <a:buFont typeface="Wingdings" panose="05000000000000000000" pitchFamily="2" charset="2"/>
              <a:buChar char="§"/>
            </a:pPr>
            <a:r>
              <a:rPr lang="en-US" dirty="0" smtClean="0"/>
              <a:t>Delete the </a:t>
            </a:r>
            <a:r>
              <a:rPr lang="en-US" dirty="0" smtClean="0"/>
              <a:t>risk owners</a:t>
            </a:r>
            <a:endParaRPr lang="en-US" dirty="0" smtClean="0"/>
          </a:p>
          <a:p>
            <a:pPr marL="139700" indent="0">
              <a:lnSpc>
                <a:spcPct val="150000"/>
              </a:lnSpc>
            </a:pPr>
            <a:r>
              <a:rPr lang="en-US" dirty="0" smtClean="0"/>
              <a:t>*Additional feature - Activate and deactivate task from the web application. (The task still stays in the database but will not been shown in the actual web application if the database status is anything else besides “active”)</a:t>
            </a:r>
            <a:endParaRPr dirty="0"/>
          </a:p>
        </p:txBody>
      </p:sp>
      <p:grpSp>
        <p:nvGrpSpPr>
          <p:cNvPr id="1620" name="Google Shape;1620;p79"/>
          <p:cNvGrpSpPr/>
          <p:nvPr/>
        </p:nvGrpSpPr>
        <p:grpSpPr>
          <a:xfrm>
            <a:off x="1240256" y="4429258"/>
            <a:ext cx="348075" cy="349500"/>
            <a:chOff x="4019913" y="1462075"/>
            <a:chExt cx="348075" cy="349500"/>
          </a:xfrm>
        </p:grpSpPr>
        <p:sp>
          <p:nvSpPr>
            <p:cNvPr id="1621" name="Google Shape;1621;p79"/>
            <p:cNvSpPr/>
            <p:nvPr/>
          </p:nvSpPr>
          <p:spPr>
            <a:xfrm>
              <a:off x="4019913" y="1729625"/>
              <a:ext cx="348075" cy="81950"/>
            </a:xfrm>
            <a:custGeom>
              <a:avLst/>
              <a:gdLst/>
              <a:ahLst/>
              <a:cxnLst/>
              <a:rect l="l" t="t" r="r" b="b"/>
              <a:pathLst>
                <a:path w="13923" h="3278" extrusionOk="0">
                  <a:moveTo>
                    <a:pt x="8599" y="1228"/>
                  </a:moveTo>
                  <a:cubicBezTo>
                    <a:pt x="8829" y="1228"/>
                    <a:pt x="9015" y="1414"/>
                    <a:pt x="9015" y="1634"/>
                  </a:cubicBezTo>
                  <a:cubicBezTo>
                    <a:pt x="9015" y="1864"/>
                    <a:pt x="8829" y="2050"/>
                    <a:pt x="8599" y="2050"/>
                  </a:cubicBezTo>
                  <a:lnTo>
                    <a:pt x="2050" y="2050"/>
                  </a:lnTo>
                  <a:cubicBezTo>
                    <a:pt x="1817" y="2050"/>
                    <a:pt x="1645" y="1864"/>
                    <a:pt x="1645" y="1634"/>
                  </a:cubicBezTo>
                  <a:cubicBezTo>
                    <a:pt x="1645" y="1414"/>
                    <a:pt x="1817" y="1228"/>
                    <a:pt x="2050" y="1228"/>
                  </a:cubicBezTo>
                  <a:close/>
                  <a:moveTo>
                    <a:pt x="10243" y="1228"/>
                  </a:moveTo>
                  <a:cubicBezTo>
                    <a:pt x="10462" y="1228"/>
                    <a:pt x="10648" y="1414"/>
                    <a:pt x="10648" y="1634"/>
                  </a:cubicBezTo>
                  <a:cubicBezTo>
                    <a:pt x="10648" y="1864"/>
                    <a:pt x="10462" y="2050"/>
                    <a:pt x="10243" y="2050"/>
                  </a:cubicBezTo>
                  <a:cubicBezTo>
                    <a:pt x="10009" y="2050"/>
                    <a:pt x="9826" y="1864"/>
                    <a:pt x="9826" y="1634"/>
                  </a:cubicBezTo>
                  <a:cubicBezTo>
                    <a:pt x="9826" y="1414"/>
                    <a:pt x="10009" y="1228"/>
                    <a:pt x="10243" y="1228"/>
                  </a:cubicBezTo>
                  <a:close/>
                  <a:moveTo>
                    <a:pt x="11873" y="1228"/>
                  </a:moveTo>
                  <a:cubicBezTo>
                    <a:pt x="12106" y="1228"/>
                    <a:pt x="12289" y="1414"/>
                    <a:pt x="12289" y="1634"/>
                  </a:cubicBezTo>
                  <a:cubicBezTo>
                    <a:pt x="12289" y="1864"/>
                    <a:pt x="12106" y="2050"/>
                    <a:pt x="11873" y="2050"/>
                  </a:cubicBezTo>
                  <a:cubicBezTo>
                    <a:pt x="11653" y="2050"/>
                    <a:pt x="11467" y="1864"/>
                    <a:pt x="11467" y="1634"/>
                  </a:cubicBezTo>
                  <a:cubicBezTo>
                    <a:pt x="11467" y="1414"/>
                    <a:pt x="11653" y="1228"/>
                    <a:pt x="11873" y="1228"/>
                  </a:cubicBezTo>
                  <a:close/>
                  <a:moveTo>
                    <a:pt x="1" y="1"/>
                  </a:moveTo>
                  <a:lnTo>
                    <a:pt x="1" y="2050"/>
                  </a:lnTo>
                  <a:cubicBezTo>
                    <a:pt x="1" y="2722"/>
                    <a:pt x="556" y="3277"/>
                    <a:pt x="1228" y="3277"/>
                  </a:cubicBezTo>
                  <a:lnTo>
                    <a:pt x="12695" y="3277"/>
                  </a:lnTo>
                  <a:cubicBezTo>
                    <a:pt x="13378" y="3277"/>
                    <a:pt x="13922" y="2722"/>
                    <a:pt x="13922" y="2050"/>
                  </a:cubicBez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9"/>
            <p:cNvSpPr/>
            <p:nvPr/>
          </p:nvSpPr>
          <p:spPr>
            <a:xfrm>
              <a:off x="4183688" y="1569950"/>
              <a:ext cx="25175" cy="31275"/>
            </a:xfrm>
            <a:custGeom>
              <a:avLst/>
              <a:gdLst/>
              <a:ahLst/>
              <a:cxnLst/>
              <a:rect l="l" t="t" r="r" b="b"/>
              <a:pathLst>
                <a:path w="1007" h="1251" extrusionOk="0">
                  <a:moveTo>
                    <a:pt x="1" y="1"/>
                  </a:moveTo>
                  <a:lnTo>
                    <a:pt x="1" y="1250"/>
                  </a:lnTo>
                  <a:lnTo>
                    <a:pt x="1006" y="62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4122338" y="1513850"/>
              <a:ext cx="143225" cy="143525"/>
            </a:xfrm>
            <a:custGeom>
              <a:avLst/>
              <a:gdLst/>
              <a:ahLst/>
              <a:cxnLst/>
              <a:rect l="l" t="t" r="r" b="b"/>
              <a:pathLst>
                <a:path w="5729" h="5741" extrusionOk="0">
                  <a:moveTo>
                    <a:pt x="2053" y="1097"/>
                  </a:moveTo>
                  <a:cubicBezTo>
                    <a:pt x="2127" y="1097"/>
                    <a:pt x="2203" y="1117"/>
                    <a:pt x="2269" y="1159"/>
                  </a:cubicBezTo>
                  <a:lnTo>
                    <a:pt x="4443" y="2522"/>
                  </a:lnTo>
                  <a:cubicBezTo>
                    <a:pt x="4571" y="2592"/>
                    <a:pt x="4640" y="2731"/>
                    <a:pt x="4640" y="2869"/>
                  </a:cubicBezTo>
                  <a:cubicBezTo>
                    <a:pt x="4640" y="3008"/>
                    <a:pt x="4571" y="3136"/>
                    <a:pt x="4443" y="3217"/>
                  </a:cubicBezTo>
                  <a:lnTo>
                    <a:pt x="2269" y="4583"/>
                  </a:lnTo>
                  <a:cubicBezTo>
                    <a:pt x="2199" y="4619"/>
                    <a:pt x="2119" y="4641"/>
                    <a:pt x="2049" y="4641"/>
                  </a:cubicBezTo>
                  <a:cubicBezTo>
                    <a:pt x="1980" y="4641"/>
                    <a:pt x="1911" y="4630"/>
                    <a:pt x="1852" y="4594"/>
                  </a:cubicBezTo>
                  <a:cubicBezTo>
                    <a:pt x="1713" y="4524"/>
                    <a:pt x="1633" y="4386"/>
                    <a:pt x="1633" y="4236"/>
                  </a:cubicBezTo>
                  <a:lnTo>
                    <a:pt x="1633" y="1506"/>
                  </a:lnTo>
                  <a:cubicBezTo>
                    <a:pt x="1633" y="1356"/>
                    <a:pt x="1713" y="1217"/>
                    <a:pt x="1852" y="1148"/>
                  </a:cubicBezTo>
                  <a:cubicBezTo>
                    <a:pt x="1914" y="1114"/>
                    <a:pt x="1983" y="1097"/>
                    <a:pt x="2053" y="1097"/>
                  </a:cubicBezTo>
                  <a:close/>
                  <a:moveTo>
                    <a:pt x="2871" y="1"/>
                  </a:moveTo>
                  <a:cubicBezTo>
                    <a:pt x="1286" y="1"/>
                    <a:pt x="0" y="1286"/>
                    <a:pt x="0" y="2869"/>
                  </a:cubicBezTo>
                  <a:cubicBezTo>
                    <a:pt x="0" y="4455"/>
                    <a:pt x="1286" y="5741"/>
                    <a:pt x="2871" y="5741"/>
                  </a:cubicBezTo>
                  <a:cubicBezTo>
                    <a:pt x="4443" y="5741"/>
                    <a:pt x="5729" y="4455"/>
                    <a:pt x="5729" y="2869"/>
                  </a:cubicBezTo>
                  <a:cubicBezTo>
                    <a:pt x="5729" y="1286"/>
                    <a:pt x="4443" y="1"/>
                    <a:pt x="2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4019913" y="1462075"/>
              <a:ext cx="348075" cy="247100"/>
            </a:xfrm>
            <a:custGeom>
              <a:avLst/>
              <a:gdLst/>
              <a:ahLst/>
              <a:cxnLst/>
              <a:rect l="l" t="t" r="r" b="b"/>
              <a:pathLst>
                <a:path w="13923" h="9884" extrusionOk="0">
                  <a:moveTo>
                    <a:pt x="6968" y="1261"/>
                  </a:moveTo>
                  <a:cubicBezTo>
                    <a:pt x="8993" y="1261"/>
                    <a:pt x="10648" y="2905"/>
                    <a:pt x="10648" y="4940"/>
                  </a:cubicBezTo>
                  <a:cubicBezTo>
                    <a:pt x="10648" y="6979"/>
                    <a:pt x="8993" y="8620"/>
                    <a:pt x="6968" y="8620"/>
                  </a:cubicBezTo>
                  <a:cubicBezTo>
                    <a:pt x="4930" y="8620"/>
                    <a:pt x="3275" y="6979"/>
                    <a:pt x="3275" y="4940"/>
                  </a:cubicBezTo>
                  <a:cubicBezTo>
                    <a:pt x="3275" y="2905"/>
                    <a:pt x="4930" y="1261"/>
                    <a:pt x="6968" y="1261"/>
                  </a:cubicBezTo>
                  <a:close/>
                  <a:moveTo>
                    <a:pt x="1228" y="0"/>
                  </a:moveTo>
                  <a:cubicBezTo>
                    <a:pt x="556" y="0"/>
                    <a:pt x="1" y="556"/>
                    <a:pt x="1" y="1228"/>
                  </a:cubicBezTo>
                  <a:lnTo>
                    <a:pt x="1" y="9883"/>
                  </a:lnTo>
                  <a:lnTo>
                    <a:pt x="13922" y="9883"/>
                  </a:lnTo>
                  <a:lnTo>
                    <a:pt x="13922" y="1228"/>
                  </a:lnTo>
                  <a:cubicBezTo>
                    <a:pt x="13922" y="556"/>
                    <a:pt x="13378" y="0"/>
                    <a:pt x="12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79"/>
          <p:cNvGrpSpPr/>
          <p:nvPr/>
        </p:nvGrpSpPr>
        <p:grpSpPr>
          <a:xfrm>
            <a:off x="775875" y="804300"/>
            <a:ext cx="349525" cy="349500"/>
            <a:chOff x="3271863" y="1462075"/>
            <a:chExt cx="349525" cy="349500"/>
          </a:xfrm>
        </p:grpSpPr>
        <p:sp>
          <p:nvSpPr>
            <p:cNvPr id="1626" name="Google Shape;1626;p79"/>
            <p:cNvSpPr/>
            <p:nvPr/>
          </p:nvSpPr>
          <p:spPr>
            <a:xfrm>
              <a:off x="3271863" y="1694075"/>
              <a:ext cx="349525" cy="54675"/>
            </a:xfrm>
            <a:custGeom>
              <a:avLst/>
              <a:gdLst/>
              <a:ahLst/>
              <a:cxnLst/>
              <a:rect l="l" t="t" r="r" b="b"/>
              <a:pathLst>
                <a:path w="13981" h="2187" extrusionOk="0">
                  <a:moveTo>
                    <a:pt x="1" y="1"/>
                  </a:moveTo>
                  <a:lnTo>
                    <a:pt x="1" y="962"/>
                  </a:lnTo>
                  <a:cubicBezTo>
                    <a:pt x="1" y="1631"/>
                    <a:pt x="556" y="2186"/>
                    <a:pt x="1239" y="2186"/>
                  </a:cubicBezTo>
                  <a:lnTo>
                    <a:pt x="12753" y="2186"/>
                  </a:lnTo>
                  <a:cubicBezTo>
                    <a:pt x="13436" y="2186"/>
                    <a:pt x="13980" y="1631"/>
                    <a:pt x="13980" y="962"/>
                  </a:cubicBezTo>
                  <a:lnTo>
                    <a:pt x="139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9"/>
            <p:cNvSpPr/>
            <p:nvPr/>
          </p:nvSpPr>
          <p:spPr>
            <a:xfrm>
              <a:off x="3341013" y="1769275"/>
              <a:ext cx="211500" cy="42300"/>
            </a:xfrm>
            <a:custGeom>
              <a:avLst/>
              <a:gdLst/>
              <a:ahLst/>
              <a:cxnLst/>
              <a:rect l="l" t="t" r="r" b="b"/>
              <a:pathLst>
                <a:path w="8460" h="1692" extrusionOk="0">
                  <a:moveTo>
                    <a:pt x="1481" y="0"/>
                  </a:moveTo>
                  <a:lnTo>
                    <a:pt x="1203" y="869"/>
                  </a:lnTo>
                  <a:lnTo>
                    <a:pt x="406" y="869"/>
                  </a:lnTo>
                  <a:cubicBezTo>
                    <a:pt x="187" y="869"/>
                    <a:pt x="1" y="1053"/>
                    <a:pt x="1" y="1275"/>
                  </a:cubicBezTo>
                  <a:cubicBezTo>
                    <a:pt x="1" y="1505"/>
                    <a:pt x="187" y="1691"/>
                    <a:pt x="406" y="1691"/>
                  </a:cubicBezTo>
                  <a:lnTo>
                    <a:pt x="8054" y="1691"/>
                  </a:lnTo>
                  <a:cubicBezTo>
                    <a:pt x="8273" y="1691"/>
                    <a:pt x="8459" y="1505"/>
                    <a:pt x="8459" y="1275"/>
                  </a:cubicBezTo>
                  <a:cubicBezTo>
                    <a:pt x="8459" y="1053"/>
                    <a:pt x="8273" y="869"/>
                    <a:pt x="8054" y="869"/>
                  </a:cubicBezTo>
                  <a:lnTo>
                    <a:pt x="7257" y="869"/>
                  </a:lnTo>
                  <a:lnTo>
                    <a:pt x="69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9"/>
            <p:cNvSpPr/>
            <p:nvPr/>
          </p:nvSpPr>
          <p:spPr>
            <a:xfrm>
              <a:off x="3344488" y="1516775"/>
              <a:ext cx="116025" cy="20225"/>
            </a:xfrm>
            <a:custGeom>
              <a:avLst/>
              <a:gdLst/>
              <a:ahLst/>
              <a:cxnLst/>
              <a:rect l="l" t="t" r="r" b="b"/>
              <a:pathLst>
                <a:path w="4641" h="809" extrusionOk="0">
                  <a:moveTo>
                    <a:pt x="1" y="0"/>
                  </a:moveTo>
                  <a:lnTo>
                    <a:pt x="1" y="808"/>
                  </a:lnTo>
                  <a:lnTo>
                    <a:pt x="4641" y="808"/>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9"/>
            <p:cNvSpPr/>
            <p:nvPr/>
          </p:nvSpPr>
          <p:spPr>
            <a:xfrm>
              <a:off x="3271863" y="1462075"/>
              <a:ext cx="349525" cy="211475"/>
            </a:xfrm>
            <a:custGeom>
              <a:avLst/>
              <a:gdLst/>
              <a:ahLst/>
              <a:cxnLst/>
              <a:rect l="l" t="t" r="r" b="b"/>
              <a:pathLst>
                <a:path w="13981" h="8459" extrusionOk="0">
                  <a:moveTo>
                    <a:pt x="11503" y="1366"/>
                  </a:moveTo>
                  <a:cubicBezTo>
                    <a:pt x="11723" y="1366"/>
                    <a:pt x="11909" y="1552"/>
                    <a:pt x="11909" y="1772"/>
                  </a:cubicBezTo>
                  <a:cubicBezTo>
                    <a:pt x="11909" y="2002"/>
                    <a:pt x="11723" y="2188"/>
                    <a:pt x="11503" y="2188"/>
                  </a:cubicBezTo>
                  <a:lnTo>
                    <a:pt x="9581" y="2188"/>
                  </a:lnTo>
                  <a:cubicBezTo>
                    <a:pt x="9362" y="2188"/>
                    <a:pt x="9176" y="2002"/>
                    <a:pt x="9176" y="1772"/>
                  </a:cubicBezTo>
                  <a:cubicBezTo>
                    <a:pt x="9176" y="1552"/>
                    <a:pt x="9362" y="1366"/>
                    <a:pt x="9581" y="1366"/>
                  </a:cubicBezTo>
                  <a:close/>
                  <a:moveTo>
                    <a:pt x="7951" y="1366"/>
                  </a:moveTo>
                  <a:cubicBezTo>
                    <a:pt x="8171" y="1366"/>
                    <a:pt x="8357" y="1552"/>
                    <a:pt x="8357" y="1772"/>
                  </a:cubicBezTo>
                  <a:lnTo>
                    <a:pt x="8357" y="3413"/>
                  </a:lnTo>
                  <a:cubicBezTo>
                    <a:pt x="8357" y="3635"/>
                    <a:pt x="8171" y="3818"/>
                    <a:pt x="7951" y="3818"/>
                  </a:cubicBezTo>
                  <a:lnTo>
                    <a:pt x="2489" y="3818"/>
                  </a:lnTo>
                  <a:cubicBezTo>
                    <a:pt x="2270" y="3818"/>
                    <a:pt x="2084" y="3635"/>
                    <a:pt x="2084" y="3413"/>
                  </a:cubicBezTo>
                  <a:lnTo>
                    <a:pt x="2084" y="1772"/>
                  </a:lnTo>
                  <a:cubicBezTo>
                    <a:pt x="2084" y="1552"/>
                    <a:pt x="2270" y="1366"/>
                    <a:pt x="2489" y="1366"/>
                  </a:cubicBezTo>
                  <a:close/>
                  <a:moveTo>
                    <a:pt x="11503" y="2996"/>
                  </a:moveTo>
                  <a:cubicBezTo>
                    <a:pt x="11723" y="2996"/>
                    <a:pt x="11909" y="3183"/>
                    <a:pt x="11909" y="3413"/>
                  </a:cubicBezTo>
                  <a:cubicBezTo>
                    <a:pt x="11909" y="3635"/>
                    <a:pt x="11723" y="3818"/>
                    <a:pt x="11503" y="3818"/>
                  </a:cubicBezTo>
                  <a:lnTo>
                    <a:pt x="9581" y="3818"/>
                  </a:lnTo>
                  <a:cubicBezTo>
                    <a:pt x="9362" y="3818"/>
                    <a:pt x="9176" y="3635"/>
                    <a:pt x="9176" y="3413"/>
                  </a:cubicBezTo>
                  <a:cubicBezTo>
                    <a:pt x="9176" y="3183"/>
                    <a:pt x="9362" y="2996"/>
                    <a:pt x="9581" y="2996"/>
                  </a:cubicBezTo>
                  <a:close/>
                  <a:moveTo>
                    <a:pt x="4400" y="4640"/>
                  </a:moveTo>
                  <a:cubicBezTo>
                    <a:pt x="4630" y="4640"/>
                    <a:pt x="4816" y="4827"/>
                    <a:pt x="4816" y="5046"/>
                  </a:cubicBezTo>
                  <a:cubicBezTo>
                    <a:pt x="4816" y="5276"/>
                    <a:pt x="4630" y="5462"/>
                    <a:pt x="4400" y="5462"/>
                  </a:cubicBezTo>
                  <a:lnTo>
                    <a:pt x="2489" y="5462"/>
                  </a:lnTo>
                  <a:cubicBezTo>
                    <a:pt x="2270" y="5462"/>
                    <a:pt x="2084" y="5276"/>
                    <a:pt x="2084" y="5046"/>
                  </a:cubicBezTo>
                  <a:cubicBezTo>
                    <a:pt x="2084" y="4827"/>
                    <a:pt x="2270" y="4640"/>
                    <a:pt x="2489" y="4640"/>
                  </a:cubicBezTo>
                  <a:close/>
                  <a:moveTo>
                    <a:pt x="7951" y="4640"/>
                  </a:moveTo>
                  <a:cubicBezTo>
                    <a:pt x="8171" y="4640"/>
                    <a:pt x="8357" y="4827"/>
                    <a:pt x="8357" y="5046"/>
                  </a:cubicBezTo>
                  <a:cubicBezTo>
                    <a:pt x="8357" y="5276"/>
                    <a:pt x="8171" y="5462"/>
                    <a:pt x="7951" y="5462"/>
                  </a:cubicBezTo>
                  <a:lnTo>
                    <a:pt x="6041" y="5462"/>
                  </a:lnTo>
                  <a:cubicBezTo>
                    <a:pt x="5810" y="5462"/>
                    <a:pt x="5624" y="5276"/>
                    <a:pt x="5624" y="5046"/>
                  </a:cubicBezTo>
                  <a:cubicBezTo>
                    <a:pt x="5624" y="4827"/>
                    <a:pt x="5810" y="4640"/>
                    <a:pt x="6041" y="4640"/>
                  </a:cubicBezTo>
                  <a:close/>
                  <a:moveTo>
                    <a:pt x="11503" y="4640"/>
                  </a:moveTo>
                  <a:cubicBezTo>
                    <a:pt x="11723" y="4640"/>
                    <a:pt x="11909" y="4827"/>
                    <a:pt x="11909" y="5046"/>
                  </a:cubicBezTo>
                  <a:cubicBezTo>
                    <a:pt x="11909" y="5276"/>
                    <a:pt x="11723" y="5462"/>
                    <a:pt x="11503" y="5462"/>
                  </a:cubicBezTo>
                  <a:lnTo>
                    <a:pt x="9581" y="5462"/>
                  </a:lnTo>
                  <a:cubicBezTo>
                    <a:pt x="9362" y="5462"/>
                    <a:pt x="9176" y="5276"/>
                    <a:pt x="9176" y="5046"/>
                  </a:cubicBezTo>
                  <a:cubicBezTo>
                    <a:pt x="9176" y="4827"/>
                    <a:pt x="9362" y="4640"/>
                    <a:pt x="9581" y="4640"/>
                  </a:cubicBezTo>
                  <a:close/>
                  <a:moveTo>
                    <a:pt x="4400" y="6284"/>
                  </a:moveTo>
                  <a:cubicBezTo>
                    <a:pt x="4630" y="6284"/>
                    <a:pt x="4816" y="6457"/>
                    <a:pt x="4816" y="6690"/>
                  </a:cubicBezTo>
                  <a:cubicBezTo>
                    <a:pt x="4816" y="6909"/>
                    <a:pt x="4630" y="7093"/>
                    <a:pt x="4400" y="7093"/>
                  </a:cubicBezTo>
                  <a:lnTo>
                    <a:pt x="2489" y="7093"/>
                  </a:lnTo>
                  <a:cubicBezTo>
                    <a:pt x="2270" y="7093"/>
                    <a:pt x="2084" y="6909"/>
                    <a:pt x="2084" y="6690"/>
                  </a:cubicBezTo>
                  <a:cubicBezTo>
                    <a:pt x="2084" y="6457"/>
                    <a:pt x="2270" y="6284"/>
                    <a:pt x="2489" y="6284"/>
                  </a:cubicBezTo>
                  <a:close/>
                  <a:moveTo>
                    <a:pt x="7951" y="6284"/>
                  </a:moveTo>
                  <a:cubicBezTo>
                    <a:pt x="8171" y="6284"/>
                    <a:pt x="8357" y="6457"/>
                    <a:pt x="8357" y="6690"/>
                  </a:cubicBezTo>
                  <a:cubicBezTo>
                    <a:pt x="8357" y="6909"/>
                    <a:pt x="8171" y="7093"/>
                    <a:pt x="7951" y="7093"/>
                  </a:cubicBezTo>
                  <a:lnTo>
                    <a:pt x="6041" y="7093"/>
                  </a:lnTo>
                  <a:cubicBezTo>
                    <a:pt x="5810" y="7093"/>
                    <a:pt x="5624" y="6909"/>
                    <a:pt x="5624" y="6690"/>
                  </a:cubicBezTo>
                  <a:cubicBezTo>
                    <a:pt x="5624" y="6457"/>
                    <a:pt x="5810" y="6284"/>
                    <a:pt x="6041" y="6284"/>
                  </a:cubicBezTo>
                  <a:close/>
                  <a:moveTo>
                    <a:pt x="11503" y="6284"/>
                  </a:moveTo>
                  <a:cubicBezTo>
                    <a:pt x="11723" y="6284"/>
                    <a:pt x="11909" y="6457"/>
                    <a:pt x="11909" y="6690"/>
                  </a:cubicBezTo>
                  <a:cubicBezTo>
                    <a:pt x="11909" y="6909"/>
                    <a:pt x="11723" y="7093"/>
                    <a:pt x="11503" y="7093"/>
                  </a:cubicBezTo>
                  <a:lnTo>
                    <a:pt x="9581" y="7093"/>
                  </a:lnTo>
                  <a:cubicBezTo>
                    <a:pt x="9362" y="7093"/>
                    <a:pt x="9176" y="6909"/>
                    <a:pt x="9176" y="6690"/>
                  </a:cubicBezTo>
                  <a:cubicBezTo>
                    <a:pt x="9176" y="6457"/>
                    <a:pt x="9362" y="6284"/>
                    <a:pt x="9581" y="6284"/>
                  </a:cubicBezTo>
                  <a:close/>
                  <a:moveTo>
                    <a:pt x="1239" y="0"/>
                  </a:moveTo>
                  <a:cubicBezTo>
                    <a:pt x="556" y="0"/>
                    <a:pt x="1" y="556"/>
                    <a:pt x="1" y="1228"/>
                  </a:cubicBezTo>
                  <a:lnTo>
                    <a:pt x="1" y="8459"/>
                  </a:lnTo>
                  <a:lnTo>
                    <a:pt x="13980" y="8459"/>
                  </a:lnTo>
                  <a:lnTo>
                    <a:pt x="13980" y="1228"/>
                  </a:lnTo>
                  <a:cubicBezTo>
                    <a:pt x="13980" y="556"/>
                    <a:pt x="13436"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0" name="Google Shape;1630;p79"/>
          <p:cNvSpPr/>
          <p:nvPr/>
        </p:nvSpPr>
        <p:spPr>
          <a:xfrm>
            <a:off x="809884" y="4070050"/>
            <a:ext cx="297009" cy="296363"/>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9"/>
          <p:cNvSpPr/>
          <p:nvPr/>
        </p:nvSpPr>
        <p:spPr>
          <a:xfrm>
            <a:off x="1000013" y="14159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9"/>
          <p:cNvSpPr/>
          <p:nvPr/>
        </p:nvSpPr>
        <p:spPr>
          <a:xfrm rot="10800000">
            <a:off x="7805629" y="1690383"/>
            <a:ext cx="338446" cy="338446"/>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1633;p79"/>
          <p:cNvGrpSpPr/>
          <p:nvPr/>
        </p:nvGrpSpPr>
        <p:grpSpPr>
          <a:xfrm>
            <a:off x="7447711" y="4118848"/>
            <a:ext cx="743279" cy="485160"/>
            <a:chOff x="4842900" y="2922987"/>
            <a:chExt cx="436632" cy="284986"/>
          </a:xfrm>
        </p:grpSpPr>
        <p:sp>
          <p:nvSpPr>
            <p:cNvPr id="1634" name="Google Shape;1634;p7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3810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79"/>
          <p:cNvGrpSpPr/>
          <p:nvPr/>
        </p:nvGrpSpPr>
        <p:grpSpPr>
          <a:xfrm>
            <a:off x="7754325" y="3861825"/>
            <a:ext cx="612500" cy="296375"/>
            <a:chOff x="5658425" y="2734375"/>
            <a:chExt cx="612500" cy="296375"/>
          </a:xfrm>
        </p:grpSpPr>
        <p:sp>
          <p:nvSpPr>
            <p:cNvPr id="1637" name="Google Shape;1637;p79"/>
            <p:cNvSpPr/>
            <p:nvPr/>
          </p:nvSpPr>
          <p:spPr>
            <a:xfrm>
              <a:off x="5658425" y="2734375"/>
              <a:ext cx="612500" cy="296375"/>
            </a:xfrm>
            <a:custGeom>
              <a:avLst/>
              <a:gdLst/>
              <a:ahLst/>
              <a:cxnLst/>
              <a:rect l="l" t="t" r="r" b="b"/>
              <a:pathLst>
                <a:path w="24500" h="11855"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solidFill>
              <a:schemeClr val="lt2"/>
            </a:solidFill>
            <a:ln w="9525" cap="flat" cmpd="sng">
              <a:solidFill>
                <a:schemeClr val="lt1"/>
              </a:solidFill>
              <a:prstDash val="solid"/>
              <a:round/>
              <a:headEnd type="none" w="sm" len="sm"/>
              <a:tailEnd type="none" w="sm" len="sm"/>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9"/>
            <p:cNvSpPr/>
            <p:nvPr/>
          </p:nvSpPr>
          <p:spPr>
            <a:xfrm>
              <a:off x="5658425" y="2734375"/>
              <a:ext cx="612500" cy="296375"/>
            </a:xfrm>
            <a:custGeom>
              <a:avLst/>
              <a:gdLst/>
              <a:ahLst/>
              <a:cxnLst/>
              <a:rect l="l" t="t" r="r" b="b"/>
              <a:pathLst>
                <a:path w="24500" h="11855" fill="none"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no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9"/>
            <p:cNvSpPr/>
            <p:nvPr/>
          </p:nvSpPr>
          <p:spPr>
            <a:xfrm>
              <a:off x="5791400" y="2808075"/>
              <a:ext cx="140600" cy="134525"/>
            </a:xfrm>
            <a:custGeom>
              <a:avLst/>
              <a:gdLst/>
              <a:ahLst/>
              <a:cxnLst/>
              <a:rect l="l" t="t" r="r" b="b"/>
              <a:pathLst>
                <a:path w="5624" h="5381" extrusionOk="0">
                  <a:moveTo>
                    <a:pt x="2797" y="1"/>
                  </a:moveTo>
                  <a:lnTo>
                    <a:pt x="1916" y="1764"/>
                  </a:lnTo>
                  <a:lnTo>
                    <a:pt x="1" y="2068"/>
                  </a:lnTo>
                  <a:lnTo>
                    <a:pt x="1399" y="3435"/>
                  </a:lnTo>
                  <a:lnTo>
                    <a:pt x="1065" y="5381"/>
                  </a:lnTo>
                  <a:lnTo>
                    <a:pt x="2797" y="4469"/>
                  </a:lnTo>
                  <a:lnTo>
                    <a:pt x="4560" y="5381"/>
                  </a:lnTo>
                  <a:lnTo>
                    <a:pt x="4195" y="3435"/>
                  </a:lnTo>
                  <a:lnTo>
                    <a:pt x="5624" y="2068"/>
                  </a:lnTo>
                  <a:lnTo>
                    <a:pt x="3679" y="1764"/>
                  </a:lnTo>
                  <a:lnTo>
                    <a:pt x="2797"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9"/>
            <p:cNvSpPr/>
            <p:nvPr/>
          </p:nvSpPr>
          <p:spPr>
            <a:xfrm>
              <a:off x="5997350" y="2808075"/>
              <a:ext cx="140600" cy="134525"/>
            </a:xfrm>
            <a:custGeom>
              <a:avLst/>
              <a:gdLst/>
              <a:ahLst/>
              <a:cxnLst/>
              <a:rect l="l" t="t" r="r" b="b"/>
              <a:pathLst>
                <a:path w="5624" h="5381" extrusionOk="0">
                  <a:moveTo>
                    <a:pt x="2796" y="1"/>
                  </a:moveTo>
                  <a:lnTo>
                    <a:pt x="1945" y="1764"/>
                  </a:lnTo>
                  <a:lnTo>
                    <a:pt x="0" y="2068"/>
                  </a:lnTo>
                  <a:lnTo>
                    <a:pt x="1398" y="3435"/>
                  </a:lnTo>
                  <a:lnTo>
                    <a:pt x="1064" y="5381"/>
                  </a:lnTo>
                  <a:lnTo>
                    <a:pt x="2796" y="4469"/>
                  </a:lnTo>
                  <a:lnTo>
                    <a:pt x="4559" y="5381"/>
                  </a:lnTo>
                  <a:lnTo>
                    <a:pt x="4225" y="3435"/>
                  </a:lnTo>
                  <a:lnTo>
                    <a:pt x="5623" y="2068"/>
                  </a:lnTo>
                  <a:lnTo>
                    <a:pt x="3678" y="1764"/>
                  </a:lnTo>
                  <a:lnTo>
                    <a:pt x="2796"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29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630"/>
                                        </p:tgtEl>
                                        <p:attrNameLst>
                                          <p:attrName>style.visibility</p:attrName>
                                        </p:attrNameLst>
                                      </p:cBhvr>
                                      <p:to>
                                        <p:strVal val="visible"/>
                                      </p:to>
                                    </p:set>
                                    <p:anim calcmode="lin" valueType="num">
                                      <p:cBhvr additive="base">
                                        <p:cTn id="7" dur="800"/>
                                        <p:tgtEl>
                                          <p:spTgt spid="1630"/>
                                        </p:tgtEl>
                                        <p:attrNameLst>
                                          <p:attrName>ppt_w</p:attrName>
                                        </p:attrNameLst>
                                      </p:cBhvr>
                                      <p:tavLst>
                                        <p:tav tm="0">
                                          <p:val>
                                            <p:strVal val="0"/>
                                          </p:val>
                                        </p:tav>
                                        <p:tav tm="100000">
                                          <p:val>
                                            <p:strVal val="#ppt_w"/>
                                          </p:val>
                                        </p:tav>
                                      </p:tavLst>
                                    </p:anim>
                                    <p:anim calcmode="lin" valueType="num">
                                      <p:cBhvr additive="base">
                                        <p:cTn id="8" dur="800"/>
                                        <p:tgtEl>
                                          <p:spTgt spid="1630"/>
                                        </p:tgtEl>
                                        <p:attrNameLst>
                                          <p:attrName>ppt_h</p:attrName>
                                        </p:attrNameLst>
                                      </p:cBhvr>
                                      <p:tavLst>
                                        <p:tav tm="0">
                                          <p:val>
                                            <p:strVal val="0"/>
                                          </p:val>
                                        </p:tav>
                                        <p:tav tm="100000">
                                          <p:val>
                                            <p:strVal val="#ppt_h"/>
                                          </p:val>
                                        </p:tav>
                                      </p:tavLst>
                                    </p:anim>
                                  </p:childTnLst>
                                </p:cTn>
                              </p:par>
                              <p:par>
                                <p:cTn id="9" presetID="8" presetClass="emph" presetSubtype="0" fill="hold" nodeType="withEffect">
                                  <p:stCondLst>
                                    <p:cond delay="0"/>
                                  </p:stCondLst>
                                  <p:childTnLst>
                                    <p:animRot by="-21600000">
                                      <p:cBhvr>
                                        <p:cTn id="10" dur="800" fill="hold"/>
                                        <p:tgtEl>
                                          <p:spTgt spid="163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6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73"/>
          <p:cNvSpPr txBox="1">
            <a:spLocks noGrp="1"/>
          </p:cNvSpPr>
          <p:nvPr>
            <p:ph type="title"/>
          </p:nvPr>
        </p:nvSpPr>
        <p:spPr>
          <a:xfrm>
            <a:off x="829490" y="1156063"/>
            <a:ext cx="4027459" cy="836533"/>
          </a:xfrm>
          <a:prstGeom prst="rect">
            <a:avLst/>
          </a:prstGeom>
        </p:spPr>
        <p:txBody>
          <a:bodyPr spcFirstLastPara="1" wrap="square" lIns="91425" tIns="91425" rIns="91425" bIns="91425" anchor="ctr" anchorCtr="0">
            <a:noAutofit/>
          </a:bodyPr>
          <a:lstStyle/>
          <a:p>
            <a:pPr lvl="0"/>
            <a:r>
              <a:rPr lang="en-ZA" dirty="0"/>
              <a:t>Minimum viable product</a:t>
            </a:r>
            <a:r>
              <a:rPr lang="en-ZA" b="0" dirty="0"/>
              <a:t> </a:t>
            </a:r>
            <a:endParaRPr dirty="0"/>
          </a:p>
        </p:txBody>
      </p:sp>
      <p:sp>
        <p:nvSpPr>
          <p:cNvPr id="1393" name="Google Shape;1393;p73"/>
          <p:cNvSpPr txBox="1">
            <a:spLocks noGrp="1"/>
          </p:cNvSpPr>
          <p:nvPr>
            <p:ph type="body" idx="1"/>
          </p:nvPr>
        </p:nvSpPr>
        <p:spPr>
          <a:xfrm>
            <a:off x="726453" y="2297339"/>
            <a:ext cx="3696085" cy="1695281"/>
          </a:xfrm>
          <a:prstGeom prst="rect">
            <a:avLst/>
          </a:prstGeom>
        </p:spPr>
        <p:txBody>
          <a:bodyPr spcFirstLastPara="1" wrap="square" lIns="91425" tIns="91425" rIns="91425" bIns="91425" anchor="ctr" anchorCtr="0">
            <a:noAutofit/>
          </a:bodyPr>
          <a:lstStyle/>
          <a:p>
            <a:pPr marL="0" lvl="0" indent="0">
              <a:buNone/>
            </a:pPr>
            <a:r>
              <a:rPr lang="en-US" sz="1600" dirty="0" smtClean="0"/>
              <a:t>This </a:t>
            </a:r>
            <a:r>
              <a:rPr lang="en-US" sz="1600" dirty="0"/>
              <a:t>is a proof of concept (POC) and can serve as the foundation for a larger application </a:t>
            </a:r>
            <a:r>
              <a:rPr lang="en-US" sz="1600" dirty="0" smtClean="0"/>
              <a:t>that may include </a:t>
            </a:r>
            <a:r>
              <a:rPr lang="en-US" sz="1600" dirty="0"/>
              <a:t>more features like ordering, </a:t>
            </a:r>
            <a:r>
              <a:rPr lang="en-US" sz="1600" dirty="0" smtClean="0"/>
              <a:t>management</a:t>
            </a:r>
            <a:r>
              <a:rPr lang="en-US" sz="1600" dirty="0"/>
              <a:t>, logistics, </a:t>
            </a:r>
            <a:r>
              <a:rPr lang="en-US" sz="1600" dirty="0" smtClean="0"/>
              <a:t>finances, </a:t>
            </a:r>
            <a:r>
              <a:rPr lang="en-US" sz="1600" dirty="0" err="1" smtClean="0"/>
              <a:t>etc</a:t>
            </a:r>
            <a:endParaRPr sz="1600" dirty="0"/>
          </a:p>
        </p:txBody>
      </p:sp>
      <p:grpSp>
        <p:nvGrpSpPr>
          <p:cNvPr id="1394" name="Google Shape;1394;p73"/>
          <p:cNvGrpSpPr/>
          <p:nvPr/>
        </p:nvGrpSpPr>
        <p:grpSpPr>
          <a:xfrm>
            <a:off x="5079450" y="1427221"/>
            <a:ext cx="2978050" cy="2565400"/>
            <a:chOff x="5079450" y="1427221"/>
            <a:chExt cx="2978050" cy="2565400"/>
          </a:xfrm>
        </p:grpSpPr>
        <p:grpSp>
          <p:nvGrpSpPr>
            <p:cNvPr id="1395" name="Google Shape;1395;p73"/>
            <p:cNvGrpSpPr/>
            <p:nvPr/>
          </p:nvGrpSpPr>
          <p:grpSpPr>
            <a:xfrm>
              <a:off x="5079450" y="1427221"/>
              <a:ext cx="2978050" cy="2565400"/>
              <a:chOff x="5079450" y="1388500"/>
              <a:chExt cx="2978050" cy="2565400"/>
            </a:xfrm>
          </p:grpSpPr>
          <p:sp>
            <p:nvSpPr>
              <p:cNvPr id="1396" name="Google Shape;1396;p73"/>
              <p:cNvSpPr/>
              <p:nvPr/>
            </p:nvSpPr>
            <p:spPr>
              <a:xfrm>
                <a:off x="5654675" y="1388500"/>
                <a:ext cx="1268300" cy="2565400"/>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3"/>
              <p:cNvSpPr/>
              <p:nvPr/>
            </p:nvSpPr>
            <p:spPr>
              <a:xfrm>
                <a:off x="5680525" y="2759350"/>
                <a:ext cx="1215850" cy="1159600"/>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gradFill>
                <a:gsLst>
                  <a:gs pos="0">
                    <a:schemeClr val="lt1"/>
                  </a:gs>
                  <a:gs pos="100000">
                    <a:srgbClr val="66BEE9">
                      <a:alpha val="34509"/>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3"/>
              <p:cNvSpPr/>
              <p:nvPr/>
            </p:nvSpPr>
            <p:spPr>
              <a:xfrm>
                <a:off x="5796775" y="2963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3"/>
              <p:cNvSpPr/>
              <p:nvPr/>
            </p:nvSpPr>
            <p:spPr>
              <a:xfrm>
                <a:off x="5907725" y="3056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gradFill>
                <a:gsLst>
                  <a:gs pos="0">
                    <a:schemeClr val="lt1"/>
                  </a:gs>
                  <a:gs pos="100000">
                    <a:srgbClr val="4EB3E4">
                      <a:alpha val="57647"/>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3"/>
              <p:cNvSpPr/>
              <p:nvPr/>
            </p:nvSpPr>
            <p:spPr>
              <a:xfrm>
                <a:off x="6330225" y="3056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gradFill>
                <a:gsLst>
                  <a:gs pos="0">
                    <a:schemeClr val="lt1"/>
                  </a:gs>
                  <a:gs pos="100000">
                    <a:srgbClr val="4EB3E4">
                      <a:alpha val="57647"/>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3"/>
              <p:cNvSpPr/>
              <p:nvPr/>
            </p:nvSpPr>
            <p:spPr>
              <a:xfrm>
                <a:off x="5907725" y="3415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3"/>
              <p:cNvSpPr/>
              <p:nvPr/>
            </p:nvSpPr>
            <p:spPr>
              <a:xfrm>
                <a:off x="5907725" y="3494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3"/>
              <p:cNvSpPr/>
              <p:nvPr/>
            </p:nvSpPr>
            <p:spPr>
              <a:xfrm>
                <a:off x="5907725" y="3573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3"/>
              <p:cNvSpPr/>
              <p:nvPr/>
            </p:nvSpPr>
            <p:spPr>
              <a:xfrm>
                <a:off x="5680525" y="1424225"/>
                <a:ext cx="1215850" cy="180100"/>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3"/>
              <p:cNvSpPr/>
              <p:nvPr/>
            </p:nvSpPr>
            <p:spPr>
              <a:xfrm>
                <a:off x="5680525" y="1602775"/>
                <a:ext cx="1215850" cy="1155075"/>
              </a:xfrm>
              <a:custGeom>
                <a:avLst/>
                <a:gdLst/>
                <a:ahLst/>
                <a:cxnLst/>
                <a:rect l="l" t="t" r="r" b="b"/>
                <a:pathLst>
                  <a:path w="48634" h="46203" extrusionOk="0">
                    <a:moveTo>
                      <a:pt x="0" y="1"/>
                    </a:moveTo>
                    <a:lnTo>
                      <a:pt x="0" y="46202"/>
                    </a:lnTo>
                    <a:lnTo>
                      <a:pt x="48634" y="46202"/>
                    </a:lnTo>
                    <a:lnTo>
                      <a:pt x="48634" y="1"/>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3"/>
              <p:cNvSpPr/>
              <p:nvPr/>
            </p:nvSpPr>
            <p:spPr>
              <a:xfrm>
                <a:off x="6071875" y="2451575"/>
                <a:ext cx="406550" cy="34225"/>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3"/>
              <p:cNvSpPr/>
              <p:nvPr/>
            </p:nvSpPr>
            <p:spPr>
              <a:xfrm>
                <a:off x="6153925" y="2538200"/>
                <a:ext cx="243200" cy="3500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3"/>
              <p:cNvSpPr/>
              <p:nvPr/>
            </p:nvSpPr>
            <p:spPr>
              <a:xfrm>
                <a:off x="7514150" y="3391575"/>
                <a:ext cx="497750" cy="64600"/>
              </a:xfrm>
              <a:custGeom>
                <a:avLst/>
                <a:gdLst/>
                <a:ahLst/>
                <a:cxnLst/>
                <a:rect l="l" t="t" r="r" b="b"/>
                <a:pathLst>
                  <a:path w="19910" h="2584" extrusionOk="0">
                    <a:moveTo>
                      <a:pt x="1277" y="0"/>
                    </a:moveTo>
                    <a:cubicBezTo>
                      <a:pt x="547" y="0"/>
                      <a:pt x="0" y="578"/>
                      <a:pt x="0" y="1307"/>
                    </a:cubicBezTo>
                    <a:cubicBezTo>
                      <a:pt x="0" y="2006"/>
                      <a:pt x="547" y="2584"/>
                      <a:pt x="1277" y="2584"/>
                    </a:cubicBezTo>
                    <a:lnTo>
                      <a:pt x="18602" y="2584"/>
                    </a:lnTo>
                    <a:cubicBezTo>
                      <a:pt x="19332" y="2584"/>
                      <a:pt x="19909" y="2006"/>
                      <a:pt x="19909" y="1307"/>
                    </a:cubicBezTo>
                    <a:cubicBezTo>
                      <a:pt x="19909" y="578"/>
                      <a:pt x="19332" y="0"/>
                      <a:pt x="1860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3"/>
              <p:cNvSpPr/>
              <p:nvPr/>
            </p:nvSpPr>
            <p:spPr>
              <a:xfrm>
                <a:off x="7512625" y="3529100"/>
                <a:ext cx="250800" cy="64625"/>
              </a:xfrm>
              <a:custGeom>
                <a:avLst/>
                <a:gdLst/>
                <a:ahLst/>
                <a:cxnLst/>
                <a:rect l="l" t="t" r="r" b="b"/>
                <a:pathLst>
                  <a:path w="10032" h="2585" extrusionOk="0">
                    <a:moveTo>
                      <a:pt x="1308" y="1"/>
                    </a:moveTo>
                    <a:cubicBezTo>
                      <a:pt x="578" y="1"/>
                      <a:pt x="0" y="578"/>
                      <a:pt x="0" y="1308"/>
                    </a:cubicBezTo>
                    <a:cubicBezTo>
                      <a:pt x="0" y="2037"/>
                      <a:pt x="578" y="2584"/>
                      <a:pt x="1308" y="2584"/>
                    </a:cubicBezTo>
                    <a:lnTo>
                      <a:pt x="8754" y="2584"/>
                    </a:lnTo>
                    <a:cubicBezTo>
                      <a:pt x="9484" y="2584"/>
                      <a:pt x="10031" y="1976"/>
                      <a:pt x="10031" y="1308"/>
                    </a:cubicBezTo>
                    <a:cubicBezTo>
                      <a:pt x="10031" y="578"/>
                      <a:pt x="9484" y="1"/>
                      <a:pt x="8754"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3"/>
              <p:cNvSpPr/>
              <p:nvPr/>
            </p:nvSpPr>
            <p:spPr>
              <a:xfrm>
                <a:off x="6719661" y="1828475"/>
                <a:ext cx="864775" cy="1223450"/>
              </a:xfrm>
              <a:custGeom>
                <a:avLst/>
                <a:gdLst/>
                <a:ahLst/>
                <a:cxnLst/>
                <a:rect l="l" t="t" r="r" b="b"/>
                <a:pathLst>
                  <a:path w="34591" h="48938" extrusionOk="0">
                    <a:moveTo>
                      <a:pt x="2037" y="0"/>
                    </a:moveTo>
                    <a:cubicBezTo>
                      <a:pt x="912" y="0"/>
                      <a:pt x="0" y="912"/>
                      <a:pt x="0" y="2007"/>
                    </a:cubicBezTo>
                    <a:lnTo>
                      <a:pt x="0" y="46901"/>
                    </a:lnTo>
                    <a:cubicBezTo>
                      <a:pt x="0" y="48025"/>
                      <a:pt x="943" y="48937"/>
                      <a:pt x="2037" y="48937"/>
                    </a:cubicBezTo>
                    <a:lnTo>
                      <a:pt x="32585" y="48937"/>
                    </a:lnTo>
                    <a:cubicBezTo>
                      <a:pt x="33679" y="48937"/>
                      <a:pt x="34591" y="47995"/>
                      <a:pt x="34591" y="46901"/>
                    </a:cubicBezTo>
                    <a:lnTo>
                      <a:pt x="34591" y="2007"/>
                    </a:lnTo>
                    <a:cubicBezTo>
                      <a:pt x="34591" y="912"/>
                      <a:pt x="33679" y="0"/>
                      <a:pt x="32585" y="0"/>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3"/>
              <p:cNvSpPr/>
              <p:nvPr/>
            </p:nvSpPr>
            <p:spPr>
              <a:xfrm>
                <a:off x="5084000" y="2953875"/>
                <a:ext cx="505350" cy="505350"/>
              </a:xfrm>
              <a:custGeom>
                <a:avLst/>
                <a:gdLst/>
                <a:ahLst/>
                <a:cxnLst/>
                <a:rect l="l" t="t" r="r" b="b"/>
                <a:pathLst>
                  <a:path w="20214" h="20214" extrusionOk="0">
                    <a:moveTo>
                      <a:pt x="20214" y="10092"/>
                    </a:moveTo>
                    <a:cubicBezTo>
                      <a:pt x="20214" y="15684"/>
                      <a:pt x="15685" y="20213"/>
                      <a:pt x="10123" y="20213"/>
                    </a:cubicBezTo>
                    <a:cubicBezTo>
                      <a:pt x="4530" y="20213"/>
                      <a:pt x="1" y="15684"/>
                      <a:pt x="1" y="10092"/>
                    </a:cubicBezTo>
                    <a:cubicBezTo>
                      <a:pt x="1" y="4529"/>
                      <a:pt x="4530" y="0"/>
                      <a:pt x="10123" y="0"/>
                    </a:cubicBezTo>
                    <a:cubicBezTo>
                      <a:pt x="15685" y="0"/>
                      <a:pt x="20214" y="4529"/>
                      <a:pt x="20214" y="10092"/>
                    </a:cubicBezTo>
                    <a:close/>
                  </a:path>
                </a:pathLst>
              </a:custGeom>
              <a:solidFill>
                <a:schemeClr val="l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3"/>
              <p:cNvSpPr/>
              <p:nvPr/>
            </p:nvSpPr>
            <p:spPr>
              <a:xfrm>
                <a:off x="5264875" y="3084575"/>
                <a:ext cx="214300" cy="248500"/>
              </a:xfrm>
              <a:custGeom>
                <a:avLst/>
                <a:gdLst/>
                <a:ahLst/>
                <a:cxnLst/>
                <a:rect l="l" t="t" r="r" b="b"/>
                <a:pathLst>
                  <a:path w="8572" h="9940" extrusionOk="0">
                    <a:moveTo>
                      <a:pt x="0" y="0"/>
                    </a:moveTo>
                    <a:lnTo>
                      <a:pt x="0" y="4985"/>
                    </a:lnTo>
                    <a:lnTo>
                      <a:pt x="0" y="9940"/>
                    </a:lnTo>
                    <a:lnTo>
                      <a:pt x="4286" y="7447"/>
                    </a:lnTo>
                    <a:lnTo>
                      <a:pt x="8572" y="4985"/>
                    </a:lnTo>
                    <a:lnTo>
                      <a:pt x="4286" y="2523"/>
                    </a:lnTo>
                    <a:lnTo>
                      <a:pt x="0"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3"/>
              <p:cNvSpPr/>
              <p:nvPr/>
            </p:nvSpPr>
            <p:spPr>
              <a:xfrm>
                <a:off x="7071750" y="2735775"/>
                <a:ext cx="805525" cy="232550"/>
              </a:xfrm>
              <a:custGeom>
                <a:avLst/>
                <a:gdLst/>
                <a:ahLst/>
                <a:cxnLst/>
                <a:rect l="l" t="t" r="r" b="b"/>
                <a:pathLst>
                  <a:path w="32221" h="9302" extrusionOk="0">
                    <a:moveTo>
                      <a:pt x="1369" y="1"/>
                    </a:moveTo>
                    <a:cubicBezTo>
                      <a:pt x="609" y="1"/>
                      <a:pt x="1" y="609"/>
                      <a:pt x="1" y="1369"/>
                    </a:cubicBezTo>
                    <a:lnTo>
                      <a:pt x="1" y="7904"/>
                    </a:lnTo>
                    <a:cubicBezTo>
                      <a:pt x="1" y="8664"/>
                      <a:pt x="609" y="9302"/>
                      <a:pt x="1369" y="9302"/>
                    </a:cubicBezTo>
                    <a:lnTo>
                      <a:pt x="30853" y="9302"/>
                    </a:lnTo>
                    <a:cubicBezTo>
                      <a:pt x="31612" y="9302"/>
                      <a:pt x="32220" y="8694"/>
                      <a:pt x="32220" y="7904"/>
                    </a:cubicBezTo>
                    <a:lnTo>
                      <a:pt x="32220" y="1369"/>
                    </a:lnTo>
                    <a:cubicBezTo>
                      <a:pt x="32220" y="609"/>
                      <a:pt x="31612" y="1"/>
                      <a:pt x="30853" y="1"/>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3"/>
              <p:cNvSpPr/>
              <p:nvPr/>
            </p:nvSpPr>
            <p:spPr>
              <a:xfrm>
                <a:off x="7121900" y="2775300"/>
                <a:ext cx="170250" cy="155050"/>
              </a:xfrm>
              <a:custGeom>
                <a:avLst/>
                <a:gdLst/>
                <a:ahLst/>
                <a:cxnLst/>
                <a:rect l="l" t="t" r="r" b="b"/>
                <a:pathLst>
                  <a:path w="6810" h="6202" extrusionOk="0">
                    <a:moveTo>
                      <a:pt x="3405" y="0"/>
                    </a:moveTo>
                    <a:cubicBezTo>
                      <a:pt x="2615" y="0"/>
                      <a:pt x="1825" y="304"/>
                      <a:pt x="1217" y="912"/>
                    </a:cubicBezTo>
                    <a:cubicBezTo>
                      <a:pt x="1" y="2128"/>
                      <a:pt x="1" y="4073"/>
                      <a:pt x="1217" y="5289"/>
                    </a:cubicBezTo>
                    <a:cubicBezTo>
                      <a:pt x="1825" y="5897"/>
                      <a:pt x="2615" y="6201"/>
                      <a:pt x="3405" y="6201"/>
                    </a:cubicBezTo>
                    <a:cubicBezTo>
                      <a:pt x="4196" y="6201"/>
                      <a:pt x="4986" y="5897"/>
                      <a:pt x="5594" y="5289"/>
                    </a:cubicBezTo>
                    <a:cubicBezTo>
                      <a:pt x="6810" y="4073"/>
                      <a:pt x="6810" y="2128"/>
                      <a:pt x="5594" y="912"/>
                    </a:cubicBezTo>
                    <a:cubicBezTo>
                      <a:pt x="4986" y="304"/>
                      <a:pt x="4196" y="0"/>
                      <a:pt x="3405"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3"/>
              <p:cNvSpPr/>
              <p:nvPr/>
            </p:nvSpPr>
            <p:spPr>
              <a:xfrm>
                <a:off x="7345325" y="2811000"/>
                <a:ext cx="284975" cy="25100"/>
              </a:xfrm>
              <a:custGeom>
                <a:avLst/>
                <a:gdLst/>
                <a:ahLst/>
                <a:cxnLst/>
                <a:rect l="l" t="t" r="r" b="b"/>
                <a:pathLst>
                  <a:path w="11399" h="1004" extrusionOk="0">
                    <a:moveTo>
                      <a:pt x="487" y="1"/>
                    </a:moveTo>
                    <a:cubicBezTo>
                      <a:pt x="243" y="1"/>
                      <a:pt x="0" y="244"/>
                      <a:pt x="0" y="518"/>
                    </a:cubicBezTo>
                    <a:cubicBezTo>
                      <a:pt x="0" y="761"/>
                      <a:pt x="243" y="1004"/>
                      <a:pt x="487" y="1004"/>
                    </a:cubicBezTo>
                    <a:lnTo>
                      <a:pt x="10912" y="1004"/>
                    </a:lnTo>
                    <a:cubicBezTo>
                      <a:pt x="11186" y="1004"/>
                      <a:pt x="11399" y="822"/>
                      <a:pt x="11399" y="518"/>
                    </a:cubicBezTo>
                    <a:cubicBezTo>
                      <a:pt x="11399" y="244"/>
                      <a:pt x="11186" y="1"/>
                      <a:pt x="10912"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3"/>
              <p:cNvSpPr/>
              <p:nvPr/>
            </p:nvSpPr>
            <p:spPr>
              <a:xfrm>
                <a:off x="7661425" y="2811000"/>
                <a:ext cx="142900" cy="25100"/>
              </a:xfrm>
              <a:custGeom>
                <a:avLst/>
                <a:gdLst/>
                <a:ahLst/>
                <a:cxnLst/>
                <a:rect l="l" t="t" r="r" b="b"/>
                <a:pathLst>
                  <a:path w="5716" h="1004" extrusionOk="0">
                    <a:moveTo>
                      <a:pt x="518" y="1"/>
                    </a:moveTo>
                    <a:cubicBezTo>
                      <a:pt x="244" y="1"/>
                      <a:pt x="1" y="244"/>
                      <a:pt x="1" y="518"/>
                    </a:cubicBezTo>
                    <a:cubicBezTo>
                      <a:pt x="1" y="761"/>
                      <a:pt x="244" y="1004"/>
                      <a:pt x="518" y="1004"/>
                    </a:cubicBezTo>
                    <a:lnTo>
                      <a:pt x="5229" y="1004"/>
                    </a:lnTo>
                    <a:cubicBezTo>
                      <a:pt x="5472" y="1004"/>
                      <a:pt x="5685" y="822"/>
                      <a:pt x="5715" y="518"/>
                    </a:cubicBezTo>
                    <a:cubicBezTo>
                      <a:pt x="5715" y="244"/>
                      <a:pt x="5472" y="1"/>
                      <a:pt x="522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3"/>
              <p:cNvSpPr/>
              <p:nvPr/>
            </p:nvSpPr>
            <p:spPr>
              <a:xfrm>
                <a:off x="7345325" y="2873325"/>
                <a:ext cx="171000" cy="24350"/>
              </a:xfrm>
              <a:custGeom>
                <a:avLst/>
                <a:gdLst/>
                <a:ahLst/>
                <a:cxnLst/>
                <a:rect l="l" t="t" r="r" b="b"/>
                <a:pathLst>
                  <a:path w="6840" h="974" extrusionOk="0">
                    <a:moveTo>
                      <a:pt x="487" y="0"/>
                    </a:moveTo>
                    <a:cubicBezTo>
                      <a:pt x="243" y="0"/>
                      <a:pt x="0" y="213"/>
                      <a:pt x="0" y="487"/>
                    </a:cubicBezTo>
                    <a:cubicBezTo>
                      <a:pt x="0" y="760"/>
                      <a:pt x="243" y="973"/>
                      <a:pt x="487" y="973"/>
                    </a:cubicBezTo>
                    <a:lnTo>
                      <a:pt x="6353" y="973"/>
                    </a:lnTo>
                    <a:cubicBezTo>
                      <a:pt x="6627" y="973"/>
                      <a:pt x="6839" y="760"/>
                      <a:pt x="6839" y="487"/>
                    </a:cubicBezTo>
                    <a:cubicBezTo>
                      <a:pt x="6839" y="213"/>
                      <a:pt x="6627" y="0"/>
                      <a:pt x="635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3"/>
              <p:cNvSpPr/>
              <p:nvPr/>
            </p:nvSpPr>
            <p:spPr>
              <a:xfrm>
                <a:off x="6850750" y="3205400"/>
                <a:ext cx="473450" cy="554725"/>
              </a:xfrm>
              <a:custGeom>
                <a:avLst/>
                <a:gdLst/>
                <a:ahLst/>
                <a:cxnLst/>
                <a:rect l="l" t="t" r="r" b="b"/>
                <a:pathLst>
                  <a:path w="18938" h="22189" extrusionOk="0">
                    <a:moveTo>
                      <a:pt x="14044" y="14073"/>
                    </a:moveTo>
                    <a:lnTo>
                      <a:pt x="14044" y="14073"/>
                    </a:lnTo>
                    <a:cubicBezTo>
                      <a:pt x="13253" y="14864"/>
                      <a:pt x="12220" y="15289"/>
                      <a:pt x="11095" y="15289"/>
                    </a:cubicBezTo>
                    <a:cubicBezTo>
                      <a:pt x="8816" y="15289"/>
                      <a:pt x="6901" y="13405"/>
                      <a:pt x="6901" y="11095"/>
                    </a:cubicBezTo>
                    <a:cubicBezTo>
                      <a:pt x="6901" y="8815"/>
                      <a:pt x="8785" y="6930"/>
                      <a:pt x="11095" y="6930"/>
                    </a:cubicBezTo>
                    <a:lnTo>
                      <a:pt x="11095" y="0"/>
                    </a:lnTo>
                    <a:cubicBezTo>
                      <a:pt x="4986" y="0"/>
                      <a:pt x="1" y="4985"/>
                      <a:pt x="1" y="11095"/>
                    </a:cubicBezTo>
                    <a:cubicBezTo>
                      <a:pt x="1" y="17204"/>
                      <a:pt x="4986" y="22189"/>
                      <a:pt x="11095" y="22189"/>
                    </a:cubicBezTo>
                    <a:cubicBezTo>
                      <a:pt x="14044" y="22189"/>
                      <a:pt x="16840" y="21064"/>
                      <a:pt x="18937" y="18967"/>
                    </a:cubicBezTo>
                    <a:lnTo>
                      <a:pt x="18937" y="18967"/>
                    </a:ln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3"/>
              <p:cNvSpPr/>
              <p:nvPr/>
            </p:nvSpPr>
            <p:spPr>
              <a:xfrm>
                <a:off x="7128125" y="3206150"/>
                <a:ext cx="277375" cy="474200"/>
              </a:xfrm>
              <a:custGeom>
                <a:avLst/>
                <a:gdLst/>
                <a:ahLst/>
                <a:cxnLst/>
                <a:rect l="l" t="t" r="r" b="b"/>
                <a:pathLst>
                  <a:path w="11095" h="18968" extrusionOk="0">
                    <a:moveTo>
                      <a:pt x="0" y="1"/>
                    </a:moveTo>
                    <a:lnTo>
                      <a:pt x="0" y="6931"/>
                    </a:lnTo>
                    <a:cubicBezTo>
                      <a:pt x="2280" y="6931"/>
                      <a:pt x="4195" y="8785"/>
                      <a:pt x="4195" y="11095"/>
                    </a:cubicBezTo>
                    <a:cubicBezTo>
                      <a:pt x="4195" y="12220"/>
                      <a:pt x="3769" y="13284"/>
                      <a:pt x="2979" y="14074"/>
                    </a:cubicBezTo>
                    <a:lnTo>
                      <a:pt x="7873" y="18967"/>
                    </a:lnTo>
                    <a:cubicBezTo>
                      <a:pt x="9970" y="16840"/>
                      <a:pt x="11095" y="14074"/>
                      <a:pt x="11095" y="11095"/>
                    </a:cubicBezTo>
                    <a:cubicBezTo>
                      <a:pt x="11095" y="4986"/>
                      <a:pt x="6110" y="1"/>
                      <a:pt x="0" y="1"/>
                    </a:cubicBezTo>
                    <a:close/>
                  </a:path>
                </a:pathLst>
              </a:custGeom>
              <a:solidFill>
                <a:schemeClr val="accent5"/>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3"/>
              <p:cNvSpPr/>
              <p:nvPr/>
            </p:nvSpPr>
            <p:spPr>
              <a:xfrm>
                <a:off x="5410750" y="2275300"/>
                <a:ext cx="587425" cy="587400"/>
              </a:xfrm>
              <a:custGeom>
                <a:avLst/>
                <a:gdLst/>
                <a:ahLst/>
                <a:cxnLst/>
                <a:rect l="l" t="t" r="r" b="b"/>
                <a:pathLst>
                  <a:path w="23497" h="23496" extrusionOk="0">
                    <a:moveTo>
                      <a:pt x="2281" y="0"/>
                    </a:moveTo>
                    <a:cubicBezTo>
                      <a:pt x="1034" y="0"/>
                      <a:pt x="1" y="1034"/>
                      <a:pt x="1" y="2280"/>
                    </a:cubicBezTo>
                    <a:lnTo>
                      <a:pt x="1" y="21216"/>
                    </a:lnTo>
                    <a:cubicBezTo>
                      <a:pt x="1" y="22462"/>
                      <a:pt x="1034" y="23496"/>
                      <a:pt x="2281" y="23496"/>
                    </a:cubicBezTo>
                    <a:lnTo>
                      <a:pt x="21217" y="23496"/>
                    </a:lnTo>
                    <a:cubicBezTo>
                      <a:pt x="22494" y="23496"/>
                      <a:pt x="23497" y="22462"/>
                      <a:pt x="23497" y="21216"/>
                    </a:cubicBezTo>
                    <a:lnTo>
                      <a:pt x="23497" y="2280"/>
                    </a:lnTo>
                    <a:cubicBezTo>
                      <a:pt x="23497" y="1034"/>
                      <a:pt x="22463" y="0"/>
                      <a:pt x="21217"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3"/>
              <p:cNvSpPr/>
              <p:nvPr/>
            </p:nvSpPr>
            <p:spPr>
              <a:xfrm>
                <a:off x="5434325" y="2298075"/>
                <a:ext cx="541825" cy="541825"/>
              </a:xfrm>
              <a:custGeom>
                <a:avLst/>
                <a:gdLst/>
                <a:ahLst/>
                <a:cxnLst/>
                <a:rect l="l" t="t" r="r" b="b"/>
                <a:pathLst>
                  <a:path w="21673" h="21673" extrusionOk="0">
                    <a:moveTo>
                      <a:pt x="1368" y="1"/>
                    </a:moveTo>
                    <a:cubicBezTo>
                      <a:pt x="608" y="1"/>
                      <a:pt x="0" y="609"/>
                      <a:pt x="0" y="1369"/>
                    </a:cubicBezTo>
                    <a:lnTo>
                      <a:pt x="0" y="20305"/>
                    </a:lnTo>
                    <a:cubicBezTo>
                      <a:pt x="0" y="21065"/>
                      <a:pt x="608" y="21673"/>
                      <a:pt x="1368" y="21673"/>
                    </a:cubicBezTo>
                    <a:lnTo>
                      <a:pt x="20305" y="21673"/>
                    </a:lnTo>
                    <a:cubicBezTo>
                      <a:pt x="21064" y="21673"/>
                      <a:pt x="21672" y="21065"/>
                      <a:pt x="21672" y="20305"/>
                    </a:cubicBezTo>
                    <a:lnTo>
                      <a:pt x="21672" y="1369"/>
                    </a:lnTo>
                    <a:cubicBezTo>
                      <a:pt x="21672" y="609"/>
                      <a:pt x="21064" y="1"/>
                      <a:pt x="20305"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3"/>
              <p:cNvSpPr/>
              <p:nvPr/>
            </p:nvSpPr>
            <p:spPr>
              <a:xfrm>
                <a:off x="5434325" y="2407500"/>
                <a:ext cx="541825" cy="432400"/>
              </a:xfrm>
              <a:custGeom>
                <a:avLst/>
                <a:gdLst/>
                <a:ahLst/>
                <a:cxnLst/>
                <a:rect l="l" t="t" r="r" b="b"/>
                <a:pathLst>
                  <a:path w="21673" h="17296" extrusionOk="0">
                    <a:moveTo>
                      <a:pt x="6809" y="1"/>
                    </a:moveTo>
                    <a:lnTo>
                      <a:pt x="0" y="10092"/>
                    </a:lnTo>
                    <a:lnTo>
                      <a:pt x="0" y="15959"/>
                    </a:lnTo>
                    <a:cubicBezTo>
                      <a:pt x="0" y="16688"/>
                      <a:pt x="608" y="17296"/>
                      <a:pt x="1368" y="17296"/>
                    </a:cubicBezTo>
                    <a:lnTo>
                      <a:pt x="20305" y="17296"/>
                    </a:lnTo>
                    <a:cubicBezTo>
                      <a:pt x="21064" y="17296"/>
                      <a:pt x="21672" y="16688"/>
                      <a:pt x="21672" y="15928"/>
                    </a:cubicBezTo>
                    <a:lnTo>
                      <a:pt x="21672" y="13071"/>
                    </a:lnTo>
                    <a:lnTo>
                      <a:pt x="16931" y="5958"/>
                    </a:lnTo>
                    <a:lnTo>
                      <a:pt x="13891" y="10487"/>
                    </a:lnTo>
                    <a:lnTo>
                      <a:pt x="13618" y="10092"/>
                    </a:lnTo>
                    <a:lnTo>
                      <a:pt x="6809" y="1"/>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3"/>
              <p:cNvSpPr/>
              <p:nvPr/>
            </p:nvSpPr>
            <p:spPr>
              <a:xfrm>
                <a:off x="5745125" y="2369525"/>
                <a:ext cx="125400" cy="125400"/>
              </a:xfrm>
              <a:custGeom>
                <a:avLst/>
                <a:gdLst/>
                <a:ahLst/>
                <a:cxnLst/>
                <a:rect l="l" t="t" r="r" b="b"/>
                <a:pathLst>
                  <a:path w="5016" h="5016" extrusionOk="0">
                    <a:moveTo>
                      <a:pt x="2523" y="0"/>
                    </a:moveTo>
                    <a:cubicBezTo>
                      <a:pt x="1094" y="0"/>
                      <a:pt x="0" y="1094"/>
                      <a:pt x="0" y="2523"/>
                    </a:cubicBezTo>
                    <a:cubicBezTo>
                      <a:pt x="0" y="3921"/>
                      <a:pt x="1094" y="5015"/>
                      <a:pt x="2523" y="5015"/>
                    </a:cubicBezTo>
                    <a:cubicBezTo>
                      <a:pt x="3921" y="5015"/>
                      <a:pt x="5015" y="3891"/>
                      <a:pt x="5015" y="2523"/>
                    </a:cubicBezTo>
                    <a:cubicBezTo>
                      <a:pt x="5015" y="1155"/>
                      <a:pt x="3921" y="0"/>
                      <a:pt x="2523" y="0"/>
                    </a:cubicBezTo>
                    <a:close/>
                  </a:path>
                </a:pathLst>
              </a:custGeom>
              <a:solidFill>
                <a:srgbClr val="F5D79B"/>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3"/>
              <p:cNvSpPr/>
              <p:nvPr/>
            </p:nvSpPr>
            <p:spPr>
              <a:xfrm>
                <a:off x="7419925" y="1495650"/>
                <a:ext cx="637575" cy="637575"/>
              </a:xfrm>
              <a:custGeom>
                <a:avLst/>
                <a:gdLst/>
                <a:ahLst/>
                <a:cxnLst/>
                <a:rect l="l" t="t" r="r" b="b"/>
                <a:pathLst>
                  <a:path w="25503" h="25503" extrusionOk="0">
                    <a:moveTo>
                      <a:pt x="2158" y="0"/>
                    </a:moveTo>
                    <a:cubicBezTo>
                      <a:pt x="942" y="0"/>
                      <a:pt x="0" y="1003"/>
                      <a:pt x="0" y="2158"/>
                    </a:cubicBezTo>
                    <a:lnTo>
                      <a:pt x="0" y="23344"/>
                    </a:lnTo>
                    <a:cubicBezTo>
                      <a:pt x="0" y="24560"/>
                      <a:pt x="973" y="25502"/>
                      <a:pt x="2158" y="25502"/>
                    </a:cubicBezTo>
                    <a:lnTo>
                      <a:pt x="23314" y="25502"/>
                    </a:lnTo>
                    <a:cubicBezTo>
                      <a:pt x="24530" y="25502"/>
                      <a:pt x="25502" y="24499"/>
                      <a:pt x="25502" y="23344"/>
                    </a:cubicBezTo>
                    <a:lnTo>
                      <a:pt x="25502" y="2158"/>
                    </a:lnTo>
                    <a:cubicBezTo>
                      <a:pt x="25502" y="942"/>
                      <a:pt x="24499" y="0"/>
                      <a:pt x="2331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3"/>
              <p:cNvSpPr/>
              <p:nvPr/>
            </p:nvSpPr>
            <p:spPr>
              <a:xfrm>
                <a:off x="7537700" y="1604300"/>
                <a:ext cx="402775" cy="419500"/>
              </a:xfrm>
              <a:custGeom>
                <a:avLst/>
                <a:gdLst/>
                <a:ahLst/>
                <a:cxnLst/>
                <a:rect l="l" t="t" r="r" b="b"/>
                <a:pathLst>
                  <a:path w="16111" h="16780" extrusionOk="0">
                    <a:moveTo>
                      <a:pt x="8055" y="5685"/>
                    </a:moveTo>
                    <a:cubicBezTo>
                      <a:pt x="9514" y="5685"/>
                      <a:pt x="10761" y="6901"/>
                      <a:pt x="10761" y="8390"/>
                    </a:cubicBezTo>
                    <a:cubicBezTo>
                      <a:pt x="10761" y="9879"/>
                      <a:pt x="9545" y="11095"/>
                      <a:pt x="8055" y="11095"/>
                    </a:cubicBezTo>
                    <a:cubicBezTo>
                      <a:pt x="6566" y="11095"/>
                      <a:pt x="5350" y="9879"/>
                      <a:pt x="5350" y="8390"/>
                    </a:cubicBezTo>
                    <a:cubicBezTo>
                      <a:pt x="5350" y="6901"/>
                      <a:pt x="6566" y="5685"/>
                      <a:pt x="8055" y="5685"/>
                    </a:cubicBezTo>
                    <a:close/>
                    <a:moveTo>
                      <a:pt x="6536" y="1"/>
                    </a:moveTo>
                    <a:lnTo>
                      <a:pt x="6049" y="2280"/>
                    </a:lnTo>
                    <a:cubicBezTo>
                      <a:pt x="5168" y="2524"/>
                      <a:pt x="4408" y="2980"/>
                      <a:pt x="3770" y="3587"/>
                    </a:cubicBezTo>
                    <a:lnTo>
                      <a:pt x="1520" y="2858"/>
                    </a:lnTo>
                    <a:lnTo>
                      <a:pt x="1" y="5502"/>
                    </a:lnTo>
                    <a:lnTo>
                      <a:pt x="1733" y="7053"/>
                    </a:lnTo>
                    <a:cubicBezTo>
                      <a:pt x="1672" y="7478"/>
                      <a:pt x="1581" y="7934"/>
                      <a:pt x="1581" y="8390"/>
                    </a:cubicBezTo>
                    <a:cubicBezTo>
                      <a:pt x="1581" y="8846"/>
                      <a:pt x="1642" y="9302"/>
                      <a:pt x="1733" y="9727"/>
                    </a:cubicBezTo>
                    <a:lnTo>
                      <a:pt x="1" y="11278"/>
                    </a:lnTo>
                    <a:lnTo>
                      <a:pt x="1520" y="13892"/>
                    </a:lnTo>
                    <a:lnTo>
                      <a:pt x="3770" y="13162"/>
                    </a:lnTo>
                    <a:cubicBezTo>
                      <a:pt x="4408" y="13770"/>
                      <a:pt x="5198" y="14226"/>
                      <a:pt x="6049" y="14499"/>
                    </a:cubicBezTo>
                    <a:lnTo>
                      <a:pt x="6536" y="16779"/>
                    </a:lnTo>
                    <a:lnTo>
                      <a:pt x="9575" y="16779"/>
                    </a:lnTo>
                    <a:lnTo>
                      <a:pt x="10062" y="14499"/>
                    </a:lnTo>
                    <a:cubicBezTo>
                      <a:pt x="10943" y="14226"/>
                      <a:pt x="11703" y="13770"/>
                      <a:pt x="12341" y="13162"/>
                    </a:cubicBezTo>
                    <a:lnTo>
                      <a:pt x="14590" y="13892"/>
                    </a:lnTo>
                    <a:lnTo>
                      <a:pt x="16110" y="11278"/>
                    </a:lnTo>
                    <a:lnTo>
                      <a:pt x="14347" y="9727"/>
                    </a:lnTo>
                    <a:cubicBezTo>
                      <a:pt x="14439" y="9302"/>
                      <a:pt x="14499" y="8846"/>
                      <a:pt x="14499" y="8390"/>
                    </a:cubicBezTo>
                    <a:cubicBezTo>
                      <a:pt x="14499" y="7934"/>
                      <a:pt x="14469" y="7478"/>
                      <a:pt x="14347" y="7053"/>
                    </a:cubicBezTo>
                    <a:lnTo>
                      <a:pt x="16110" y="5502"/>
                    </a:lnTo>
                    <a:lnTo>
                      <a:pt x="14590" y="2858"/>
                    </a:lnTo>
                    <a:lnTo>
                      <a:pt x="12341" y="3587"/>
                    </a:lnTo>
                    <a:cubicBezTo>
                      <a:pt x="11703" y="2980"/>
                      <a:pt x="10913" y="2524"/>
                      <a:pt x="10062" y="2280"/>
                    </a:cubicBezTo>
                    <a:lnTo>
                      <a:pt x="9575" y="1"/>
                    </a:ln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3"/>
              <p:cNvSpPr/>
              <p:nvPr/>
            </p:nvSpPr>
            <p:spPr>
              <a:xfrm>
                <a:off x="5079450" y="1802650"/>
                <a:ext cx="852625" cy="151225"/>
              </a:xfrm>
              <a:custGeom>
                <a:avLst/>
                <a:gdLst/>
                <a:ahLst/>
                <a:cxnLst/>
                <a:rect l="l" t="t" r="r" b="b"/>
                <a:pathLst>
                  <a:path w="34105" h="6049" extrusionOk="0">
                    <a:moveTo>
                      <a:pt x="1824" y="0"/>
                    </a:moveTo>
                    <a:cubicBezTo>
                      <a:pt x="791" y="0"/>
                      <a:pt x="0" y="821"/>
                      <a:pt x="0" y="1824"/>
                    </a:cubicBezTo>
                    <a:lnTo>
                      <a:pt x="0" y="4225"/>
                    </a:lnTo>
                    <a:cubicBezTo>
                      <a:pt x="0" y="5228"/>
                      <a:pt x="821" y="6049"/>
                      <a:pt x="1824" y="6049"/>
                    </a:cubicBezTo>
                    <a:lnTo>
                      <a:pt x="32281" y="6049"/>
                    </a:lnTo>
                    <a:cubicBezTo>
                      <a:pt x="33284" y="6049"/>
                      <a:pt x="34104" y="5198"/>
                      <a:pt x="34104" y="4225"/>
                    </a:cubicBezTo>
                    <a:lnTo>
                      <a:pt x="34104" y="1824"/>
                    </a:lnTo>
                    <a:cubicBezTo>
                      <a:pt x="34104" y="790"/>
                      <a:pt x="33284" y="0"/>
                      <a:pt x="32281"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3"/>
              <p:cNvSpPr/>
              <p:nvPr/>
            </p:nvSpPr>
            <p:spPr>
              <a:xfrm>
                <a:off x="5140250" y="1868000"/>
                <a:ext cx="730275" cy="19000"/>
              </a:xfrm>
              <a:custGeom>
                <a:avLst/>
                <a:gdLst/>
                <a:ahLst/>
                <a:cxnLst/>
                <a:rect l="l" t="t" r="r" b="b"/>
                <a:pathLst>
                  <a:path w="29211" h="760" extrusionOk="0">
                    <a:moveTo>
                      <a:pt x="365" y="0"/>
                    </a:moveTo>
                    <a:cubicBezTo>
                      <a:pt x="152" y="0"/>
                      <a:pt x="0" y="182"/>
                      <a:pt x="0" y="395"/>
                    </a:cubicBezTo>
                    <a:cubicBezTo>
                      <a:pt x="0" y="608"/>
                      <a:pt x="182" y="760"/>
                      <a:pt x="365" y="760"/>
                    </a:cubicBezTo>
                    <a:lnTo>
                      <a:pt x="28846" y="760"/>
                    </a:lnTo>
                    <a:cubicBezTo>
                      <a:pt x="29028" y="760"/>
                      <a:pt x="29210" y="608"/>
                      <a:pt x="29210" y="395"/>
                    </a:cubicBezTo>
                    <a:cubicBezTo>
                      <a:pt x="29210" y="152"/>
                      <a:pt x="29028" y="0"/>
                      <a:pt x="28846" y="0"/>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3"/>
              <p:cNvSpPr/>
              <p:nvPr/>
            </p:nvSpPr>
            <p:spPr>
              <a:xfrm>
                <a:off x="5140250" y="1868750"/>
                <a:ext cx="117050" cy="19025"/>
              </a:xfrm>
              <a:custGeom>
                <a:avLst/>
                <a:gdLst/>
                <a:ahLst/>
                <a:cxnLst/>
                <a:rect l="l" t="t" r="r" b="b"/>
                <a:pathLst>
                  <a:path w="4682" h="761" extrusionOk="0">
                    <a:moveTo>
                      <a:pt x="365" y="0"/>
                    </a:moveTo>
                    <a:cubicBezTo>
                      <a:pt x="182" y="0"/>
                      <a:pt x="0" y="152"/>
                      <a:pt x="0" y="396"/>
                    </a:cubicBezTo>
                    <a:cubicBezTo>
                      <a:pt x="0" y="578"/>
                      <a:pt x="152" y="760"/>
                      <a:pt x="365" y="760"/>
                    </a:cubicBezTo>
                    <a:lnTo>
                      <a:pt x="4681" y="760"/>
                    </a:lnTo>
                    <a:lnTo>
                      <a:pt x="4681" y="0"/>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3"/>
              <p:cNvSpPr/>
              <p:nvPr/>
            </p:nvSpPr>
            <p:spPr>
              <a:xfrm>
                <a:off x="5235225" y="1852800"/>
                <a:ext cx="49425" cy="49400"/>
              </a:xfrm>
              <a:custGeom>
                <a:avLst/>
                <a:gdLst/>
                <a:ahLst/>
                <a:cxnLst/>
                <a:rect l="l" t="t" r="r" b="b"/>
                <a:pathLst>
                  <a:path w="1977" h="1976" extrusionOk="0">
                    <a:moveTo>
                      <a:pt x="973" y="0"/>
                    </a:moveTo>
                    <a:cubicBezTo>
                      <a:pt x="426" y="0"/>
                      <a:pt x="1" y="456"/>
                      <a:pt x="1" y="973"/>
                    </a:cubicBezTo>
                    <a:cubicBezTo>
                      <a:pt x="1" y="1520"/>
                      <a:pt x="426" y="1976"/>
                      <a:pt x="973" y="1976"/>
                    </a:cubicBezTo>
                    <a:cubicBezTo>
                      <a:pt x="1520" y="1976"/>
                      <a:pt x="1976" y="1520"/>
                      <a:pt x="1976" y="973"/>
                    </a:cubicBezTo>
                    <a:cubicBezTo>
                      <a:pt x="1976" y="456"/>
                      <a:pt x="1520" y="0"/>
                      <a:pt x="973"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73"/>
              <p:cNvGrpSpPr/>
              <p:nvPr/>
            </p:nvGrpSpPr>
            <p:grpSpPr>
              <a:xfrm>
                <a:off x="6847314" y="2023795"/>
                <a:ext cx="622391" cy="623829"/>
                <a:chOff x="5096713" y="3964200"/>
                <a:chExt cx="324500" cy="325250"/>
              </a:xfrm>
            </p:grpSpPr>
            <p:sp>
              <p:nvSpPr>
                <p:cNvPr id="1431" name="Google Shape;1431;p73"/>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3"/>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3"/>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3"/>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3"/>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73"/>
            <p:cNvGrpSpPr/>
            <p:nvPr/>
          </p:nvGrpSpPr>
          <p:grpSpPr>
            <a:xfrm>
              <a:off x="6016600" y="1843700"/>
              <a:ext cx="541250" cy="541250"/>
              <a:chOff x="4166475" y="4220125"/>
              <a:chExt cx="541250" cy="541250"/>
            </a:xfrm>
          </p:grpSpPr>
          <p:sp>
            <p:nvSpPr>
              <p:cNvPr id="1437" name="Google Shape;1437;p73"/>
              <p:cNvSpPr/>
              <p:nvPr/>
            </p:nvSpPr>
            <p:spPr>
              <a:xfrm>
                <a:off x="4220675" y="4597075"/>
                <a:ext cx="110125" cy="110925"/>
              </a:xfrm>
              <a:custGeom>
                <a:avLst/>
                <a:gdLst/>
                <a:ahLst/>
                <a:cxnLst/>
                <a:rect l="l" t="t" r="r" b="b"/>
                <a:pathLst>
                  <a:path w="4405" h="4437" extrusionOk="0">
                    <a:moveTo>
                      <a:pt x="2202" y="0"/>
                    </a:moveTo>
                    <a:cubicBezTo>
                      <a:pt x="968" y="0"/>
                      <a:pt x="1" y="1001"/>
                      <a:pt x="1" y="2235"/>
                    </a:cubicBezTo>
                    <a:cubicBezTo>
                      <a:pt x="1" y="3436"/>
                      <a:pt x="968" y="4437"/>
                      <a:pt x="2202" y="4437"/>
                    </a:cubicBezTo>
                    <a:cubicBezTo>
                      <a:pt x="3437" y="4437"/>
                      <a:pt x="4404" y="3436"/>
                      <a:pt x="4404" y="2235"/>
                    </a:cubicBezTo>
                    <a:cubicBezTo>
                      <a:pt x="4404" y="1001"/>
                      <a:pt x="3437" y="0"/>
                      <a:pt x="2202" y="0"/>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3"/>
              <p:cNvSpPr/>
              <p:nvPr/>
            </p:nvSpPr>
            <p:spPr>
              <a:xfrm>
                <a:off x="4542575" y="4275175"/>
                <a:ext cx="110100" cy="110925"/>
              </a:xfrm>
              <a:custGeom>
                <a:avLst/>
                <a:gdLst/>
                <a:ahLst/>
                <a:cxnLst/>
                <a:rect l="l" t="t" r="r" b="b"/>
                <a:pathLst>
                  <a:path w="4404" h="4437" extrusionOk="0">
                    <a:moveTo>
                      <a:pt x="2202" y="0"/>
                    </a:moveTo>
                    <a:cubicBezTo>
                      <a:pt x="1001" y="0"/>
                      <a:pt x="1" y="1001"/>
                      <a:pt x="1" y="2235"/>
                    </a:cubicBezTo>
                    <a:cubicBezTo>
                      <a:pt x="1" y="3436"/>
                      <a:pt x="1001" y="4437"/>
                      <a:pt x="2202" y="4437"/>
                    </a:cubicBezTo>
                    <a:cubicBezTo>
                      <a:pt x="3437" y="4437"/>
                      <a:pt x="4404" y="3436"/>
                      <a:pt x="4404" y="2235"/>
                    </a:cubicBezTo>
                    <a:cubicBezTo>
                      <a:pt x="4404" y="1001"/>
                      <a:pt x="3437" y="0"/>
                      <a:pt x="2202" y="0"/>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3"/>
              <p:cNvSpPr/>
              <p:nvPr/>
            </p:nvSpPr>
            <p:spPr>
              <a:xfrm>
                <a:off x="4212900" y="4273500"/>
                <a:ext cx="448400" cy="434500"/>
              </a:xfrm>
              <a:custGeom>
                <a:avLst/>
                <a:gdLst/>
                <a:ahLst/>
                <a:cxnLst/>
                <a:rect l="l" t="t" r="r" b="b"/>
                <a:pathLst>
                  <a:path w="17936" h="17380" extrusionOk="0">
                    <a:moveTo>
                      <a:pt x="4232" y="0"/>
                    </a:moveTo>
                    <a:cubicBezTo>
                      <a:pt x="1893" y="0"/>
                      <a:pt x="1" y="2078"/>
                      <a:pt x="312" y="4504"/>
                    </a:cubicBezTo>
                    <a:cubicBezTo>
                      <a:pt x="512" y="6238"/>
                      <a:pt x="1880" y="7673"/>
                      <a:pt x="3648" y="7906"/>
                    </a:cubicBezTo>
                    <a:cubicBezTo>
                      <a:pt x="3881" y="7956"/>
                      <a:pt x="4106" y="7981"/>
                      <a:pt x="4327" y="7981"/>
                    </a:cubicBezTo>
                    <a:cubicBezTo>
                      <a:pt x="4548" y="7981"/>
                      <a:pt x="4765" y="7956"/>
                      <a:pt x="4982" y="7906"/>
                    </a:cubicBezTo>
                    <a:cubicBezTo>
                      <a:pt x="5197" y="7868"/>
                      <a:pt x="5413" y="7849"/>
                      <a:pt x="5628" y="7849"/>
                    </a:cubicBezTo>
                    <a:cubicBezTo>
                      <a:pt x="6713" y="7849"/>
                      <a:pt x="7772" y="8322"/>
                      <a:pt x="8551" y="9074"/>
                    </a:cubicBezTo>
                    <a:cubicBezTo>
                      <a:pt x="9485" y="10008"/>
                      <a:pt x="9985" y="11342"/>
                      <a:pt x="9719" y="12676"/>
                    </a:cubicBezTo>
                    <a:cubicBezTo>
                      <a:pt x="9652" y="13077"/>
                      <a:pt x="9652" y="13544"/>
                      <a:pt x="9719" y="14011"/>
                    </a:cubicBezTo>
                    <a:cubicBezTo>
                      <a:pt x="9985" y="15745"/>
                      <a:pt x="11453" y="17146"/>
                      <a:pt x="13154" y="17346"/>
                    </a:cubicBezTo>
                    <a:cubicBezTo>
                      <a:pt x="13328" y="17369"/>
                      <a:pt x="13501" y="17380"/>
                      <a:pt x="13671" y="17380"/>
                    </a:cubicBezTo>
                    <a:cubicBezTo>
                      <a:pt x="16014" y="17380"/>
                      <a:pt x="17935" y="15302"/>
                      <a:pt x="17624" y="12876"/>
                    </a:cubicBezTo>
                    <a:cubicBezTo>
                      <a:pt x="17391" y="11142"/>
                      <a:pt x="16023" y="9708"/>
                      <a:pt x="14289" y="9474"/>
                    </a:cubicBezTo>
                    <a:cubicBezTo>
                      <a:pt x="14055" y="9424"/>
                      <a:pt x="13822" y="9399"/>
                      <a:pt x="13596" y="9399"/>
                    </a:cubicBezTo>
                    <a:cubicBezTo>
                      <a:pt x="13371" y="9399"/>
                      <a:pt x="13154" y="9424"/>
                      <a:pt x="12954" y="9474"/>
                    </a:cubicBezTo>
                    <a:cubicBezTo>
                      <a:pt x="12739" y="9513"/>
                      <a:pt x="12523" y="9531"/>
                      <a:pt x="12308" y="9531"/>
                    </a:cubicBezTo>
                    <a:cubicBezTo>
                      <a:pt x="11222" y="9531"/>
                      <a:pt x="10159" y="9058"/>
                      <a:pt x="9352" y="8306"/>
                    </a:cubicBezTo>
                    <a:cubicBezTo>
                      <a:pt x="8451" y="7372"/>
                      <a:pt x="7951" y="6038"/>
                      <a:pt x="8184" y="4704"/>
                    </a:cubicBezTo>
                    <a:cubicBezTo>
                      <a:pt x="8251" y="4304"/>
                      <a:pt x="8251" y="3837"/>
                      <a:pt x="8184" y="3370"/>
                    </a:cubicBezTo>
                    <a:cubicBezTo>
                      <a:pt x="7917" y="1635"/>
                      <a:pt x="6483" y="234"/>
                      <a:pt x="4748" y="34"/>
                    </a:cubicBezTo>
                    <a:cubicBezTo>
                      <a:pt x="4574" y="11"/>
                      <a:pt x="4402" y="0"/>
                      <a:pt x="4232" y="0"/>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3"/>
              <p:cNvSpPr/>
              <p:nvPr/>
            </p:nvSpPr>
            <p:spPr>
              <a:xfrm>
                <a:off x="4166475" y="4220125"/>
                <a:ext cx="541250" cy="541250"/>
              </a:xfrm>
              <a:custGeom>
                <a:avLst/>
                <a:gdLst/>
                <a:ahLst/>
                <a:cxnLst/>
                <a:rect l="l" t="t" r="r" b="b"/>
                <a:pathLst>
                  <a:path w="21650" h="21650" extrusionOk="0">
                    <a:moveTo>
                      <a:pt x="1669" y="334"/>
                    </a:moveTo>
                    <a:lnTo>
                      <a:pt x="1669" y="368"/>
                    </a:lnTo>
                    <a:lnTo>
                      <a:pt x="19982" y="368"/>
                    </a:lnTo>
                    <a:cubicBezTo>
                      <a:pt x="20682" y="368"/>
                      <a:pt x="21249" y="968"/>
                      <a:pt x="21249" y="1669"/>
                    </a:cubicBezTo>
                    <a:lnTo>
                      <a:pt x="21249" y="19948"/>
                    </a:lnTo>
                    <a:cubicBezTo>
                      <a:pt x="21249" y="20649"/>
                      <a:pt x="20682" y="21216"/>
                      <a:pt x="19982" y="21216"/>
                    </a:cubicBezTo>
                    <a:lnTo>
                      <a:pt x="1669" y="21216"/>
                    </a:lnTo>
                    <a:cubicBezTo>
                      <a:pt x="935" y="21216"/>
                      <a:pt x="368" y="20649"/>
                      <a:pt x="368" y="19948"/>
                    </a:cubicBezTo>
                    <a:lnTo>
                      <a:pt x="368" y="1635"/>
                    </a:lnTo>
                    <a:cubicBezTo>
                      <a:pt x="368" y="935"/>
                      <a:pt x="968" y="334"/>
                      <a:pt x="1669" y="334"/>
                    </a:cubicBezTo>
                    <a:close/>
                    <a:moveTo>
                      <a:pt x="1669" y="1"/>
                    </a:moveTo>
                    <a:cubicBezTo>
                      <a:pt x="735" y="1"/>
                      <a:pt x="1" y="768"/>
                      <a:pt x="1" y="1669"/>
                    </a:cubicBezTo>
                    <a:lnTo>
                      <a:pt x="1" y="19982"/>
                    </a:lnTo>
                    <a:cubicBezTo>
                      <a:pt x="1" y="20882"/>
                      <a:pt x="735" y="21650"/>
                      <a:pt x="1669" y="21650"/>
                    </a:cubicBezTo>
                    <a:lnTo>
                      <a:pt x="19982" y="21650"/>
                    </a:lnTo>
                    <a:cubicBezTo>
                      <a:pt x="20882" y="21650"/>
                      <a:pt x="21649" y="20882"/>
                      <a:pt x="21649" y="19982"/>
                    </a:cubicBezTo>
                    <a:lnTo>
                      <a:pt x="21649" y="1669"/>
                    </a:lnTo>
                    <a:cubicBezTo>
                      <a:pt x="21649" y="768"/>
                      <a:pt x="20882" y="1"/>
                      <a:pt x="19982"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1" name="Google Shape;1441;p73"/>
          <p:cNvSpPr/>
          <p:nvPr/>
        </p:nvSpPr>
        <p:spPr>
          <a:xfrm>
            <a:off x="4973975" y="110447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3"/>
          <p:cNvSpPr/>
          <p:nvPr/>
        </p:nvSpPr>
        <p:spPr>
          <a:xfrm>
            <a:off x="8063250" y="40526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94"/>
                                        </p:tgtEl>
                                        <p:attrNameLst>
                                          <p:attrName>style.visibility</p:attrName>
                                        </p:attrNameLst>
                                      </p:cBhvr>
                                      <p:to>
                                        <p:strVal val="visible"/>
                                      </p:to>
                                    </p:set>
                                    <p:anim calcmode="lin" valueType="num">
                                      <p:cBhvr additive="base">
                                        <p:cTn id="7" dur="800"/>
                                        <p:tgtEl>
                                          <p:spTgt spid="1394"/>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44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4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72"/>
          <p:cNvSpPr txBox="1">
            <a:spLocks noGrp="1"/>
          </p:cNvSpPr>
          <p:nvPr>
            <p:ph type="title"/>
          </p:nvPr>
        </p:nvSpPr>
        <p:spPr>
          <a:xfrm rot="625">
            <a:off x="421125" y="2002196"/>
            <a:ext cx="4070647" cy="1563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Vision &amp; Goals!</a:t>
            </a:r>
            <a:endParaRPr dirty="0"/>
          </a:p>
        </p:txBody>
      </p:sp>
      <p:grpSp>
        <p:nvGrpSpPr>
          <p:cNvPr id="1360" name="Google Shape;1360;p72"/>
          <p:cNvGrpSpPr/>
          <p:nvPr/>
        </p:nvGrpSpPr>
        <p:grpSpPr>
          <a:xfrm>
            <a:off x="4491775" y="685800"/>
            <a:ext cx="4031739" cy="3781697"/>
            <a:chOff x="4572000" y="1047533"/>
            <a:chExt cx="3739500" cy="3039000"/>
          </a:xfrm>
        </p:grpSpPr>
        <p:sp>
          <p:nvSpPr>
            <p:cNvPr id="1361" name="Google Shape;1361;p72"/>
            <p:cNvSpPr/>
            <p:nvPr/>
          </p:nvSpPr>
          <p:spPr>
            <a:xfrm>
              <a:off x="4572000" y="1047533"/>
              <a:ext cx="3739500" cy="3039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72"/>
            <p:cNvGrpSpPr/>
            <p:nvPr/>
          </p:nvGrpSpPr>
          <p:grpSpPr>
            <a:xfrm>
              <a:off x="4789501" y="1149778"/>
              <a:ext cx="3304478" cy="193148"/>
              <a:chOff x="-1778447" y="2950291"/>
              <a:chExt cx="4491000" cy="262500"/>
            </a:xfrm>
          </p:grpSpPr>
          <p:sp>
            <p:nvSpPr>
              <p:cNvPr id="1363" name="Google Shape;1363;p72"/>
              <p:cNvSpPr/>
              <p:nvPr/>
            </p:nvSpPr>
            <p:spPr>
              <a:xfrm>
                <a:off x="-1778447" y="2950291"/>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72"/>
              <p:cNvGrpSpPr/>
              <p:nvPr/>
            </p:nvGrpSpPr>
            <p:grpSpPr>
              <a:xfrm rot="10800000" flipH="1">
                <a:off x="-1574342" y="3040565"/>
                <a:ext cx="429322" cy="93999"/>
                <a:chOff x="3710891" y="-1826032"/>
                <a:chExt cx="431653" cy="94500"/>
              </a:xfrm>
            </p:grpSpPr>
            <p:sp>
              <p:nvSpPr>
                <p:cNvPr id="1365" name="Google Shape;1365;p72"/>
                <p:cNvSpPr/>
                <p:nvPr/>
              </p:nvSpPr>
              <p:spPr>
                <a:xfrm>
                  <a:off x="3710891" y="-1826032"/>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2"/>
                <p:cNvSpPr/>
                <p:nvPr/>
              </p:nvSpPr>
              <p:spPr>
                <a:xfrm>
                  <a:off x="3879468" y="-1826032"/>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2"/>
                <p:cNvSpPr/>
                <p:nvPr/>
              </p:nvSpPr>
              <p:spPr>
                <a:xfrm>
                  <a:off x="4048045" y="-1826032"/>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8" name="Google Shape;1368;p72"/>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p>
            <a:pPr marL="0" lvl="0" indent="0" algn="l">
              <a:spcAft>
                <a:spcPts val="1200"/>
              </a:spcAft>
            </a:pPr>
            <a:r>
              <a:rPr lang="en-US" sz="1400" dirty="0" smtClean="0"/>
              <a:t>I </a:t>
            </a:r>
            <a:r>
              <a:rPr lang="en-US" sz="1400" dirty="0"/>
              <a:t>aimed to create an application that not only demonstrated my technical abilities but also showcased my creativity and problem-solving skills. By combining my educational background and coding experience, I was able to achieve my vision and create a user-friendly application that stands out in the competitive software development field.</a:t>
            </a:r>
            <a:endParaRPr sz="1400" dirty="0"/>
          </a:p>
        </p:txBody>
      </p:sp>
      <p:grpSp>
        <p:nvGrpSpPr>
          <p:cNvPr id="1369" name="Google Shape;1369;p72"/>
          <p:cNvGrpSpPr/>
          <p:nvPr/>
        </p:nvGrpSpPr>
        <p:grpSpPr>
          <a:xfrm>
            <a:off x="3435927" y="1444123"/>
            <a:ext cx="1327047" cy="693670"/>
            <a:chOff x="1451727" y="1370811"/>
            <a:chExt cx="1327047" cy="693670"/>
          </a:xfrm>
        </p:grpSpPr>
        <p:sp>
          <p:nvSpPr>
            <p:cNvPr id="1370" name="Google Shape;1370;p72"/>
            <p:cNvSpPr/>
            <p:nvPr/>
          </p:nvSpPr>
          <p:spPr>
            <a:xfrm>
              <a:off x="1451727" y="137081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2"/>
            <p:cNvSpPr/>
            <p:nvPr/>
          </p:nvSpPr>
          <p:spPr>
            <a:xfrm>
              <a:off x="1897124" y="155244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2"/>
            <p:cNvSpPr/>
            <p:nvPr/>
          </p:nvSpPr>
          <p:spPr>
            <a:xfrm>
              <a:off x="1897124" y="179773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2"/>
            <p:cNvSpPr/>
            <p:nvPr/>
          </p:nvSpPr>
          <p:spPr>
            <a:xfrm>
              <a:off x="1587325" y="150640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2"/>
            <p:cNvSpPr/>
            <p:nvPr/>
          </p:nvSpPr>
          <p:spPr>
            <a:xfrm>
              <a:off x="1587325" y="175169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2"/>
            <p:cNvSpPr/>
            <p:nvPr/>
          </p:nvSpPr>
          <p:spPr>
            <a:xfrm>
              <a:off x="1620211" y="180249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2"/>
            <p:cNvSpPr/>
            <p:nvPr/>
          </p:nvSpPr>
          <p:spPr>
            <a:xfrm>
              <a:off x="1620211" y="155715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72"/>
          <p:cNvGrpSpPr/>
          <p:nvPr/>
        </p:nvGrpSpPr>
        <p:grpSpPr>
          <a:xfrm>
            <a:off x="3475475" y="3560025"/>
            <a:ext cx="1640975" cy="472325"/>
            <a:chOff x="4369200" y="2990825"/>
            <a:chExt cx="1640975" cy="472325"/>
          </a:xfrm>
        </p:grpSpPr>
        <p:sp>
          <p:nvSpPr>
            <p:cNvPr id="1378" name="Google Shape;1378;p7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72"/>
          <p:cNvGrpSpPr/>
          <p:nvPr/>
        </p:nvGrpSpPr>
        <p:grpSpPr>
          <a:xfrm>
            <a:off x="4376870" y="3895440"/>
            <a:ext cx="643280" cy="644532"/>
            <a:chOff x="1453175" y="2049775"/>
            <a:chExt cx="1194800" cy="1197125"/>
          </a:xfrm>
        </p:grpSpPr>
        <p:sp>
          <p:nvSpPr>
            <p:cNvPr id="1384" name="Google Shape;1384;p7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dist="19050" dir="384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59"/>
                                        </p:tgtEl>
                                        <p:attrNameLst>
                                          <p:attrName>style.visibility</p:attrName>
                                        </p:attrNameLst>
                                      </p:cBhvr>
                                      <p:to>
                                        <p:strVal val="visible"/>
                                      </p:to>
                                    </p:set>
                                    <p:anim calcmode="lin" valueType="num">
                                      <p:cBhvr additive="base">
                                        <p:cTn id="7" dur="800"/>
                                        <p:tgtEl>
                                          <p:spTgt spid="1359"/>
                                        </p:tgtEl>
                                        <p:attrNameLst>
                                          <p:attrName>ppt_w</p:attrName>
                                        </p:attrNameLst>
                                      </p:cBhvr>
                                      <p:tavLst>
                                        <p:tav tm="0">
                                          <p:val>
                                            <p:strVal val="0"/>
                                          </p:val>
                                        </p:tav>
                                        <p:tav tm="100000">
                                          <p:val>
                                            <p:strVal val="#ppt_w"/>
                                          </p:val>
                                        </p:tav>
                                      </p:tavLst>
                                    </p:anim>
                                    <p:anim calcmode="lin" valueType="num">
                                      <p:cBhvr additive="base">
                                        <p:cTn id="8" dur="800"/>
                                        <p:tgtEl>
                                          <p:spTgt spid="1359"/>
                                        </p:tgtEl>
                                        <p:attrNameLst>
                                          <p:attrName>ppt_h</p:attrName>
                                        </p:attrNameLst>
                                      </p:cBhvr>
                                      <p:tavLst>
                                        <p:tav tm="0">
                                          <p:val>
                                            <p:strVal val="0"/>
                                          </p:val>
                                        </p:tav>
                                        <p:tav tm="100000">
                                          <p:val>
                                            <p:strVal val="#ppt_h"/>
                                          </p:val>
                                        </p:tav>
                                      </p:tavLst>
                                    </p:anim>
                                  </p:childTnLst>
                                </p:cTn>
                              </p:par>
                              <p:par>
                                <p:cTn id="9" presetID="2" presetClass="entr" presetSubtype="1" fill="hold" nodeType="withEffect">
                                  <p:stCondLst>
                                    <p:cond delay="0"/>
                                  </p:stCondLst>
                                  <p:childTnLst>
                                    <p:set>
                                      <p:cBhvr>
                                        <p:cTn id="10" dur="1" fill="hold">
                                          <p:stCondLst>
                                            <p:cond delay="0"/>
                                          </p:stCondLst>
                                        </p:cTn>
                                        <p:tgtEl>
                                          <p:spTgt spid="1360"/>
                                        </p:tgtEl>
                                        <p:attrNameLst>
                                          <p:attrName>style.visibility</p:attrName>
                                        </p:attrNameLst>
                                      </p:cBhvr>
                                      <p:to>
                                        <p:strVal val="visible"/>
                                      </p:to>
                                    </p:set>
                                    <p:anim calcmode="lin" valueType="num">
                                      <p:cBhvr additive="base">
                                        <p:cTn id="11" dur="800"/>
                                        <p:tgtEl>
                                          <p:spTgt spid="1360"/>
                                        </p:tgtEl>
                                        <p:attrNameLst>
                                          <p:attrName>ppt_y</p:attrName>
                                        </p:attrNameLst>
                                      </p:cBhvr>
                                      <p:tavLst>
                                        <p:tav tm="0">
                                          <p:val>
                                            <p:strVal val="#ppt_y-1"/>
                                          </p:val>
                                        </p:tav>
                                        <p:tav tm="100000">
                                          <p:val>
                                            <p:strVal val="#ppt_y"/>
                                          </p:val>
                                        </p:tav>
                                      </p:tavLst>
                                    </p:anim>
                                  </p:childTnLst>
                                </p:cTn>
                              </p:par>
                            </p:childTnLst>
                          </p:cTn>
                        </p:par>
                        <p:par>
                          <p:cTn id="12" fill="hold">
                            <p:stCondLst>
                              <p:cond delay="800"/>
                            </p:stCondLst>
                            <p:childTnLst>
                              <p:par>
                                <p:cTn id="13" presetID="23" presetClass="entr" presetSubtype="16" fill="hold" nodeType="afterEffect">
                                  <p:stCondLst>
                                    <p:cond delay="0"/>
                                  </p:stCondLst>
                                  <p:childTnLst>
                                    <p:set>
                                      <p:cBhvr>
                                        <p:cTn id="14" dur="1" fill="hold">
                                          <p:stCondLst>
                                            <p:cond delay="0"/>
                                          </p:stCondLst>
                                        </p:cTn>
                                        <p:tgtEl>
                                          <p:spTgt spid="1369"/>
                                        </p:tgtEl>
                                        <p:attrNameLst>
                                          <p:attrName>style.visibility</p:attrName>
                                        </p:attrNameLst>
                                      </p:cBhvr>
                                      <p:to>
                                        <p:strVal val="visible"/>
                                      </p:to>
                                    </p:set>
                                    <p:anim calcmode="lin" valueType="num">
                                      <p:cBhvr additive="base">
                                        <p:cTn id="15" dur="800"/>
                                        <p:tgtEl>
                                          <p:spTgt spid="1369"/>
                                        </p:tgtEl>
                                        <p:attrNameLst>
                                          <p:attrName>ppt_w</p:attrName>
                                        </p:attrNameLst>
                                      </p:cBhvr>
                                      <p:tavLst>
                                        <p:tav tm="0">
                                          <p:val>
                                            <p:strVal val="0"/>
                                          </p:val>
                                        </p:tav>
                                        <p:tav tm="100000">
                                          <p:val>
                                            <p:strVal val="#ppt_w"/>
                                          </p:val>
                                        </p:tav>
                                      </p:tavLst>
                                    </p:anim>
                                    <p:anim calcmode="lin" valueType="num">
                                      <p:cBhvr additive="base">
                                        <p:cTn id="16" dur="800"/>
                                        <p:tgtEl>
                                          <p:spTgt spid="136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77"/>
                                        </p:tgtEl>
                                        <p:attrNameLst>
                                          <p:attrName>style.visibility</p:attrName>
                                        </p:attrNameLst>
                                      </p:cBhvr>
                                      <p:to>
                                        <p:strVal val="visible"/>
                                      </p:to>
                                    </p:set>
                                    <p:anim calcmode="lin" valueType="num">
                                      <p:cBhvr additive="base">
                                        <p:cTn id="19" dur="800"/>
                                        <p:tgtEl>
                                          <p:spTgt spid="1377"/>
                                        </p:tgtEl>
                                        <p:attrNameLst>
                                          <p:attrName>ppt_w</p:attrName>
                                        </p:attrNameLst>
                                      </p:cBhvr>
                                      <p:tavLst>
                                        <p:tav tm="0">
                                          <p:val>
                                            <p:strVal val="0"/>
                                          </p:val>
                                        </p:tav>
                                        <p:tav tm="100000">
                                          <p:val>
                                            <p:strVal val="#ppt_w"/>
                                          </p:val>
                                        </p:tav>
                                      </p:tavLst>
                                    </p:anim>
                                    <p:anim calcmode="lin" valueType="num">
                                      <p:cBhvr additive="base">
                                        <p:cTn id="20" dur="800"/>
                                        <p:tgtEl>
                                          <p:spTgt spid="137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383"/>
                                        </p:tgtEl>
                                        <p:attrNameLst>
                                          <p:attrName>style.visibility</p:attrName>
                                        </p:attrNameLst>
                                      </p:cBhvr>
                                      <p:to>
                                        <p:strVal val="visible"/>
                                      </p:to>
                                    </p:set>
                                    <p:anim calcmode="lin" valueType="num">
                                      <p:cBhvr additive="base">
                                        <p:cTn id="23" dur="1000"/>
                                        <p:tgtEl>
                                          <p:spTgt spid="1383"/>
                                        </p:tgtEl>
                                        <p:attrNameLst>
                                          <p:attrName>ppt_w</p:attrName>
                                        </p:attrNameLst>
                                      </p:cBhvr>
                                      <p:tavLst>
                                        <p:tav tm="0">
                                          <p:val>
                                            <p:strVal val="0"/>
                                          </p:val>
                                        </p:tav>
                                        <p:tav tm="100000">
                                          <p:val>
                                            <p:strVal val="#ppt_w"/>
                                          </p:val>
                                        </p:tav>
                                      </p:tavLst>
                                    </p:anim>
                                    <p:anim calcmode="lin" valueType="num">
                                      <p:cBhvr additive="base">
                                        <p:cTn id="24" dur="1000"/>
                                        <p:tgtEl>
                                          <p:spTgt spid="13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72"/>
          <p:cNvSpPr txBox="1">
            <a:spLocks noGrp="1"/>
          </p:cNvSpPr>
          <p:nvPr>
            <p:ph type="title"/>
          </p:nvPr>
        </p:nvSpPr>
        <p:spPr>
          <a:xfrm rot="625">
            <a:off x="421125" y="2002196"/>
            <a:ext cx="4070647" cy="1563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t>Conceptualization &amp; Architecture!</a:t>
            </a:r>
            <a:endParaRPr sz="2400" dirty="0"/>
          </a:p>
        </p:txBody>
      </p:sp>
      <p:grpSp>
        <p:nvGrpSpPr>
          <p:cNvPr id="1360" name="Google Shape;1360;p72"/>
          <p:cNvGrpSpPr/>
          <p:nvPr/>
        </p:nvGrpSpPr>
        <p:grpSpPr>
          <a:xfrm>
            <a:off x="4491775" y="685800"/>
            <a:ext cx="4031739" cy="3781697"/>
            <a:chOff x="4572000" y="1047533"/>
            <a:chExt cx="3739500" cy="3039000"/>
          </a:xfrm>
        </p:grpSpPr>
        <p:sp>
          <p:nvSpPr>
            <p:cNvPr id="1361" name="Google Shape;1361;p72"/>
            <p:cNvSpPr/>
            <p:nvPr/>
          </p:nvSpPr>
          <p:spPr>
            <a:xfrm>
              <a:off x="4572000" y="1047533"/>
              <a:ext cx="3739500" cy="3039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72"/>
            <p:cNvGrpSpPr/>
            <p:nvPr/>
          </p:nvGrpSpPr>
          <p:grpSpPr>
            <a:xfrm>
              <a:off x="4789501" y="1149778"/>
              <a:ext cx="3304478" cy="193148"/>
              <a:chOff x="-1778447" y="2950291"/>
              <a:chExt cx="4491000" cy="262500"/>
            </a:xfrm>
          </p:grpSpPr>
          <p:sp>
            <p:nvSpPr>
              <p:cNvPr id="1363" name="Google Shape;1363;p72"/>
              <p:cNvSpPr/>
              <p:nvPr/>
            </p:nvSpPr>
            <p:spPr>
              <a:xfrm>
                <a:off x="-1778447" y="2950291"/>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72"/>
              <p:cNvGrpSpPr/>
              <p:nvPr/>
            </p:nvGrpSpPr>
            <p:grpSpPr>
              <a:xfrm rot="10800000" flipH="1">
                <a:off x="-1574342" y="3040565"/>
                <a:ext cx="429322" cy="93999"/>
                <a:chOff x="3710891" y="-1826032"/>
                <a:chExt cx="431653" cy="94500"/>
              </a:xfrm>
            </p:grpSpPr>
            <p:sp>
              <p:nvSpPr>
                <p:cNvPr id="1365" name="Google Shape;1365;p72"/>
                <p:cNvSpPr/>
                <p:nvPr/>
              </p:nvSpPr>
              <p:spPr>
                <a:xfrm>
                  <a:off x="3710891" y="-1826032"/>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2"/>
                <p:cNvSpPr/>
                <p:nvPr/>
              </p:nvSpPr>
              <p:spPr>
                <a:xfrm>
                  <a:off x="3879468" y="-1826032"/>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2"/>
                <p:cNvSpPr/>
                <p:nvPr/>
              </p:nvSpPr>
              <p:spPr>
                <a:xfrm>
                  <a:off x="4048045" y="-1826032"/>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8" name="Google Shape;1368;p72"/>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p>
            <a:pPr marL="0" lvl="0" indent="0" algn="l">
              <a:spcAft>
                <a:spcPts val="1200"/>
              </a:spcAft>
            </a:pPr>
            <a:r>
              <a:rPr lang="en-US" sz="1400" dirty="0"/>
              <a:t>I focused on creating </a:t>
            </a:r>
            <a:r>
              <a:rPr lang="en-US" sz="1400" dirty="0" smtClean="0"/>
              <a:t>a simple </a:t>
            </a:r>
            <a:r>
              <a:rPr lang="en-US" sz="1400" dirty="0"/>
              <a:t>intuitive and user-friendly interface. I considered the optimal organization of components and functionality, ensuring a seamless user experience. Additionally, I considered the scalability and maintainability of the application's architecture, allowing for future growth and enhancements.</a:t>
            </a:r>
            <a:endParaRPr sz="1400" dirty="0"/>
          </a:p>
        </p:txBody>
      </p:sp>
      <p:grpSp>
        <p:nvGrpSpPr>
          <p:cNvPr id="1369" name="Google Shape;1369;p72"/>
          <p:cNvGrpSpPr/>
          <p:nvPr/>
        </p:nvGrpSpPr>
        <p:grpSpPr>
          <a:xfrm>
            <a:off x="3435927" y="1444123"/>
            <a:ext cx="1327047" cy="693670"/>
            <a:chOff x="1451727" y="1370811"/>
            <a:chExt cx="1327047" cy="693670"/>
          </a:xfrm>
        </p:grpSpPr>
        <p:sp>
          <p:nvSpPr>
            <p:cNvPr id="1370" name="Google Shape;1370;p72"/>
            <p:cNvSpPr/>
            <p:nvPr/>
          </p:nvSpPr>
          <p:spPr>
            <a:xfrm>
              <a:off x="1451727" y="137081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2"/>
            <p:cNvSpPr/>
            <p:nvPr/>
          </p:nvSpPr>
          <p:spPr>
            <a:xfrm>
              <a:off x="1897124" y="155244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2"/>
            <p:cNvSpPr/>
            <p:nvPr/>
          </p:nvSpPr>
          <p:spPr>
            <a:xfrm>
              <a:off x="1897124" y="179773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2"/>
            <p:cNvSpPr/>
            <p:nvPr/>
          </p:nvSpPr>
          <p:spPr>
            <a:xfrm>
              <a:off x="1587325" y="150640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2"/>
            <p:cNvSpPr/>
            <p:nvPr/>
          </p:nvSpPr>
          <p:spPr>
            <a:xfrm>
              <a:off x="1587325" y="175169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2"/>
            <p:cNvSpPr/>
            <p:nvPr/>
          </p:nvSpPr>
          <p:spPr>
            <a:xfrm>
              <a:off x="1620211" y="180249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2"/>
            <p:cNvSpPr/>
            <p:nvPr/>
          </p:nvSpPr>
          <p:spPr>
            <a:xfrm>
              <a:off x="1620211" y="155715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72"/>
          <p:cNvGrpSpPr/>
          <p:nvPr/>
        </p:nvGrpSpPr>
        <p:grpSpPr>
          <a:xfrm>
            <a:off x="3475475" y="3560025"/>
            <a:ext cx="1640975" cy="472325"/>
            <a:chOff x="4369200" y="2990825"/>
            <a:chExt cx="1640975" cy="472325"/>
          </a:xfrm>
        </p:grpSpPr>
        <p:sp>
          <p:nvSpPr>
            <p:cNvPr id="1378" name="Google Shape;1378;p7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72"/>
          <p:cNvGrpSpPr/>
          <p:nvPr/>
        </p:nvGrpSpPr>
        <p:grpSpPr>
          <a:xfrm>
            <a:off x="4376870" y="3895440"/>
            <a:ext cx="643280" cy="644532"/>
            <a:chOff x="1453175" y="2049775"/>
            <a:chExt cx="1194800" cy="1197125"/>
          </a:xfrm>
        </p:grpSpPr>
        <p:sp>
          <p:nvSpPr>
            <p:cNvPr id="1384" name="Google Shape;1384;p7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dist="19050" dir="384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343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59"/>
                                        </p:tgtEl>
                                        <p:attrNameLst>
                                          <p:attrName>style.visibility</p:attrName>
                                        </p:attrNameLst>
                                      </p:cBhvr>
                                      <p:to>
                                        <p:strVal val="visible"/>
                                      </p:to>
                                    </p:set>
                                    <p:anim calcmode="lin" valueType="num">
                                      <p:cBhvr additive="base">
                                        <p:cTn id="7" dur="800"/>
                                        <p:tgtEl>
                                          <p:spTgt spid="1359"/>
                                        </p:tgtEl>
                                        <p:attrNameLst>
                                          <p:attrName>ppt_w</p:attrName>
                                        </p:attrNameLst>
                                      </p:cBhvr>
                                      <p:tavLst>
                                        <p:tav tm="0">
                                          <p:val>
                                            <p:strVal val="0"/>
                                          </p:val>
                                        </p:tav>
                                        <p:tav tm="100000">
                                          <p:val>
                                            <p:strVal val="#ppt_w"/>
                                          </p:val>
                                        </p:tav>
                                      </p:tavLst>
                                    </p:anim>
                                    <p:anim calcmode="lin" valueType="num">
                                      <p:cBhvr additive="base">
                                        <p:cTn id="8" dur="800"/>
                                        <p:tgtEl>
                                          <p:spTgt spid="1359"/>
                                        </p:tgtEl>
                                        <p:attrNameLst>
                                          <p:attrName>ppt_h</p:attrName>
                                        </p:attrNameLst>
                                      </p:cBhvr>
                                      <p:tavLst>
                                        <p:tav tm="0">
                                          <p:val>
                                            <p:strVal val="0"/>
                                          </p:val>
                                        </p:tav>
                                        <p:tav tm="100000">
                                          <p:val>
                                            <p:strVal val="#ppt_h"/>
                                          </p:val>
                                        </p:tav>
                                      </p:tavLst>
                                    </p:anim>
                                  </p:childTnLst>
                                </p:cTn>
                              </p:par>
                              <p:par>
                                <p:cTn id="9" presetID="2" presetClass="entr" presetSubtype="1" fill="hold" nodeType="withEffect">
                                  <p:stCondLst>
                                    <p:cond delay="0"/>
                                  </p:stCondLst>
                                  <p:childTnLst>
                                    <p:set>
                                      <p:cBhvr>
                                        <p:cTn id="10" dur="1" fill="hold">
                                          <p:stCondLst>
                                            <p:cond delay="0"/>
                                          </p:stCondLst>
                                        </p:cTn>
                                        <p:tgtEl>
                                          <p:spTgt spid="1360"/>
                                        </p:tgtEl>
                                        <p:attrNameLst>
                                          <p:attrName>style.visibility</p:attrName>
                                        </p:attrNameLst>
                                      </p:cBhvr>
                                      <p:to>
                                        <p:strVal val="visible"/>
                                      </p:to>
                                    </p:set>
                                    <p:anim calcmode="lin" valueType="num">
                                      <p:cBhvr additive="base">
                                        <p:cTn id="11" dur="800"/>
                                        <p:tgtEl>
                                          <p:spTgt spid="1360"/>
                                        </p:tgtEl>
                                        <p:attrNameLst>
                                          <p:attrName>ppt_y</p:attrName>
                                        </p:attrNameLst>
                                      </p:cBhvr>
                                      <p:tavLst>
                                        <p:tav tm="0">
                                          <p:val>
                                            <p:strVal val="#ppt_y-1"/>
                                          </p:val>
                                        </p:tav>
                                        <p:tav tm="100000">
                                          <p:val>
                                            <p:strVal val="#ppt_y"/>
                                          </p:val>
                                        </p:tav>
                                      </p:tavLst>
                                    </p:anim>
                                  </p:childTnLst>
                                </p:cTn>
                              </p:par>
                            </p:childTnLst>
                          </p:cTn>
                        </p:par>
                        <p:par>
                          <p:cTn id="12" fill="hold">
                            <p:stCondLst>
                              <p:cond delay="800"/>
                            </p:stCondLst>
                            <p:childTnLst>
                              <p:par>
                                <p:cTn id="13" presetID="23" presetClass="entr" presetSubtype="16" fill="hold" nodeType="afterEffect">
                                  <p:stCondLst>
                                    <p:cond delay="0"/>
                                  </p:stCondLst>
                                  <p:childTnLst>
                                    <p:set>
                                      <p:cBhvr>
                                        <p:cTn id="14" dur="1" fill="hold">
                                          <p:stCondLst>
                                            <p:cond delay="0"/>
                                          </p:stCondLst>
                                        </p:cTn>
                                        <p:tgtEl>
                                          <p:spTgt spid="1369"/>
                                        </p:tgtEl>
                                        <p:attrNameLst>
                                          <p:attrName>style.visibility</p:attrName>
                                        </p:attrNameLst>
                                      </p:cBhvr>
                                      <p:to>
                                        <p:strVal val="visible"/>
                                      </p:to>
                                    </p:set>
                                    <p:anim calcmode="lin" valueType="num">
                                      <p:cBhvr additive="base">
                                        <p:cTn id="15" dur="800"/>
                                        <p:tgtEl>
                                          <p:spTgt spid="1369"/>
                                        </p:tgtEl>
                                        <p:attrNameLst>
                                          <p:attrName>ppt_w</p:attrName>
                                        </p:attrNameLst>
                                      </p:cBhvr>
                                      <p:tavLst>
                                        <p:tav tm="0">
                                          <p:val>
                                            <p:strVal val="0"/>
                                          </p:val>
                                        </p:tav>
                                        <p:tav tm="100000">
                                          <p:val>
                                            <p:strVal val="#ppt_w"/>
                                          </p:val>
                                        </p:tav>
                                      </p:tavLst>
                                    </p:anim>
                                    <p:anim calcmode="lin" valueType="num">
                                      <p:cBhvr additive="base">
                                        <p:cTn id="16" dur="800"/>
                                        <p:tgtEl>
                                          <p:spTgt spid="136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77"/>
                                        </p:tgtEl>
                                        <p:attrNameLst>
                                          <p:attrName>style.visibility</p:attrName>
                                        </p:attrNameLst>
                                      </p:cBhvr>
                                      <p:to>
                                        <p:strVal val="visible"/>
                                      </p:to>
                                    </p:set>
                                    <p:anim calcmode="lin" valueType="num">
                                      <p:cBhvr additive="base">
                                        <p:cTn id="19" dur="800"/>
                                        <p:tgtEl>
                                          <p:spTgt spid="1377"/>
                                        </p:tgtEl>
                                        <p:attrNameLst>
                                          <p:attrName>ppt_w</p:attrName>
                                        </p:attrNameLst>
                                      </p:cBhvr>
                                      <p:tavLst>
                                        <p:tav tm="0">
                                          <p:val>
                                            <p:strVal val="0"/>
                                          </p:val>
                                        </p:tav>
                                        <p:tav tm="100000">
                                          <p:val>
                                            <p:strVal val="#ppt_w"/>
                                          </p:val>
                                        </p:tav>
                                      </p:tavLst>
                                    </p:anim>
                                    <p:anim calcmode="lin" valueType="num">
                                      <p:cBhvr additive="base">
                                        <p:cTn id="20" dur="800"/>
                                        <p:tgtEl>
                                          <p:spTgt spid="137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383"/>
                                        </p:tgtEl>
                                        <p:attrNameLst>
                                          <p:attrName>style.visibility</p:attrName>
                                        </p:attrNameLst>
                                      </p:cBhvr>
                                      <p:to>
                                        <p:strVal val="visible"/>
                                      </p:to>
                                    </p:set>
                                    <p:anim calcmode="lin" valueType="num">
                                      <p:cBhvr additive="base">
                                        <p:cTn id="23" dur="1000"/>
                                        <p:tgtEl>
                                          <p:spTgt spid="1383"/>
                                        </p:tgtEl>
                                        <p:attrNameLst>
                                          <p:attrName>ppt_w</p:attrName>
                                        </p:attrNameLst>
                                      </p:cBhvr>
                                      <p:tavLst>
                                        <p:tav tm="0">
                                          <p:val>
                                            <p:strVal val="0"/>
                                          </p:val>
                                        </p:tav>
                                        <p:tav tm="100000">
                                          <p:val>
                                            <p:strVal val="#ppt_w"/>
                                          </p:val>
                                        </p:tav>
                                      </p:tavLst>
                                    </p:anim>
                                    <p:anim calcmode="lin" valueType="num">
                                      <p:cBhvr additive="base">
                                        <p:cTn id="24" dur="1000"/>
                                        <p:tgtEl>
                                          <p:spTgt spid="13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72"/>
          <p:cNvSpPr txBox="1">
            <a:spLocks noGrp="1"/>
          </p:cNvSpPr>
          <p:nvPr>
            <p:ph type="title"/>
          </p:nvPr>
        </p:nvSpPr>
        <p:spPr>
          <a:xfrm rot="625">
            <a:off x="421125" y="2002196"/>
            <a:ext cx="4070647" cy="1563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t>Development Process</a:t>
            </a:r>
            <a:endParaRPr sz="2400" dirty="0"/>
          </a:p>
        </p:txBody>
      </p:sp>
      <p:grpSp>
        <p:nvGrpSpPr>
          <p:cNvPr id="1360" name="Google Shape;1360;p72"/>
          <p:cNvGrpSpPr/>
          <p:nvPr/>
        </p:nvGrpSpPr>
        <p:grpSpPr>
          <a:xfrm>
            <a:off x="4491775" y="685800"/>
            <a:ext cx="4031739" cy="3781697"/>
            <a:chOff x="4572000" y="1047533"/>
            <a:chExt cx="3739500" cy="3039000"/>
          </a:xfrm>
        </p:grpSpPr>
        <p:sp>
          <p:nvSpPr>
            <p:cNvPr id="1361" name="Google Shape;1361;p72"/>
            <p:cNvSpPr/>
            <p:nvPr/>
          </p:nvSpPr>
          <p:spPr>
            <a:xfrm>
              <a:off x="4572000" y="1047533"/>
              <a:ext cx="3739500" cy="3039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72"/>
            <p:cNvGrpSpPr/>
            <p:nvPr/>
          </p:nvGrpSpPr>
          <p:grpSpPr>
            <a:xfrm>
              <a:off x="4789501" y="1149778"/>
              <a:ext cx="3304478" cy="193148"/>
              <a:chOff x="-1778447" y="2950291"/>
              <a:chExt cx="4491000" cy="262500"/>
            </a:xfrm>
          </p:grpSpPr>
          <p:sp>
            <p:nvSpPr>
              <p:cNvPr id="1363" name="Google Shape;1363;p72"/>
              <p:cNvSpPr/>
              <p:nvPr/>
            </p:nvSpPr>
            <p:spPr>
              <a:xfrm>
                <a:off x="-1778447" y="2950291"/>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72"/>
              <p:cNvGrpSpPr/>
              <p:nvPr/>
            </p:nvGrpSpPr>
            <p:grpSpPr>
              <a:xfrm rot="10800000" flipH="1">
                <a:off x="-1574342" y="3040565"/>
                <a:ext cx="429322" cy="93999"/>
                <a:chOff x="3710891" y="-1826032"/>
                <a:chExt cx="431653" cy="94500"/>
              </a:xfrm>
            </p:grpSpPr>
            <p:sp>
              <p:nvSpPr>
                <p:cNvPr id="1365" name="Google Shape;1365;p72"/>
                <p:cNvSpPr/>
                <p:nvPr/>
              </p:nvSpPr>
              <p:spPr>
                <a:xfrm>
                  <a:off x="3710891" y="-1826032"/>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2"/>
                <p:cNvSpPr/>
                <p:nvPr/>
              </p:nvSpPr>
              <p:spPr>
                <a:xfrm>
                  <a:off x="3879468" y="-1826032"/>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2"/>
                <p:cNvSpPr/>
                <p:nvPr/>
              </p:nvSpPr>
              <p:spPr>
                <a:xfrm>
                  <a:off x="4048045" y="-1826032"/>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8" name="Google Shape;1368;p72"/>
          <p:cNvSpPr txBox="1">
            <a:spLocks noGrp="1"/>
          </p:cNvSpPr>
          <p:nvPr>
            <p:ph type="subTitle" idx="1"/>
          </p:nvPr>
        </p:nvSpPr>
        <p:spPr>
          <a:xfrm>
            <a:off x="4712699" y="1444133"/>
            <a:ext cx="3712843" cy="2245800"/>
          </a:xfrm>
          <a:prstGeom prst="rect">
            <a:avLst/>
          </a:prstGeom>
        </p:spPr>
        <p:txBody>
          <a:bodyPr spcFirstLastPara="1" wrap="square" lIns="91425" tIns="91425" rIns="91425" bIns="91425" anchor="ctr" anchorCtr="0">
            <a:noAutofit/>
          </a:bodyPr>
          <a:lstStyle/>
          <a:p>
            <a:pPr marL="0" lvl="0" indent="0" algn="l">
              <a:spcAft>
                <a:spcPts val="1200"/>
              </a:spcAft>
            </a:pPr>
            <a:r>
              <a:rPr lang="en-US" sz="1400" dirty="0"/>
              <a:t>During the development process of my </a:t>
            </a:r>
            <a:r>
              <a:rPr lang="en-US" sz="1400" dirty="0" smtClean="0"/>
              <a:t>application</a:t>
            </a:r>
            <a:r>
              <a:rPr lang="en-US" sz="1400" dirty="0"/>
              <a:t>, I followed an agile approach, breaking down the project into manageable tasks and iterations. I utilized industry-standard programming languages and frameworks, ensuring optimal performance and security. Regular testing and debugging were conducted to ensure a robust and error-free application.</a:t>
            </a:r>
            <a:endParaRPr sz="1400" dirty="0"/>
          </a:p>
        </p:txBody>
      </p:sp>
      <p:grpSp>
        <p:nvGrpSpPr>
          <p:cNvPr id="1369" name="Google Shape;1369;p72"/>
          <p:cNvGrpSpPr/>
          <p:nvPr/>
        </p:nvGrpSpPr>
        <p:grpSpPr>
          <a:xfrm>
            <a:off x="3435927" y="1444123"/>
            <a:ext cx="1327047" cy="693670"/>
            <a:chOff x="1451727" y="1370811"/>
            <a:chExt cx="1327047" cy="693670"/>
          </a:xfrm>
        </p:grpSpPr>
        <p:sp>
          <p:nvSpPr>
            <p:cNvPr id="1370" name="Google Shape;1370;p72"/>
            <p:cNvSpPr/>
            <p:nvPr/>
          </p:nvSpPr>
          <p:spPr>
            <a:xfrm>
              <a:off x="1451727" y="137081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2"/>
            <p:cNvSpPr/>
            <p:nvPr/>
          </p:nvSpPr>
          <p:spPr>
            <a:xfrm>
              <a:off x="1897124" y="155244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2"/>
            <p:cNvSpPr/>
            <p:nvPr/>
          </p:nvSpPr>
          <p:spPr>
            <a:xfrm>
              <a:off x="1897124" y="179773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2"/>
            <p:cNvSpPr/>
            <p:nvPr/>
          </p:nvSpPr>
          <p:spPr>
            <a:xfrm>
              <a:off x="1587325" y="150640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2"/>
            <p:cNvSpPr/>
            <p:nvPr/>
          </p:nvSpPr>
          <p:spPr>
            <a:xfrm>
              <a:off x="1587325" y="175169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2"/>
            <p:cNvSpPr/>
            <p:nvPr/>
          </p:nvSpPr>
          <p:spPr>
            <a:xfrm>
              <a:off x="1620211" y="180249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2"/>
            <p:cNvSpPr/>
            <p:nvPr/>
          </p:nvSpPr>
          <p:spPr>
            <a:xfrm>
              <a:off x="1620211" y="155715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72"/>
          <p:cNvGrpSpPr/>
          <p:nvPr/>
        </p:nvGrpSpPr>
        <p:grpSpPr>
          <a:xfrm>
            <a:off x="3475475" y="3560025"/>
            <a:ext cx="1640975" cy="472325"/>
            <a:chOff x="4369200" y="2990825"/>
            <a:chExt cx="1640975" cy="472325"/>
          </a:xfrm>
        </p:grpSpPr>
        <p:sp>
          <p:nvSpPr>
            <p:cNvPr id="1378" name="Google Shape;1378;p7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72"/>
          <p:cNvGrpSpPr/>
          <p:nvPr/>
        </p:nvGrpSpPr>
        <p:grpSpPr>
          <a:xfrm>
            <a:off x="4376870" y="3895440"/>
            <a:ext cx="643280" cy="644532"/>
            <a:chOff x="1453175" y="2049775"/>
            <a:chExt cx="1194800" cy="1197125"/>
          </a:xfrm>
        </p:grpSpPr>
        <p:sp>
          <p:nvSpPr>
            <p:cNvPr id="1384" name="Google Shape;1384;p7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dist="19050" dir="384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764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59"/>
                                        </p:tgtEl>
                                        <p:attrNameLst>
                                          <p:attrName>style.visibility</p:attrName>
                                        </p:attrNameLst>
                                      </p:cBhvr>
                                      <p:to>
                                        <p:strVal val="visible"/>
                                      </p:to>
                                    </p:set>
                                    <p:anim calcmode="lin" valueType="num">
                                      <p:cBhvr additive="base">
                                        <p:cTn id="7" dur="800"/>
                                        <p:tgtEl>
                                          <p:spTgt spid="1359"/>
                                        </p:tgtEl>
                                        <p:attrNameLst>
                                          <p:attrName>ppt_w</p:attrName>
                                        </p:attrNameLst>
                                      </p:cBhvr>
                                      <p:tavLst>
                                        <p:tav tm="0">
                                          <p:val>
                                            <p:strVal val="0"/>
                                          </p:val>
                                        </p:tav>
                                        <p:tav tm="100000">
                                          <p:val>
                                            <p:strVal val="#ppt_w"/>
                                          </p:val>
                                        </p:tav>
                                      </p:tavLst>
                                    </p:anim>
                                    <p:anim calcmode="lin" valueType="num">
                                      <p:cBhvr additive="base">
                                        <p:cTn id="8" dur="800"/>
                                        <p:tgtEl>
                                          <p:spTgt spid="1359"/>
                                        </p:tgtEl>
                                        <p:attrNameLst>
                                          <p:attrName>ppt_h</p:attrName>
                                        </p:attrNameLst>
                                      </p:cBhvr>
                                      <p:tavLst>
                                        <p:tav tm="0">
                                          <p:val>
                                            <p:strVal val="0"/>
                                          </p:val>
                                        </p:tav>
                                        <p:tav tm="100000">
                                          <p:val>
                                            <p:strVal val="#ppt_h"/>
                                          </p:val>
                                        </p:tav>
                                      </p:tavLst>
                                    </p:anim>
                                  </p:childTnLst>
                                </p:cTn>
                              </p:par>
                              <p:par>
                                <p:cTn id="9" presetID="2" presetClass="entr" presetSubtype="1" fill="hold" nodeType="withEffect">
                                  <p:stCondLst>
                                    <p:cond delay="0"/>
                                  </p:stCondLst>
                                  <p:childTnLst>
                                    <p:set>
                                      <p:cBhvr>
                                        <p:cTn id="10" dur="1" fill="hold">
                                          <p:stCondLst>
                                            <p:cond delay="0"/>
                                          </p:stCondLst>
                                        </p:cTn>
                                        <p:tgtEl>
                                          <p:spTgt spid="1360"/>
                                        </p:tgtEl>
                                        <p:attrNameLst>
                                          <p:attrName>style.visibility</p:attrName>
                                        </p:attrNameLst>
                                      </p:cBhvr>
                                      <p:to>
                                        <p:strVal val="visible"/>
                                      </p:to>
                                    </p:set>
                                    <p:anim calcmode="lin" valueType="num">
                                      <p:cBhvr additive="base">
                                        <p:cTn id="11" dur="800"/>
                                        <p:tgtEl>
                                          <p:spTgt spid="1360"/>
                                        </p:tgtEl>
                                        <p:attrNameLst>
                                          <p:attrName>ppt_y</p:attrName>
                                        </p:attrNameLst>
                                      </p:cBhvr>
                                      <p:tavLst>
                                        <p:tav tm="0">
                                          <p:val>
                                            <p:strVal val="#ppt_y-1"/>
                                          </p:val>
                                        </p:tav>
                                        <p:tav tm="100000">
                                          <p:val>
                                            <p:strVal val="#ppt_y"/>
                                          </p:val>
                                        </p:tav>
                                      </p:tavLst>
                                    </p:anim>
                                  </p:childTnLst>
                                </p:cTn>
                              </p:par>
                            </p:childTnLst>
                          </p:cTn>
                        </p:par>
                        <p:par>
                          <p:cTn id="12" fill="hold">
                            <p:stCondLst>
                              <p:cond delay="800"/>
                            </p:stCondLst>
                            <p:childTnLst>
                              <p:par>
                                <p:cTn id="13" presetID="23" presetClass="entr" presetSubtype="16" fill="hold" nodeType="afterEffect">
                                  <p:stCondLst>
                                    <p:cond delay="0"/>
                                  </p:stCondLst>
                                  <p:childTnLst>
                                    <p:set>
                                      <p:cBhvr>
                                        <p:cTn id="14" dur="1" fill="hold">
                                          <p:stCondLst>
                                            <p:cond delay="0"/>
                                          </p:stCondLst>
                                        </p:cTn>
                                        <p:tgtEl>
                                          <p:spTgt spid="1369"/>
                                        </p:tgtEl>
                                        <p:attrNameLst>
                                          <p:attrName>style.visibility</p:attrName>
                                        </p:attrNameLst>
                                      </p:cBhvr>
                                      <p:to>
                                        <p:strVal val="visible"/>
                                      </p:to>
                                    </p:set>
                                    <p:anim calcmode="lin" valueType="num">
                                      <p:cBhvr additive="base">
                                        <p:cTn id="15" dur="800"/>
                                        <p:tgtEl>
                                          <p:spTgt spid="1369"/>
                                        </p:tgtEl>
                                        <p:attrNameLst>
                                          <p:attrName>ppt_w</p:attrName>
                                        </p:attrNameLst>
                                      </p:cBhvr>
                                      <p:tavLst>
                                        <p:tav tm="0">
                                          <p:val>
                                            <p:strVal val="0"/>
                                          </p:val>
                                        </p:tav>
                                        <p:tav tm="100000">
                                          <p:val>
                                            <p:strVal val="#ppt_w"/>
                                          </p:val>
                                        </p:tav>
                                      </p:tavLst>
                                    </p:anim>
                                    <p:anim calcmode="lin" valueType="num">
                                      <p:cBhvr additive="base">
                                        <p:cTn id="16" dur="800"/>
                                        <p:tgtEl>
                                          <p:spTgt spid="136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77"/>
                                        </p:tgtEl>
                                        <p:attrNameLst>
                                          <p:attrName>style.visibility</p:attrName>
                                        </p:attrNameLst>
                                      </p:cBhvr>
                                      <p:to>
                                        <p:strVal val="visible"/>
                                      </p:to>
                                    </p:set>
                                    <p:anim calcmode="lin" valueType="num">
                                      <p:cBhvr additive="base">
                                        <p:cTn id="19" dur="800"/>
                                        <p:tgtEl>
                                          <p:spTgt spid="1377"/>
                                        </p:tgtEl>
                                        <p:attrNameLst>
                                          <p:attrName>ppt_w</p:attrName>
                                        </p:attrNameLst>
                                      </p:cBhvr>
                                      <p:tavLst>
                                        <p:tav tm="0">
                                          <p:val>
                                            <p:strVal val="0"/>
                                          </p:val>
                                        </p:tav>
                                        <p:tav tm="100000">
                                          <p:val>
                                            <p:strVal val="#ppt_w"/>
                                          </p:val>
                                        </p:tav>
                                      </p:tavLst>
                                    </p:anim>
                                    <p:anim calcmode="lin" valueType="num">
                                      <p:cBhvr additive="base">
                                        <p:cTn id="20" dur="800"/>
                                        <p:tgtEl>
                                          <p:spTgt spid="137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383"/>
                                        </p:tgtEl>
                                        <p:attrNameLst>
                                          <p:attrName>style.visibility</p:attrName>
                                        </p:attrNameLst>
                                      </p:cBhvr>
                                      <p:to>
                                        <p:strVal val="visible"/>
                                      </p:to>
                                    </p:set>
                                    <p:anim calcmode="lin" valueType="num">
                                      <p:cBhvr additive="base">
                                        <p:cTn id="23" dur="1000"/>
                                        <p:tgtEl>
                                          <p:spTgt spid="1383"/>
                                        </p:tgtEl>
                                        <p:attrNameLst>
                                          <p:attrName>ppt_w</p:attrName>
                                        </p:attrNameLst>
                                      </p:cBhvr>
                                      <p:tavLst>
                                        <p:tav tm="0">
                                          <p:val>
                                            <p:strVal val="0"/>
                                          </p:val>
                                        </p:tav>
                                        <p:tav tm="100000">
                                          <p:val>
                                            <p:strVal val="#ppt_w"/>
                                          </p:val>
                                        </p:tav>
                                      </p:tavLst>
                                    </p:anim>
                                    <p:anim calcmode="lin" valueType="num">
                                      <p:cBhvr additive="base">
                                        <p:cTn id="24" dur="1000"/>
                                        <p:tgtEl>
                                          <p:spTgt spid="13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grpSp>
        <p:nvGrpSpPr>
          <p:cNvPr id="1536" name="Google Shape;1536;p76"/>
          <p:cNvGrpSpPr/>
          <p:nvPr/>
        </p:nvGrpSpPr>
        <p:grpSpPr>
          <a:xfrm>
            <a:off x="7931213" y="3940254"/>
            <a:ext cx="577500" cy="402300"/>
            <a:chOff x="7526575" y="2029150"/>
            <a:chExt cx="577500" cy="402300"/>
          </a:xfrm>
        </p:grpSpPr>
        <p:sp>
          <p:nvSpPr>
            <p:cNvPr id="1537" name="Google Shape;1537;p76"/>
            <p:cNvSpPr/>
            <p:nvPr/>
          </p:nvSpPr>
          <p:spPr>
            <a:xfrm>
              <a:off x="7526575" y="2029150"/>
              <a:ext cx="577500" cy="4023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rgbClr val="5352EE">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6"/>
            <p:cNvSpPr/>
            <p:nvPr/>
          </p:nvSpPr>
          <p:spPr>
            <a:xfrm>
              <a:off x="7702784" y="2142466"/>
              <a:ext cx="216050" cy="190761"/>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rgbClr val="5352EE">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Subtitle 6"/>
          <p:cNvSpPr>
            <a:spLocks noGrp="1"/>
          </p:cNvSpPr>
          <p:nvPr>
            <p:ph type="subTitle" idx="1"/>
          </p:nvPr>
        </p:nvSpPr>
        <p:spPr>
          <a:xfrm>
            <a:off x="1941982" y="222069"/>
            <a:ext cx="5307904" cy="449714"/>
          </a:xfrm>
        </p:spPr>
        <p:txBody>
          <a:bodyPr/>
          <a:lstStyle/>
          <a:p>
            <a:r>
              <a:rPr lang="en-US" sz="2400" b="1" dirty="0" smtClean="0"/>
              <a:t>Run the Application</a:t>
            </a:r>
            <a:endParaRPr lang="en-ZA" sz="2400" b="1" dirty="0"/>
          </a:p>
        </p:txBody>
      </p:sp>
      <p:sp>
        <p:nvSpPr>
          <p:cNvPr id="4" name="Rectangle 3"/>
          <p:cNvSpPr/>
          <p:nvPr/>
        </p:nvSpPr>
        <p:spPr>
          <a:xfrm>
            <a:off x="1005841" y="694313"/>
            <a:ext cx="6925372" cy="2708434"/>
          </a:xfrm>
          <a:prstGeom prst="rect">
            <a:avLst/>
          </a:prstGeom>
        </p:spPr>
        <p:txBody>
          <a:bodyPr wrap="square">
            <a:spAutoFit/>
          </a:bodyPr>
          <a:lstStyle/>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t>Available </a:t>
            </a:r>
            <a:r>
              <a:rPr lang="en-US" sz="1000" dirty="0"/>
              <a:t>Scripts</a:t>
            </a:r>
          </a:p>
          <a:p>
            <a:r>
              <a:rPr lang="en-US" sz="1000" dirty="0"/>
              <a:t>In the project directory, you can run:</a:t>
            </a:r>
          </a:p>
          <a:p>
            <a:endParaRPr lang="en-US" sz="1000" dirty="0"/>
          </a:p>
          <a:p>
            <a:r>
              <a:rPr lang="en-US" sz="1000" dirty="0" smtClean="0"/>
              <a:t>Runs </a:t>
            </a:r>
            <a:r>
              <a:rPr lang="en-US" sz="1000" dirty="0"/>
              <a:t>the app in the </a:t>
            </a:r>
            <a:r>
              <a:rPr lang="en-US" sz="1000" dirty="0" smtClean="0"/>
              <a:t>frontend development </a:t>
            </a:r>
            <a:r>
              <a:rPr lang="en-US" sz="1000" dirty="0"/>
              <a:t>mode</a:t>
            </a:r>
            <a:r>
              <a:rPr lang="en-US" sz="1000" dirty="0" smtClean="0"/>
              <a:t>.</a:t>
            </a:r>
          </a:p>
          <a:p>
            <a:r>
              <a:rPr lang="en-US" sz="1000" dirty="0" smtClean="0">
                <a:solidFill>
                  <a:srgbClr val="FF0000"/>
                </a:solidFill>
              </a:rPr>
              <a:t>Type </a:t>
            </a:r>
            <a:r>
              <a:rPr lang="en-US" sz="1000" dirty="0" smtClean="0">
                <a:solidFill>
                  <a:srgbClr val="FF0000"/>
                </a:solidFill>
              </a:rPr>
              <a:t> Node app.js in the terminal</a:t>
            </a:r>
            <a:endParaRPr lang="en-US" sz="1000" dirty="0">
              <a:solidFill>
                <a:srgbClr val="FF0000"/>
              </a:solidFill>
            </a:endParaRPr>
          </a:p>
          <a:p>
            <a:r>
              <a:rPr lang="en-US" sz="1000" dirty="0"/>
              <a:t>Open </a:t>
            </a:r>
            <a:r>
              <a:rPr lang="en-US" sz="1000" dirty="0">
                <a:solidFill>
                  <a:schemeClr val="accent3"/>
                </a:solidFill>
              </a:rPr>
              <a:t>http://</a:t>
            </a:r>
            <a:r>
              <a:rPr lang="en-US" sz="1000" dirty="0" smtClean="0">
                <a:solidFill>
                  <a:schemeClr val="accent3"/>
                </a:solidFill>
              </a:rPr>
              <a:t>localhost:5000 </a:t>
            </a:r>
            <a:r>
              <a:rPr lang="en-US" sz="1000" dirty="0"/>
              <a:t>to view it in your browser</a:t>
            </a:r>
            <a:r>
              <a:rPr lang="en-US" sz="1000" dirty="0" smtClean="0"/>
              <a:t>.</a:t>
            </a:r>
          </a:p>
          <a:p>
            <a:endParaRPr lang="en-US" sz="1000" dirty="0"/>
          </a:p>
          <a:p>
            <a:r>
              <a:rPr lang="en-US" sz="1000" dirty="0" smtClean="0">
                <a:solidFill>
                  <a:schemeClr val="accent3"/>
                </a:solidFill>
              </a:rPr>
              <a:t>for </a:t>
            </a:r>
            <a:r>
              <a:rPr lang="en-US" sz="1000" dirty="0" smtClean="0">
                <a:solidFill>
                  <a:schemeClr val="accent3"/>
                </a:solidFill>
              </a:rPr>
              <a:t>the backend – check that </a:t>
            </a:r>
            <a:r>
              <a:rPr lang="en-US" sz="1000" dirty="0" err="1" smtClean="0">
                <a:solidFill>
                  <a:schemeClr val="accent3"/>
                </a:solidFill>
              </a:rPr>
              <a:t>Xampp</a:t>
            </a:r>
            <a:r>
              <a:rPr lang="en-US" sz="1000" dirty="0" smtClean="0">
                <a:solidFill>
                  <a:schemeClr val="accent3"/>
                </a:solidFill>
              </a:rPr>
              <a:t> server is running</a:t>
            </a:r>
            <a:endParaRPr lang="en-US" sz="1000" dirty="0">
              <a:solidFill>
                <a:schemeClr val="accent3"/>
              </a:solidFill>
            </a:endParaRPr>
          </a:p>
          <a:p>
            <a:endParaRPr lang="en-US" sz="1000" dirty="0"/>
          </a:p>
          <a:p>
            <a:r>
              <a:rPr lang="en-US" sz="1000" dirty="0"/>
              <a:t>The page will reload when you make changes.</a:t>
            </a:r>
          </a:p>
          <a:p>
            <a:r>
              <a:rPr lang="en-US" sz="1000" dirty="0"/>
              <a:t>You may also see any lint errors in the console.</a:t>
            </a:r>
          </a:p>
          <a:p>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536"/>
                                        </p:tgtEl>
                                        <p:attrNameLst>
                                          <p:attrName>style.visibility</p:attrName>
                                        </p:attrNameLst>
                                      </p:cBhvr>
                                      <p:to>
                                        <p:strVal val="visible"/>
                                      </p:to>
                                    </p:set>
                                    <p:anim calcmode="lin" valueType="num">
                                      <p:cBhvr additive="base">
                                        <p:cTn id="7" dur="800"/>
                                        <p:tgtEl>
                                          <p:spTgt spid="15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3"/>
        <p:cNvGrpSpPr/>
        <p:nvPr/>
      </p:nvGrpSpPr>
      <p:grpSpPr>
        <a:xfrm>
          <a:off x="0" y="0"/>
          <a:ext cx="0" cy="0"/>
          <a:chOff x="0" y="0"/>
          <a:chExt cx="0" cy="0"/>
        </a:xfrm>
      </p:grpSpPr>
      <p:sp>
        <p:nvSpPr>
          <p:cNvPr id="2374" name="Google Shape;2374;p96"/>
          <p:cNvSpPr/>
          <p:nvPr/>
        </p:nvSpPr>
        <p:spPr>
          <a:xfrm>
            <a:off x="7888550" y="9266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6"/>
          <p:cNvSpPr/>
          <p:nvPr/>
        </p:nvSpPr>
        <p:spPr>
          <a:xfrm>
            <a:off x="3673175" y="3223003"/>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96"/>
          <p:cNvSpPr txBox="1">
            <a:spLocks noGrp="1"/>
          </p:cNvSpPr>
          <p:nvPr>
            <p:ph type="title"/>
          </p:nvPr>
        </p:nvSpPr>
        <p:spPr>
          <a:xfrm>
            <a:off x="1809205" y="115114"/>
            <a:ext cx="5460275" cy="2501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PRODUCT DEMO</a:t>
            </a:r>
            <a:endParaRPr sz="1200" dirty="0"/>
          </a:p>
        </p:txBody>
      </p:sp>
      <p:sp>
        <p:nvSpPr>
          <p:cNvPr id="2378" name="Google Shape;2378;p96"/>
          <p:cNvSpPr/>
          <p:nvPr/>
        </p:nvSpPr>
        <p:spPr>
          <a:xfrm>
            <a:off x="1568739" y="1173564"/>
            <a:ext cx="1469416" cy="2930099"/>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gradFill>
            <a:gsLst>
              <a:gs pos="0">
                <a:srgbClr val="66BEE9">
                  <a:alpha val="34509"/>
                </a:srgbClr>
              </a:gs>
              <a:gs pos="100000">
                <a:srgbClr val="4EB3E4">
                  <a:alpha val="57647"/>
                </a:srgbClr>
              </a:gs>
            </a:gsLst>
            <a:lin ang="5400012" scaled="0"/>
          </a:gra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9" name="Google Shape;2379;p96"/>
          <p:cNvSpPr txBox="1"/>
          <p:nvPr/>
        </p:nvSpPr>
        <p:spPr>
          <a:xfrm>
            <a:off x="755659" y="4350865"/>
            <a:ext cx="2917516" cy="298955"/>
          </a:xfrm>
          <a:prstGeom prst="rect">
            <a:avLst/>
          </a:prstGeom>
          <a:noFill/>
          <a:ln>
            <a:noFill/>
          </a:ln>
        </p:spPr>
        <p:txBody>
          <a:bodyPr spcFirstLastPara="1" wrap="square" lIns="0" tIns="0" rIns="0" bIns="0" anchor="ctr" anchorCtr="0">
            <a:noAutofit/>
          </a:bodyPr>
          <a:lstStyle/>
          <a:p>
            <a:pPr lvl="0" algn="ctr"/>
            <a:endParaRPr sz="1000" dirty="0">
              <a:solidFill>
                <a:schemeClr val="bg1">
                  <a:lumMod val="50000"/>
                </a:schemeClr>
              </a:solidFill>
              <a:latin typeface="Quicksand"/>
              <a:ea typeface="Quicksand"/>
              <a:cs typeface="Quicksand"/>
              <a:sym typeface="Quicksand"/>
            </a:endParaRPr>
          </a:p>
        </p:txBody>
      </p:sp>
      <p:pic>
        <p:nvPicPr>
          <p:cNvPr id="2380" name="Google Shape;2380;p96"/>
          <p:cNvPicPr preferRelativeResize="0"/>
          <p:nvPr/>
        </p:nvPicPr>
        <p:blipFill rotWithShape="1">
          <a:blip r:embed="rId3">
            <a:alphaModFix/>
          </a:blip>
          <a:srcRect l="68394" t="33781" r="15414" b="15135"/>
          <a:stretch/>
        </p:blipFill>
        <p:spPr>
          <a:xfrm>
            <a:off x="1606475" y="1409225"/>
            <a:ext cx="1393951" cy="2458799"/>
          </a:xfrm>
          <a:prstGeom prst="rect">
            <a:avLst/>
          </a:prstGeom>
          <a:noFill/>
          <a:ln w="9525" cap="flat" cmpd="sng">
            <a:solidFill>
              <a:schemeClr val="lt1"/>
            </a:solidFill>
            <a:prstDash val="solid"/>
            <a:round/>
            <a:headEnd type="none" w="sm" len="sm"/>
            <a:tailEnd type="none" w="sm" len="sm"/>
          </a:ln>
        </p:spPr>
      </p:pic>
      <p:grpSp>
        <p:nvGrpSpPr>
          <p:cNvPr id="2381" name="Google Shape;2381;p96"/>
          <p:cNvGrpSpPr/>
          <p:nvPr/>
        </p:nvGrpSpPr>
        <p:grpSpPr>
          <a:xfrm>
            <a:off x="2775176" y="1100717"/>
            <a:ext cx="627083" cy="436814"/>
            <a:chOff x="5779976" y="1418876"/>
            <a:chExt cx="421200" cy="293400"/>
          </a:xfrm>
        </p:grpSpPr>
        <p:sp>
          <p:nvSpPr>
            <p:cNvPr id="2382" name="Google Shape;2382;p96"/>
            <p:cNvSpPr/>
            <p:nvPr/>
          </p:nvSpPr>
          <p:spPr>
            <a:xfrm>
              <a:off x="5779976" y="1418876"/>
              <a:ext cx="421200" cy="2934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96"/>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84" name="Google Shape;2384;p96"/>
          <p:cNvGrpSpPr/>
          <p:nvPr/>
        </p:nvGrpSpPr>
        <p:grpSpPr>
          <a:xfrm>
            <a:off x="1203925" y="1693621"/>
            <a:ext cx="2586275" cy="1282796"/>
            <a:chOff x="5471225" y="1495650"/>
            <a:chExt cx="2586275" cy="1282796"/>
          </a:xfrm>
        </p:grpSpPr>
        <p:sp>
          <p:nvSpPr>
            <p:cNvPr id="2385" name="Google Shape;2385;p96"/>
            <p:cNvSpPr/>
            <p:nvPr/>
          </p:nvSpPr>
          <p:spPr>
            <a:xfrm>
              <a:off x="5471225" y="2264100"/>
              <a:ext cx="505350" cy="505350"/>
            </a:xfrm>
            <a:custGeom>
              <a:avLst/>
              <a:gdLst/>
              <a:ahLst/>
              <a:cxnLst/>
              <a:rect l="l" t="t" r="r" b="b"/>
              <a:pathLst>
                <a:path w="20214" h="20214" extrusionOk="0">
                  <a:moveTo>
                    <a:pt x="20214" y="10092"/>
                  </a:moveTo>
                  <a:cubicBezTo>
                    <a:pt x="20214" y="15684"/>
                    <a:pt x="15685" y="20213"/>
                    <a:pt x="10123" y="20213"/>
                  </a:cubicBezTo>
                  <a:cubicBezTo>
                    <a:pt x="4530" y="20213"/>
                    <a:pt x="1" y="15684"/>
                    <a:pt x="1" y="10092"/>
                  </a:cubicBezTo>
                  <a:cubicBezTo>
                    <a:pt x="1" y="4529"/>
                    <a:pt x="4530" y="0"/>
                    <a:pt x="10123" y="0"/>
                  </a:cubicBezTo>
                  <a:cubicBezTo>
                    <a:pt x="15685" y="0"/>
                    <a:pt x="20214" y="4529"/>
                    <a:pt x="20214" y="10092"/>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96"/>
            <p:cNvSpPr/>
            <p:nvPr/>
          </p:nvSpPr>
          <p:spPr>
            <a:xfrm>
              <a:off x="5652100" y="2394800"/>
              <a:ext cx="214300" cy="248500"/>
            </a:xfrm>
            <a:custGeom>
              <a:avLst/>
              <a:gdLst/>
              <a:ahLst/>
              <a:cxnLst/>
              <a:rect l="l" t="t" r="r" b="b"/>
              <a:pathLst>
                <a:path w="8572" h="9940" extrusionOk="0">
                  <a:moveTo>
                    <a:pt x="0" y="0"/>
                  </a:moveTo>
                  <a:lnTo>
                    <a:pt x="0" y="4985"/>
                  </a:lnTo>
                  <a:lnTo>
                    <a:pt x="0" y="9940"/>
                  </a:lnTo>
                  <a:lnTo>
                    <a:pt x="4286" y="7447"/>
                  </a:lnTo>
                  <a:lnTo>
                    <a:pt x="8572" y="4985"/>
                  </a:lnTo>
                  <a:lnTo>
                    <a:pt x="4286" y="2523"/>
                  </a:lnTo>
                  <a:lnTo>
                    <a:pt x="0"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96"/>
            <p:cNvSpPr/>
            <p:nvPr/>
          </p:nvSpPr>
          <p:spPr>
            <a:xfrm>
              <a:off x="7071750" y="2545896"/>
              <a:ext cx="805525" cy="232550"/>
            </a:xfrm>
            <a:custGeom>
              <a:avLst/>
              <a:gdLst/>
              <a:ahLst/>
              <a:cxnLst/>
              <a:rect l="l" t="t" r="r" b="b"/>
              <a:pathLst>
                <a:path w="32221" h="9302" extrusionOk="0">
                  <a:moveTo>
                    <a:pt x="1369" y="1"/>
                  </a:moveTo>
                  <a:cubicBezTo>
                    <a:pt x="609" y="1"/>
                    <a:pt x="1" y="609"/>
                    <a:pt x="1" y="1369"/>
                  </a:cubicBezTo>
                  <a:lnTo>
                    <a:pt x="1" y="7904"/>
                  </a:lnTo>
                  <a:cubicBezTo>
                    <a:pt x="1" y="8664"/>
                    <a:pt x="609" y="9302"/>
                    <a:pt x="1369" y="9302"/>
                  </a:cubicBezTo>
                  <a:lnTo>
                    <a:pt x="30853" y="9302"/>
                  </a:lnTo>
                  <a:cubicBezTo>
                    <a:pt x="31612" y="9302"/>
                    <a:pt x="32220" y="8694"/>
                    <a:pt x="32220" y="7904"/>
                  </a:cubicBezTo>
                  <a:lnTo>
                    <a:pt x="32220" y="1369"/>
                  </a:lnTo>
                  <a:cubicBezTo>
                    <a:pt x="32220" y="609"/>
                    <a:pt x="31612" y="1"/>
                    <a:pt x="30853" y="1"/>
                  </a:cubicBezTo>
                  <a:close/>
                </a:path>
              </a:pathLst>
            </a:custGeom>
            <a:gradFill>
              <a:gsLst>
                <a:gs pos="0">
                  <a:srgbClr val="66BEE9">
                    <a:alpha val="34509"/>
                  </a:srgbClr>
                </a:gs>
                <a:gs pos="100000">
                  <a:schemeClr val="lt2"/>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96"/>
            <p:cNvSpPr/>
            <p:nvPr/>
          </p:nvSpPr>
          <p:spPr>
            <a:xfrm>
              <a:off x="7121900" y="2585421"/>
              <a:ext cx="170250" cy="155050"/>
            </a:xfrm>
            <a:custGeom>
              <a:avLst/>
              <a:gdLst/>
              <a:ahLst/>
              <a:cxnLst/>
              <a:rect l="l" t="t" r="r" b="b"/>
              <a:pathLst>
                <a:path w="6810" h="6202" extrusionOk="0">
                  <a:moveTo>
                    <a:pt x="3405" y="0"/>
                  </a:moveTo>
                  <a:cubicBezTo>
                    <a:pt x="2615" y="0"/>
                    <a:pt x="1825" y="304"/>
                    <a:pt x="1217" y="912"/>
                  </a:cubicBezTo>
                  <a:cubicBezTo>
                    <a:pt x="1" y="2128"/>
                    <a:pt x="1" y="4073"/>
                    <a:pt x="1217" y="5289"/>
                  </a:cubicBezTo>
                  <a:cubicBezTo>
                    <a:pt x="1825" y="5897"/>
                    <a:pt x="2615" y="6201"/>
                    <a:pt x="3405" y="6201"/>
                  </a:cubicBezTo>
                  <a:cubicBezTo>
                    <a:pt x="4196" y="6201"/>
                    <a:pt x="4986" y="5897"/>
                    <a:pt x="5594" y="5289"/>
                  </a:cubicBezTo>
                  <a:cubicBezTo>
                    <a:pt x="6810" y="4073"/>
                    <a:pt x="6810" y="2128"/>
                    <a:pt x="5594" y="912"/>
                  </a:cubicBezTo>
                  <a:cubicBezTo>
                    <a:pt x="4986" y="304"/>
                    <a:pt x="4196" y="0"/>
                    <a:pt x="3405"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96"/>
            <p:cNvSpPr/>
            <p:nvPr/>
          </p:nvSpPr>
          <p:spPr>
            <a:xfrm>
              <a:off x="7345325" y="2621121"/>
              <a:ext cx="284975" cy="25100"/>
            </a:xfrm>
            <a:custGeom>
              <a:avLst/>
              <a:gdLst/>
              <a:ahLst/>
              <a:cxnLst/>
              <a:rect l="l" t="t" r="r" b="b"/>
              <a:pathLst>
                <a:path w="11399" h="1004" extrusionOk="0">
                  <a:moveTo>
                    <a:pt x="487" y="1"/>
                  </a:moveTo>
                  <a:cubicBezTo>
                    <a:pt x="243" y="1"/>
                    <a:pt x="0" y="244"/>
                    <a:pt x="0" y="518"/>
                  </a:cubicBezTo>
                  <a:cubicBezTo>
                    <a:pt x="0" y="761"/>
                    <a:pt x="243" y="1004"/>
                    <a:pt x="487" y="1004"/>
                  </a:cubicBezTo>
                  <a:lnTo>
                    <a:pt x="10912" y="1004"/>
                  </a:lnTo>
                  <a:cubicBezTo>
                    <a:pt x="11186" y="1004"/>
                    <a:pt x="11399" y="822"/>
                    <a:pt x="11399" y="518"/>
                  </a:cubicBezTo>
                  <a:cubicBezTo>
                    <a:pt x="11399" y="244"/>
                    <a:pt x="11186" y="1"/>
                    <a:pt x="10912"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96"/>
            <p:cNvSpPr/>
            <p:nvPr/>
          </p:nvSpPr>
          <p:spPr>
            <a:xfrm>
              <a:off x="7661425" y="2621121"/>
              <a:ext cx="142900" cy="25100"/>
            </a:xfrm>
            <a:custGeom>
              <a:avLst/>
              <a:gdLst/>
              <a:ahLst/>
              <a:cxnLst/>
              <a:rect l="l" t="t" r="r" b="b"/>
              <a:pathLst>
                <a:path w="5716" h="1004" extrusionOk="0">
                  <a:moveTo>
                    <a:pt x="518" y="1"/>
                  </a:moveTo>
                  <a:cubicBezTo>
                    <a:pt x="244" y="1"/>
                    <a:pt x="1" y="244"/>
                    <a:pt x="1" y="518"/>
                  </a:cubicBezTo>
                  <a:cubicBezTo>
                    <a:pt x="1" y="761"/>
                    <a:pt x="244" y="1004"/>
                    <a:pt x="518" y="1004"/>
                  </a:cubicBezTo>
                  <a:lnTo>
                    <a:pt x="5229" y="1004"/>
                  </a:lnTo>
                  <a:cubicBezTo>
                    <a:pt x="5472" y="1004"/>
                    <a:pt x="5685" y="822"/>
                    <a:pt x="5715" y="518"/>
                  </a:cubicBezTo>
                  <a:cubicBezTo>
                    <a:pt x="5715" y="244"/>
                    <a:pt x="5472" y="1"/>
                    <a:pt x="522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96"/>
            <p:cNvSpPr/>
            <p:nvPr/>
          </p:nvSpPr>
          <p:spPr>
            <a:xfrm>
              <a:off x="7345325" y="2683446"/>
              <a:ext cx="171000" cy="24350"/>
            </a:xfrm>
            <a:custGeom>
              <a:avLst/>
              <a:gdLst/>
              <a:ahLst/>
              <a:cxnLst/>
              <a:rect l="l" t="t" r="r" b="b"/>
              <a:pathLst>
                <a:path w="6840" h="974" extrusionOk="0">
                  <a:moveTo>
                    <a:pt x="487" y="0"/>
                  </a:moveTo>
                  <a:cubicBezTo>
                    <a:pt x="243" y="0"/>
                    <a:pt x="0" y="213"/>
                    <a:pt x="0" y="487"/>
                  </a:cubicBezTo>
                  <a:cubicBezTo>
                    <a:pt x="0" y="760"/>
                    <a:pt x="243" y="973"/>
                    <a:pt x="487" y="973"/>
                  </a:cubicBezTo>
                  <a:lnTo>
                    <a:pt x="6353" y="973"/>
                  </a:lnTo>
                  <a:cubicBezTo>
                    <a:pt x="6627" y="973"/>
                    <a:pt x="6839" y="760"/>
                    <a:pt x="6839" y="487"/>
                  </a:cubicBezTo>
                  <a:cubicBezTo>
                    <a:pt x="6839" y="213"/>
                    <a:pt x="6627" y="0"/>
                    <a:pt x="635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96"/>
            <p:cNvSpPr/>
            <p:nvPr/>
          </p:nvSpPr>
          <p:spPr>
            <a:xfrm>
              <a:off x="7419925" y="1495650"/>
              <a:ext cx="637575" cy="637575"/>
            </a:xfrm>
            <a:custGeom>
              <a:avLst/>
              <a:gdLst/>
              <a:ahLst/>
              <a:cxnLst/>
              <a:rect l="l" t="t" r="r" b="b"/>
              <a:pathLst>
                <a:path w="25503" h="25503" extrusionOk="0">
                  <a:moveTo>
                    <a:pt x="2158" y="0"/>
                  </a:moveTo>
                  <a:cubicBezTo>
                    <a:pt x="942" y="0"/>
                    <a:pt x="0" y="1003"/>
                    <a:pt x="0" y="2158"/>
                  </a:cubicBezTo>
                  <a:lnTo>
                    <a:pt x="0" y="23344"/>
                  </a:lnTo>
                  <a:cubicBezTo>
                    <a:pt x="0" y="24560"/>
                    <a:pt x="973" y="25502"/>
                    <a:pt x="2158" y="25502"/>
                  </a:cubicBezTo>
                  <a:lnTo>
                    <a:pt x="23314" y="25502"/>
                  </a:lnTo>
                  <a:cubicBezTo>
                    <a:pt x="24530" y="25502"/>
                    <a:pt x="25502" y="24499"/>
                    <a:pt x="25502" y="23344"/>
                  </a:cubicBezTo>
                  <a:lnTo>
                    <a:pt x="25502" y="2158"/>
                  </a:lnTo>
                  <a:cubicBezTo>
                    <a:pt x="25502" y="942"/>
                    <a:pt x="24499" y="0"/>
                    <a:pt x="2331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96"/>
            <p:cNvSpPr/>
            <p:nvPr/>
          </p:nvSpPr>
          <p:spPr>
            <a:xfrm>
              <a:off x="7537700" y="1604300"/>
              <a:ext cx="402775" cy="419500"/>
            </a:xfrm>
            <a:custGeom>
              <a:avLst/>
              <a:gdLst/>
              <a:ahLst/>
              <a:cxnLst/>
              <a:rect l="l" t="t" r="r" b="b"/>
              <a:pathLst>
                <a:path w="16111" h="16780" extrusionOk="0">
                  <a:moveTo>
                    <a:pt x="8055" y="5685"/>
                  </a:moveTo>
                  <a:cubicBezTo>
                    <a:pt x="9514" y="5685"/>
                    <a:pt x="10761" y="6901"/>
                    <a:pt x="10761" y="8390"/>
                  </a:cubicBezTo>
                  <a:cubicBezTo>
                    <a:pt x="10761" y="9879"/>
                    <a:pt x="9545" y="11095"/>
                    <a:pt x="8055" y="11095"/>
                  </a:cubicBezTo>
                  <a:cubicBezTo>
                    <a:pt x="6566" y="11095"/>
                    <a:pt x="5350" y="9879"/>
                    <a:pt x="5350" y="8390"/>
                  </a:cubicBezTo>
                  <a:cubicBezTo>
                    <a:pt x="5350" y="6901"/>
                    <a:pt x="6566" y="5685"/>
                    <a:pt x="8055" y="5685"/>
                  </a:cubicBezTo>
                  <a:close/>
                  <a:moveTo>
                    <a:pt x="6536" y="1"/>
                  </a:moveTo>
                  <a:lnTo>
                    <a:pt x="6049" y="2280"/>
                  </a:lnTo>
                  <a:cubicBezTo>
                    <a:pt x="5168" y="2524"/>
                    <a:pt x="4408" y="2980"/>
                    <a:pt x="3770" y="3587"/>
                  </a:cubicBezTo>
                  <a:lnTo>
                    <a:pt x="1520" y="2858"/>
                  </a:lnTo>
                  <a:lnTo>
                    <a:pt x="1" y="5502"/>
                  </a:lnTo>
                  <a:lnTo>
                    <a:pt x="1733" y="7053"/>
                  </a:lnTo>
                  <a:cubicBezTo>
                    <a:pt x="1672" y="7478"/>
                    <a:pt x="1581" y="7934"/>
                    <a:pt x="1581" y="8390"/>
                  </a:cubicBezTo>
                  <a:cubicBezTo>
                    <a:pt x="1581" y="8846"/>
                    <a:pt x="1642" y="9302"/>
                    <a:pt x="1733" y="9727"/>
                  </a:cubicBezTo>
                  <a:lnTo>
                    <a:pt x="1" y="11278"/>
                  </a:lnTo>
                  <a:lnTo>
                    <a:pt x="1520" y="13892"/>
                  </a:lnTo>
                  <a:lnTo>
                    <a:pt x="3770" y="13162"/>
                  </a:lnTo>
                  <a:cubicBezTo>
                    <a:pt x="4408" y="13770"/>
                    <a:pt x="5198" y="14226"/>
                    <a:pt x="6049" y="14499"/>
                  </a:cubicBezTo>
                  <a:lnTo>
                    <a:pt x="6536" y="16779"/>
                  </a:lnTo>
                  <a:lnTo>
                    <a:pt x="9575" y="16779"/>
                  </a:lnTo>
                  <a:lnTo>
                    <a:pt x="10062" y="14499"/>
                  </a:lnTo>
                  <a:cubicBezTo>
                    <a:pt x="10943" y="14226"/>
                    <a:pt x="11703" y="13770"/>
                    <a:pt x="12341" y="13162"/>
                  </a:cubicBezTo>
                  <a:lnTo>
                    <a:pt x="14590" y="13892"/>
                  </a:lnTo>
                  <a:lnTo>
                    <a:pt x="16110" y="11278"/>
                  </a:lnTo>
                  <a:lnTo>
                    <a:pt x="14347" y="9727"/>
                  </a:lnTo>
                  <a:cubicBezTo>
                    <a:pt x="14439" y="9302"/>
                    <a:pt x="14499" y="8846"/>
                    <a:pt x="14499" y="8390"/>
                  </a:cubicBezTo>
                  <a:cubicBezTo>
                    <a:pt x="14499" y="7934"/>
                    <a:pt x="14469" y="7478"/>
                    <a:pt x="14347" y="7053"/>
                  </a:cubicBezTo>
                  <a:lnTo>
                    <a:pt x="16110" y="5502"/>
                  </a:lnTo>
                  <a:lnTo>
                    <a:pt x="14590" y="2858"/>
                  </a:lnTo>
                  <a:lnTo>
                    <a:pt x="12341" y="3587"/>
                  </a:lnTo>
                  <a:cubicBezTo>
                    <a:pt x="11703" y="2980"/>
                    <a:pt x="10913" y="2524"/>
                    <a:pt x="10062" y="2280"/>
                  </a:cubicBezTo>
                  <a:lnTo>
                    <a:pt x="9575" y="1"/>
                  </a:ln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8" y="419919"/>
            <a:ext cx="9144000" cy="44373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81"/>
                                        </p:tgtEl>
                                        <p:attrNameLst>
                                          <p:attrName>style.visibility</p:attrName>
                                        </p:attrNameLst>
                                      </p:cBhvr>
                                      <p:to>
                                        <p:strVal val="visible"/>
                                      </p:to>
                                    </p:set>
                                    <p:anim calcmode="lin" valueType="num">
                                      <p:cBhvr additive="base">
                                        <p:cTn id="7" dur="800"/>
                                        <p:tgtEl>
                                          <p:spTgt spid="238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384"/>
                                        </p:tgtEl>
                                        <p:attrNameLst>
                                          <p:attrName>style.visibility</p:attrName>
                                        </p:attrNameLst>
                                      </p:cBhvr>
                                      <p:to>
                                        <p:strVal val="visible"/>
                                      </p:to>
                                    </p:set>
                                    <p:anim calcmode="lin" valueType="num">
                                      <p:cBhvr additive="base">
                                        <p:cTn id="10" dur="800"/>
                                        <p:tgtEl>
                                          <p:spTgt spid="2384"/>
                                        </p:tgtEl>
                                        <p:attrNameLst>
                                          <p:attrName>ppt_y</p:attrName>
                                        </p:attrNameLst>
                                      </p:cBhvr>
                                      <p:tavLst>
                                        <p:tav tm="0">
                                          <p:val>
                                            <p:strVal val="#ppt_y-1"/>
                                          </p:val>
                                        </p:tav>
                                        <p:tav tm="100000">
                                          <p:val>
                                            <p:strVal val="#ppt_y"/>
                                          </p:val>
                                        </p:tav>
                                      </p:tavLst>
                                    </p:anim>
                                  </p:childTnLst>
                                </p:cTn>
                              </p:par>
                            </p:childTnLst>
                          </p:cTn>
                        </p:par>
                        <p:par>
                          <p:cTn id="11" fill="hold">
                            <p:stCondLst>
                              <p:cond delay="800"/>
                            </p:stCondLst>
                            <p:childTnLst>
                              <p:par>
                                <p:cTn id="12" presetID="8" presetClass="emph" presetSubtype="0" fill="hold" nodeType="afterEffect">
                                  <p:stCondLst>
                                    <p:cond delay="0"/>
                                  </p:stCondLst>
                                  <p:childTnLst>
                                    <p:animRot by="-21600000">
                                      <p:cBhvr>
                                        <p:cTn id="13" dur="800" fill="hold"/>
                                        <p:tgtEl>
                                          <p:spTgt spid="2374"/>
                                        </p:tgtEl>
                                        <p:attrNameLst>
                                          <p:attrName>r</p:attrName>
                                        </p:attrNameLst>
                                      </p:cBhvr>
                                    </p:animRot>
                                  </p:childTnLst>
                                </p:cTn>
                              </p:par>
                              <p:par>
                                <p:cTn id="14" presetID="8" presetClass="emph" presetSubtype="0" fill="hold" nodeType="withEffect">
                                  <p:stCondLst>
                                    <p:cond delay="0"/>
                                  </p:stCondLst>
                                  <p:childTnLst>
                                    <p:animRot by="-21600000">
                                      <p:cBhvr>
                                        <p:cTn id="15" dur="800" fill="hold"/>
                                        <p:tgtEl>
                                          <p:spTgt spid="23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Subtitle 2"/>
          <p:cNvSpPr>
            <a:spLocks noGrp="1"/>
          </p:cNvSpPr>
          <p:nvPr>
            <p:ph type="subTitle" idx="1"/>
          </p:nvPr>
        </p:nvSpPr>
        <p:spPr/>
        <p:txBody>
          <a:bodyPr/>
          <a:lstStyle/>
          <a:p>
            <a:endParaRPr lang="en-ZA"/>
          </a:p>
        </p:txBody>
      </p:sp>
      <p:sp>
        <p:nvSpPr>
          <p:cNvPr id="4" name="Title 3"/>
          <p:cNvSpPr>
            <a:spLocks noGrp="1"/>
          </p:cNvSpPr>
          <p:nvPr>
            <p:ph type="title" idx="2"/>
          </p:nvPr>
        </p:nvSpPr>
        <p:spPr/>
        <p:txBody>
          <a:bodyPr/>
          <a:lstStyle/>
          <a:p>
            <a:endParaRPr lang="en-Z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 y="754380"/>
            <a:ext cx="9144000" cy="4389120"/>
          </a:xfrm>
          <a:prstGeom prst="rect">
            <a:avLst/>
          </a:prstGeom>
        </p:spPr>
      </p:pic>
    </p:spTree>
    <p:extLst>
      <p:ext uri="{BB962C8B-B14F-4D97-AF65-F5344CB8AC3E}">
        <p14:creationId xmlns:p14="http://schemas.microsoft.com/office/powerpoint/2010/main" val="414045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Text Placeholder 2"/>
          <p:cNvSpPr>
            <a:spLocks noGrp="1"/>
          </p:cNvSpPr>
          <p:nvPr>
            <p:ph type="body" idx="1"/>
          </p:nvPr>
        </p:nvSpPr>
        <p:spPr/>
        <p:txBody>
          <a:bodyPr/>
          <a:lstStyle/>
          <a:p>
            <a:endParaRPr lang="en-ZA"/>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351"/>
            <a:ext cx="9144000" cy="4434187"/>
          </a:xfrm>
          <a:prstGeom prst="rect">
            <a:avLst/>
          </a:prstGeom>
        </p:spPr>
      </p:pic>
    </p:spTree>
    <p:extLst>
      <p:ext uri="{BB962C8B-B14F-4D97-AF65-F5344CB8AC3E}">
        <p14:creationId xmlns:p14="http://schemas.microsoft.com/office/powerpoint/2010/main" val="285086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3"/>
        <p:cNvGrpSpPr/>
        <p:nvPr/>
      </p:nvGrpSpPr>
      <p:grpSpPr>
        <a:xfrm>
          <a:off x="0" y="0"/>
          <a:ext cx="0" cy="0"/>
          <a:chOff x="0" y="0"/>
          <a:chExt cx="0" cy="0"/>
        </a:xfrm>
      </p:grpSpPr>
      <p:sp>
        <p:nvSpPr>
          <p:cNvPr id="2374" name="Google Shape;2374;p96"/>
          <p:cNvSpPr/>
          <p:nvPr/>
        </p:nvSpPr>
        <p:spPr>
          <a:xfrm>
            <a:off x="7888550" y="9266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6"/>
          <p:cNvSpPr/>
          <p:nvPr/>
        </p:nvSpPr>
        <p:spPr>
          <a:xfrm>
            <a:off x="3673175" y="3223003"/>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96"/>
          <p:cNvSpPr txBox="1">
            <a:spLocks noGrp="1"/>
          </p:cNvSpPr>
          <p:nvPr>
            <p:ph type="subTitle" idx="1"/>
          </p:nvPr>
        </p:nvSpPr>
        <p:spPr>
          <a:xfrm>
            <a:off x="4072200" y="2281538"/>
            <a:ext cx="4121400" cy="2133707"/>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smtClean="0"/>
              <a:t>The final MVP is available on my GitHub repository. Instructions on how to run the application are detailed in the </a:t>
            </a:r>
            <a:r>
              <a:rPr lang="en" b="1" dirty="0" smtClean="0"/>
              <a:t>Readme.md</a:t>
            </a:r>
            <a:r>
              <a:rPr lang="en" dirty="0" smtClean="0"/>
              <a:t> file. </a:t>
            </a:r>
          </a:p>
          <a:p>
            <a:pPr marL="0" lvl="0" indent="0">
              <a:spcAft>
                <a:spcPts val="1200"/>
              </a:spcAft>
            </a:pPr>
            <a:r>
              <a:rPr lang="en" dirty="0" smtClean="0"/>
              <a:t>For your convinience &amp; </a:t>
            </a:r>
            <a:r>
              <a:rPr lang="en" dirty="0"/>
              <a:t>u</a:t>
            </a:r>
            <a:r>
              <a:rPr lang="en" dirty="0" smtClean="0"/>
              <a:t>pon request I can provide my personal directory of the Xampp folder, which includes the SQL DATA which you can copy replace in your Xampp directory </a:t>
            </a:r>
            <a:r>
              <a:rPr lang="en" dirty="0" smtClean="0"/>
              <a:t>or in phpmyadmin.</a:t>
            </a:r>
            <a:endParaRPr dirty="0"/>
          </a:p>
        </p:txBody>
      </p:sp>
      <p:sp>
        <p:nvSpPr>
          <p:cNvPr id="2377" name="Google Shape;2377;p96"/>
          <p:cNvSpPr txBox="1">
            <a:spLocks noGrp="1"/>
          </p:cNvSpPr>
          <p:nvPr>
            <p:ph type="title"/>
          </p:nvPr>
        </p:nvSpPr>
        <p:spPr>
          <a:xfrm>
            <a:off x="4072200" y="1409225"/>
            <a:ext cx="4121400" cy="445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PRODUCT DEMO</a:t>
            </a:r>
            <a:endParaRPr/>
          </a:p>
        </p:txBody>
      </p:sp>
      <p:sp>
        <p:nvSpPr>
          <p:cNvPr id="2378" name="Google Shape;2378;p96"/>
          <p:cNvSpPr/>
          <p:nvPr/>
        </p:nvSpPr>
        <p:spPr>
          <a:xfrm>
            <a:off x="1568739" y="1173564"/>
            <a:ext cx="1469416" cy="2930099"/>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gradFill>
            <a:gsLst>
              <a:gs pos="0">
                <a:srgbClr val="66BEE9">
                  <a:alpha val="34509"/>
                </a:srgbClr>
              </a:gs>
              <a:gs pos="100000">
                <a:srgbClr val="4EB3E4">
                  <a:alpha val="57647"/>
                </a:srgbClr>
              </a:gs>
            </a:gsLst>
            <a:lin ang="5400012" scaled="0"/>
          </a:gra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9" name="Google Shape;2379;p96"/>
          <p:cNvSpPr txBox="1"/>
          <p:nvPr/>
        </p:nvSpPr>
        <p:spPr>
          <a:xfrm>
            <a:off x="755659" y="4350865"/>
            <a:ext cx="2917516" cy="298955"/>
          </a:xfrm>
          <a:prstGeom prst="rect">
            <a:avLst/>
          </a:prstGeom>
          <a:noFill/>
          <a:ln>
            <a:noFill/>
          </a:ln>
        </p:spPr>
        <p:txBody>
          <a:bodyPr spcFirstLastPara="1" wrap="square" lIns="0" tIns="0" rIns="0" bIns="0" anchor="ctr" anchorCtr="0">
            <a:noAutofit/>
          </a:bodyPr>
          <a:lstStyle/>
          <a:p>
            <a:pPr lvl="0" algn="ctr"/>
            <a:r>
              <a:rPr lang="en-ZA" sz="1000" dirty="0">
                <a:solidFill>
                  <a:schemeClr val="bg1">
                    <a:lumMod val="50000"/>
                  </a:schemeClr>
                </a:solidFill>
                <a:latin typeface="Quicksand"/>
                <a:ea typeface="Quicksand"/>
                <a:cs typeface="Quicksand"/>
                <a:sym typeface="Quicksand"/>
              </a:rPr>
              <a:t>https://github.com/Raphael-devlpr/Task-Management-Application-2</a:t>
            </a:r>
            <a:endParaRPr sz="1000" dirty="0">
              <a:solidFill>
                <a:schemeClr val="bg1">
                  <a:lumMod val="50000"/>
                </a:schemeClr>
              </a:solidFill>
              <a:latin typeface="Quicksand"/>
              <a:ea typeface="Quicksand"/>
              <a:cs typeface="Quicksand"/>
              <a:sym typeface="Quicksand"/>
            </a:endParaRPr>
          </a:p>
        </p:txBody>
      </p:sp>
      <p:pic>
        <p:nvPicPr>
          <p:cNvPr id="2380" name="Google Shape;2380;p96"/>
          <p:cNvPicPr preferRelativeResize="0"/>
          <p:nvPr/>
        </p:nvPicPr>
        <p:blipFill rotWithShape="1">
          <a:blip r:embed="rId3">
            <a:alphaModFix/>
          </a:blip>
          <a:srcRect l="68394" t="33781" r="15414" b="15135"/>
          <a:stretch/>
        </p:blipFill>
        <p:spPr>
          <a:xfrm>
            <a:off x="1606475" y="1409225"/>
            <a:ext cx="1393951" cy="2458799"/>
          </a:xfrm>
          <a:prstGeom prst="rect">
            <a:avLst/>
          </a:prstGeom>
          <a:noFill/>
          <a:ln w="9525" cap="flat" cmpd="sng">
            <a:solidFill>
              <a:schemeClr val="lt1"/>
            </a:solidFill>
            <a:prstDash val="solid"/>
            <a:round/>
            <a:headEnd type="none" w="sm" len="sm"/>
            <a:tailEnd type="none" w="sm" len="sm"/>
          </a:ln>
        </p:spPr>
      </p:pic>
      <p:grpSp>
        <p:nvGrpSpPr>
          <p:cNvPr id="2381" name="Google Shape;2381;p96"/>
          <p:cNvGrpSpPr/>
          <p:nvPr/>
        </p:nvGrpSpPr>
        <p:grpSpPr>
          <a:xfrm>
            <a:off x="2775176" y="1100717"/>
            <a:ext cx="627083" cy="436814"/>
            <a:chOff x="5779976" y="1418876"/>
            <a:chExt cx="421200" cy="293400"/>
          </a:xfrm>
        </p:grpSpPr>
        <p:sp>
          <p:nvSpPr>
            <p:cNvPr id="2382" name="Google Shape;2382;p96"/>
            <p:cNvSpPr/>
            <p:nvPr/>
          </p:nvSpPr>
          <p:spPr>
            <a:xfrm>
              <a:off x="5779976" y="1418876"/>
              <a:ext cx="421200" cy="2934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96"/>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84" name="Google Shape;2384;p96"/>
          <p:cNvGrpSpPr/>
          <p:nvPr/>
        </p:nvGrpSpPr>
        <p:grpSpPr>
          <a:xfrm>
            <a:off x="1203925" y="1693621"/>
            <a:ext cx="2586275" cy="1282796"/>
            <a:chOff x="5471225" y="1495650"/>
            <a:chExt cx="2586275" cy="1282796"/>
          </a:xfrm>
        </p:grpSpPr>
        <p:sp>
          <p:nvSpPr>
            <p:cNvPr id="2385" name="Google Shape;2385;p96"/>
            <p:cNvSpPr/>
            <p:nvPr/>
          </p:nvSpPr>
          <p:spPr>
            <a:xfrm>
              <a:off x="5471225" y="2264100"/>
              <a:ext cx="505350" cy="505350"/>
            </a:xfrm>
            <a:custGeom>
              <a:avLst/>
              <a:gdLst/>
              <a:ahLst/>
              <a:cxnLst/>
              <a:rect l="l" t="t" r="r" b="b"/>
              <a:pathLst>
                <a:path w="20214" h="20214" extrusionOk="0">
                  <a:moveTo>
                    <a:pt x="20214" y="10092"/>
                  </a:moveTo>
                  <a:cubicBezTo>
                    <a:pt x="20214" y="15684"/>
                    <a:pt x="15685" y="20213"/>
                    <a:pt x="10123" y="20213"/>
                  </a:cubicBezTo>
                  <a:cubicBezTo>
                    <a:pt x="4530" y="20213"/>
                    <a:pt x="1" y="15684"/>
                    <a:pt x="1" y="10092"/>
                  </a:cubicBezTo>
                  <a:cubicBezTo>
                    <a:pt x="1" y="4529"/>
                    <a:pt x="4530" y="0"/>
                    <a:pt x="10123" y="0"/>
                  </a:cubicBezTo>
                  <a:cubicBezTo>
                    <a:pt x="15685" y="0"/>
                    <a:pt x="20214" y="4529"/>
                    <a:pt x="20214" y="10092"/>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96"/>
            <p:cNvSpPr/>
            <p:nvPr/>
          </p:nvSpPr>
          <p:spPr>
            <a:xfrm>
              <a:off x="5652100" y="2394800"/>
              <a:ext cx="214300" cy="248500"/>
            </a:xfrm>
            <a:custGeom>
              <a:avLst/>
              <a:gdLst/>
              <a:ahLst/>
              <a:cxnLst/>
              <a:rect l="l" t="t" r="r" b="b"/>
              <a:pathLst>
                <a:path w="8572" h="9940" extrusionOk="0">
                  <a:moveTo>
                    <a:pt x="0" y="0"/>
                  </a:moveTo>
                  <a:lnTo>
                    <a:pt x="0" y="4985"/>
                  </a:lnTo>
                  <a:lnTo>
                    <a:pt x="0" y="9940"/>
                  </a:lnTo>
                  <a:lnTo>
                    <a:pt x="4286" y="7447"/>
                  </a:lnTo>
                  <a:lnTo>
                    <a:pt x="8572" y="4985"/>
                  </a:lnTo>
                  <a:lnTo>
                    <a:pt x="4286" y="2523"/>
                  </a:lnTo>
                  <a:lnTo>
                    <a:pt x="0"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96"/>
            <p:cNvSpPr/>
            <p:nvPr/>
          </p:nvSpPr>
          <p:spPr>
            <a:xfrm>
              <a:off x="7071750" y="2545896"/>
              <a:ext cx="805525" cy="232550"/>
            </a:xfrm>
            <a:custGeom>
              <a:avLst/>
              <a:gdLst/>
              <a:ahLst/>
              <a:cxnLst/>
              <a:rect l="l" t="t" r="r" b="b"/>
              <a:pathLst>
                <a:path w="32221" h="9302" extrusionOk="0">
                  <a:moveTo>
                    <a:pt x="1369" y="1"/>
                  </a:moveTo>
                  <a:cubicBezTo>
                    <a:pt x="609" y="1"/>
                    <a:pt x="1" y="609"/>
                    <a:pt x="1" y="1369"/>
                  </a:cubicBezTo>
                  <a:lnTo>
                    <a:pt x="1" y="7904"/>
                  </a:lnTo>
                  <a:cubicBezTo>
                    <a:pt x="1" y="8664"/>
                    <a:pt x="609" y="9302"/>
                    <a:pt x="1369" y="9302"/>
                  </a:cubicBezTo>
                  <a:lnTo>
                    <a:pt x="30853" y="9302"/>
                  </a:lnTo>
                  <a:cubicBezTo>
                    <a:pt x="31612" y="9302"/>
                    <a:pt x="32220" y="8694"/>
                    <a:pt x="32220" y="7904"/>
                  </a:cubicBezTo>
                  <a:lnTo>
                    <a:pt x="32220" y="1369"/>
                  </a:lnTo>
                  <a:cubicBezTo>
                    <a:pt x="32220" y="609"/>
                    <a:pt x="31612" y="1"/>
                    <a:pt x="30853" y="1"/>
                  </a:cubicBezTo>
                  <a:close/>
                </a:path>
              </a:pathLst>
            </a:custGeom>
            <a:gradFill>
              <a:gsLst>
                <a:gs pos="0">
                  <a:srgbClr val="66BEE9">
                    <a:alpha val="34509"/>
                  </a:srgbClr>
                </a:gs>
                <a:gs pos="100000">
                  <a:schemeClr val="lt2"/>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96"/>
            <p:cNvSpPr/>
            <p:nvPr/>
          </p:nvSpPr>
          <p:spPr>
            <a:xfrm>
              <a:off x="7121900" y="2585421"/>
              <a:ext cx="170250" cy="155050"/>
            </a:xfrm>
            <a:custGeom>
              <a:avLst/>
              <a:gdLst/>
              <a:ahLst/>
              <a:cxnLst/>
              <a:rect l="l" t="t" r="r" b="b"/>
              <a:pathLst>
                <a:path w="6810" h="6202" extrusionOk="0">
                  <a:moveTo>
                    <a:pt x="3405" y="0"/>
                  </a:moveTo>
                  <a:cubicBezTo>
                    <a:pt x="2615" y="0"/>
                    <a:pt x="1825" y="304"/>
                    <a:pt x="1217" y="912"/>
                  </a:cubicBezTo>
                  <a:cubicBezTo>
                    <a:pt x="1" y="2128"/>
                    <a:pt x="1" y="4073"/>
                    <a:pt x="1217" y="5289"/>
                  </a:cubicBezTo>
                  <a:cubicBezTo>
                    <a:pt x="1825" y="5897"/>
                    <a:pt x="2615" y="6201"/>
                    <a:pt x="3405" y="6201"/>
                  </a:cubicBezTo>
                  <a:cubicBezTo>
                    <a:pt x="4196" y="6201"/>
                    <a:pt x="4986" y="5897"/>
                    <a:pt x="5594" y="5289"/>
                  </a:cubicBezTo>
                  <a:cubicBezTo>
                    <a:pt x="6810" y="4073"/>
                    <a:pt x="6810" y="2128"/>
                    <a:pt x="5594" y="912"/>
                  </a:cubicBezTo>
                  <a:cubicBezTo>
                    <a:pt x="4986" y="304"/>
                    <a:pt x="4196" y="0"/>
                    <a:pt x="3405"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96"/>
            <p:cNvSpPr/>
            <p:nvPr/>
          </p:nvSpPr>
          <p:spPr>
            <a:xfrm>
              <a:off x="7345325" y="2621121"/>
              <a:ext cx="284975" cy="25100"/>
            </a:xfrm>
            <a:custGeom>
              <a:avLst/>
              <a:gdLst/>
              <a:ahLst/>
              <a:cxnLst/>
              <a:rect l="l" t="t" r="r" b="b"/>
              <a:pathLst>
                <a:path w="11399" h="1004" extrusionOk="0">
                  <a:moveTo>
                    <a:pt x="487" y="1"/>
                  </a:moveTo>
                  <a:cubicBezTo>
                    <a:pt x="243" y="1"/>
                    <a:pt x="0" y="244"/>
                    <a:pt x="0" y="518"/>
                  </a:cubicBezTo>
                  <a:cubicBezTo>
                    <a:pt x="0" y="761"/>
                    <a:pt x="243" y="1004"/>
                    <a:pt x="487" y="1004"/>
                  </a:cubicBezTo>
                  <a:lnTo>
                    <a:pt x="10912" y="1004"/>
                  </a:lnTo>
                  <a:cubicBezTo>
                    <a:pt x="11186" y="1004"/>
                    <a:pt x="11399" y="822"/>
                    <a:pt x="11399" y="518"/>
                  </a:cubicBezTo>
                  <a:cubicBezTo>
                    <a:pt x="11399" y="244"/>
                    <a:pt x="11186" y="1"/>
                    <a:pt x="10912"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96"/>
            <p:cNvSpPr/>
            <p:nvPr/>
          </p:nvSpPr>
          <p:spPr>
            <a:xfrm>
              <a:off x="7661425" y="2621121"/>
              <a:ext cx="142900" cy="25100"/>
            </a:xfrm>
            <a:custGeom>
              <a:avLst/>
              <a:gdLst/>
              <a:ahLst/>
              <a:cxnLst/>
              <a:rect l="l" t="t" r="r" b="b"/>
              <a:pathLst>
                <a:path w="5716" h="1004" extrusionOk="0">
                  <a:moveTo>
                    <a:pt x="518" y="1"/>
                  </a:moveTo>
                  <a:cubicBezTo>
                    <a:pt x="244" y="1"/>
                    <a:pt x="1" y="244"/>
                    <a:pt x="1" y="518"/>
                  </a:cubicBezTo>
                  <a:cubicBezTo>
                    <a:pt x="1" y="761"/>
                    <a:pt x="244" y="1004"/>
                    <a:pt x="518" y="1004"/>
                  </a:cubicBezTo>
                  <a:lnTo>
                    <a:pt x="5229" y="1004"/>
                  </a:lnTo>
                  <a:cubicBezTo>
                    <a:pt x="5472" y="1004"/>
                    <a:pt x="5685" y="822"/>
                    <a:pt x="5715" y="518"/>
                  </a:cubicBezTo>
                  <a:cubicBezTo>
                    <a:pt x="5715" y="244"/>
                    <a:pt x="5472" y="1"/>
                    <a:pt x="522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96"/>
            <p:cNvSpPr/>
            <p:nvPr/>
          </p:nvSpPr>
          <p:spPr>
            <a:xfrm>
              <a:off x="7345325" y="2683446"/>
              <a:ext cx="171000" cy="24350"/>
            </a:xfrm>
            <a:custGeom>
              <a:avLst/>
              <a:gdLst/>
              <a:ahLst/>
              <a:cxnLst/>
              <a:rect l="l" t="t" r="r" b="b"/>
              <a:pathLst>
                <a:path w="6840" h="974" extrusionOk="0">
                  <a:moveTo>
                    <a:pt x="487" y="0"/>
                  </a:moveTo>
                  <a:cubicBezTo>
                    <a:pt x="243" y="0"/>
                    <a:pt x="0" y="213"/>
                    <a:pt x="0" y="487"/>
                  </a:cubicBezTo>
                  <a:cubicBezTo>
                    <a:pt x="0" y="760"/>
                    <a:pt x="243" y="973"/>
                    <a:pt x="487" y="973"/>
                  </a:cubicBezTo>
                  <a:lnTo>
                    <a:pt x="6353" y="973"/>
                  </a:lnTo>
                  <a:cubicBezTo>
                    <a:pt x="6627" y="973"/>
                    <a:pt x="6839" y="760"/>
                    <a:pt x="6839" y="487"/>
                  </a:cubicBezTo>
                  <a:cubicBezTo>
                    <a:pt x="6839" y="213"/>
                    <a:pt x="6627" y="0"/>
                    <a:pt x="635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96"/>
            <p:cNvSpPr/>
            <p:nvPr/>
          </p:nvSpPr>
          <p:spPr>
            <a:xfrm>
              <a:off x="7419925" y="1495650"/>
              <a:ext cx="637575" cy="637575"/>
            </a:xfrm>
            <a:custGeom>
              <a:avLst/>
              <a:gdLst/>
              <a:ahLst/>
              <a:cxnLst/>
              <a:rect l="l" t="t" r="r" b="b"/>
              <a:pathLst>
                <a:path w="25503" h="25503" extrusionOk="0">
                  <a:moveTo>
                    <a:pt x="2158" y="0"/>
                  </a:moveTo>
                  <a:cubicBezTo>
                    <a:pt x="942" y="0"/>
                    <a:pt x="0" y="1003"/>
                    <a:pt x="0" y="2158"/>
                  </a:cubicBezTo>
                  <a:lnTo>
                    <a:pt x="0" y="23344"/>
                  </a:lnTo>
                  <a:cubicBezTo>
                    <a:pt x="0" y="24560"/>
                    <a:pt x="973" y="25502"/>
                    <a:pt x="2158" y="25502"/>
                  </a:cubicBezTo>
                  <a:lnTo>
                    <a:pt x="23314" y="25502"/>
                  </a:lnTo>
                  <a:cubicBezTo>
                    <a:pt x="24530" y="25502"/>
                    <a:pt x="25502" y="24499"/>
                    <a:pt x="25502" y="23344"/>
                  </a:cubicBezTo>
                  <a:lnTo>
                    <a:pt x="25502" y="2158"/>
                  </a:lnTo>
                  <a:cubicBezTo>
                    <a:pt x="25502" y="942"/>
                    <a:pt x="24499" y="0"/>
                    <a:pt x="2331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96"/>
            <p:cNvSpPr/>
            <p:nvPr/>
          </p:nvSpPr>
          <p:spPr>
            <a:xfrm>
              <a:off x="7537700" y="1604300"/>
              <a:ext cx="402775" cy="419500"/>
            </a:xfrm>
            <a:custGeom>
              <a:avLst/>
              <a:gdLst/>
              <a:ahLst/>
              <a:cxnLst/>
              <a:rect l="l" t="t" r="r" b="b"/>
              <a:pathLst>
                <a:path w="16111" h="16780" extrusionOk="0">
                  <a:moveTo>
                    <a:pt x="8055" y="5685"/>
                  </a:moveTo>
                  <a:cubicBezTo>
                    <a:pt x="9514" y="5685"/>
                    <a:pt x="10761" y="6901"/>
                    <a:pt x="10761" y="8390"/>
                  </a:cubicBezTo>
                  <a:cubicBezTo>
                    <a:pt x="10761" y="9879"/>
                    <a:pt x="9545" y="11095"/>
                    <a:pt x="8055" y="11095"/>
                  </a:cubicBezTo>
                  <a:cubicBezTo>
                    <a:pt x="6566" y="11095"/>
                    <a:pt x="5350" y="9879"/>
                    <a:pt x="5350" y="8390"/>
                  </a:cubicBezTo>
                  <a:cubicBezTo>
                    <a:pt x="5350" y="6901"/>
                    <a:pt x="6566" y="5685"/>
                    <a:pt x="8055" y="5685"/>
                  </a:cubicBezTo>
                  <a:close/>
                  <a:moveTo>
                    <a:pt x="6536" y="1"/>
                  </a:moveTo>
                  <a:lnTo>
                    <a:pt x="6049" y="2280"/>
                  </a:lnTo>
                  <a:cubicBezTo>
                    <a:pt x="5168" y="2524"/>
                    <a:pt x="4408" y="2980"/>
                    <a:pt x="3770" y="3587"/>
                  </a:cubicBezTo>
                  <a:lnTo>
                    <a:pt x="1520" y="2858"/>
                  </a:lnTo>
                  <a:lnTo>
                    <a:pt x="1" y="5502"/>
                  </a:lnTo>
                  <a:lnTo>
                    <a:pt x="1733" y="7053"/>
                  </a:lnTo>
                  <a:cubicBezTo>
                    <a:pt x="1672" y="7478"/>
                    <a:pt x="1581" y="7934"/>
                    <a:pt x="1581" y="8390"/>
                  </a:cubicBezTo>
                  <a:cubicBezTo>
                    <a:pt x="1581" y="8846"/>
                    <a:pt x="1642" y="9302"/>
                    <a:pt x="1733" y="9727"/>
                  </a:cubicBezTo>
                  <a:lnTo>
                    <a:pt x="1" y="11278"/>
                  </a:lnTo>
                  <a:lnTo>
                    <a:pt x="1520" y="13892"/>
                  </a:lnTo>
                  <a:lnTo>
                    <a:pt x="3770" y="13162"/>
                  </a:lnTo>
                  <a:cubicBezTo>
                    <a:pt x="4408" y="13770"/>
                    <a:pt x="5198" y="14226"/>
                    <a:pt x="6049" y="14499"/>
                  </a:cubicBezTo>
                  <a:lnTo>
                    <a:pt x="6536" y="16779"/>
                  </a:lnTo>
                  <a:lnTo>
                    <a:pt x="9575" y="16779"/>
                  </a:lnTo>
                  <a:lnTo>
                    <a:pt x="10062" y="14499"/>
                  </a:lnTo>
                  <a:cubicBezTo>
                    <a:pt x="10943" y="14226"/>
                    <a:pt x="11703" y="13770"/>
                    <a:pt x="12341" y="13162"/>
                  </a:cubicBezTo>
                  <a:lnTo>
                    <a:pt x="14590" y="13892"/>
                  </a:lnTo>
                  <a:lnTo>
                    <a:pt x="16110" y="11278"/>
                  </a:lnTo>
                  <a:lnTo>
                    <a:pt x="14347" y="9727"/>
                  </a:lnTo>
                  <a:cubicBezTo>
                    <a:pt x="14439" y="9302"/>
                    <a:pt x="14499" y="8846"/>
                    <a:pt x="14499" y="8390"/>
                  </a:cubicBezTo>
                  <a:cubicBezTo>
                    <a:pt x="14499" y="7934"/>
                    <a:pt x="14469" y="7478"/>
                    <a:pt x="14347" y="7053"/>
                  </a:cubicBezTo>
                  <a:lnTo>
                    <a:pt x="16110" y="5502"/>
                  </a:lnTo>
                  <a:lnTo>
                    <a:pt x="14590" y="2858"/>
                  </a:lnTo>
                  <a:lnTo>
                    <a:pt x="12341" y="3587"/>
                  </a:lnTo>
                  <a:cubicBezTo>
                    <a:pt x="11703" y="2980"/>
                    <a:pt x="10913" y="2524"/>
                    <a:pt x="10062" y="2280"/>
                  </a:cubicBezTo>
                  <a:lnTo>
                    <a:pt x="9575" y="1"/>
                  </a:ln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67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81"/>
                                        </p:tgtEl>
                                        <p:attrNameLst>
                                          <p:attrName>style.visibility</p:attrName>
                                        </p:attrNameLst>
                                      </p:cBhvr>
                                      <p:to>
                                        <p:strVal val="visible"/>
                                      </p:to>
                                    </p:set>
                                    <p:anim calcmode="lin" valueType="num">
                                      <p:cBhvr additive="base">
                                        <p:cTn id="7" dur="800"/>
                                        <p:tgtEl>
                                          <p:spTgt spid="238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384"/>
                                        </p:tgtEl>
                                        <p:attrNameLst>
                                          <p:attrName>style.visibility</p:attrName>
                                        </p:attrNameLst>
                                      </p:cBhvr>
                                      <p:to>
                                        <p:strVal val="visible"/>
                                      </p:to>
                                    </p:set>
                                    <p:anim calcmode="lin" valueType="num">
                                      <p:cBhvr additive="base">
                                        <p:cTn id="10" dur="800"/>
                                        <p:tgtEl>
                                          <p:spTgt spid="2384"/>
                                        </p:tgtEl>
                                        <p:attrNameLst>
                                          <p:attrName>ppt_y</p:attrName>
                                        </p:attrNameLst>
                                      </p:cBhvr>
                                      <p:tavLst>
                                        <p:tav tm="0">
                                          <p:val>
                                            <p:strVal val="#ppt_y-1"/>
                                          </p:val>
                                        </p:tav>
                                        <p:tav tm="100000">
                                          <p:val>
                                            <p:strVal val="#ppt_y"/>
                                          </p:val>
                                        </p:tav>
                                      </p:tavLst>
                                    </p:anim>
                                  </p:childTnLst>
                                </p:cTn>
                              </p:par>
                            </p:childTnLst>
                          </p:cTn>
                        </p:par>
                        <p:par>
                          <p:cTn id="11" fill="hold">
                            <p:stCondLst>
                              <p:cond delay="800"/>
                            </p:stCondLst>
                            <p:childTnLst>
                              <p:par>
                                <p:cTn id="12" presetID="8" presetClass="emph" presetSubtype="0" fill="hold" nodeType="afterEffect">
                                  <p:stCondLst>
                                    <p:cond delay="0"/>
                                  </p:stCondLst>
                                  <p:childTnLst>
                                    <p:animRot by="-21600000">
                                      <p:cBhvr>
                                        <p:cTn id="13" dur="800" fill="hold"/>
                                        <p:tgtEl>
                                          <p:spTgt spid="2374"/>
                                        </p:tgtEl>
                                        <p:attrNameLst>
                                          <p:attrName>r</p:attrName>
                                        </p:attrNameLst>
                                      </p:cBhvr>
                                    </p:animRot>
                                  </p:childTnLst>
                                </p:cTn>
                              </p:par>
                              <p:par>
                                <p:cTn id="14" presetID="8" presetClass="emph" presetSubtype="0" fill="hold" nodeType="withEffect">
                                  <p:stCondLst>
                                    <p:cond delay="0"/>
                                  </p:stCondLst>
                                  <p:childTnLst>
                                    <p:animRot by="-21600000">
                                      <p:cBhvr>
                                        <p:cTn id="15" dur="800" fill="hold"/>
                                        <p:tgtEl>
                                          <p:spTgt spid="23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70"/>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latin typeface="Orbitron"/>
                <a:ea typeface="Orbitron"/>
                <a:cs typeface="Orbitron"/>
                <a:sym typeface="Orbitron"/>
              </a:rPr>
              <a:t>Scenario</a:t>
            </a:r>
            <a:endParaRPr b="1" dirty="0">
              <a:latin typeface="Orbitron"/>
              <a:ea typeface="Orbitron"/>
              <a:cs typeface="Orbitron"/>
              <a:sym typeface="Orbitron"/>
            </a:endParaRPr>
          </a:p>
        </p:txBody>
      </p:sp>
      <p:sp>
        <p:nvSpPr>
          <p:cNvPr id="1296" name="Google Shape;1296;p70"/>
          <p:cNvSpPr txBox="1">
            <a:spLocks noGrp="1"/>
          </p:cNvSpPr>
          <p:nvPr>
            <p:ph type="body" idx="1"/>
          </p:nvPr>
        </p:nvSpPr>
        <p:spPr>
          <a:xfrm>
            <a:off x="720000" y="1152475"/>
            <a:ext cx="7704000" cy="3450900"/>
          </a:xfrm>
          <a:prstGeom prst="rect">
            <a:avLst/>
          </a:prstGeom>
        </p:spPr>
        <p:txBody>
          <a:bodyPr spcFirstLastPara="1" wrap="square" lIns="91425" tIns="91425" rIns="91425" bIns="91425" anchor="b" anchorCtr="0">
            <a:noAutofit/>
          </a:bodyPr>
          <a:lstStyle/>
          <a:p>
            <a:pPr marL="139700" indent="0">
              <a:buNone/>
            </a:pPr>
            <a:endParaRPr lang="en-US" dirty="0" smtClean="0"/>
          </a:p>
          <a:p>
            <a:pPr marL="139700" indent="0">
              <a:buNone/>
            </a:pPr>
            <a:endParaRPr lang="en-US" dirty="0" smtClean="0"/>
          </a:p>
          <a:p>
            <a:pPr marL="139700" indent="0">
              <a:buNone/>
            </a:pPr>
            <a:endParaRPr lang="en-US" dirty="0" smtClean="0"/>
          </a:p>
          <a:p>
            <a:pPr marL="139700" indent="0">
              <a:buNone/>
            </a:pPr>
            <a:endParaRPr lang="en-US" dirty="0" smtClean="0"/>
          </a:p>
          <a:p>
            <a:pPr marL="139700" indent="0">
              <a:buNone/>
            </a:pPr>
            <a:endParaRPr lang="en-US" dirty="0" smtClean="0"/>
          </a:p>
          <a:p>
            <a:pPr marL="139700" indent="0">
              <a:buNone/>
            </a:pPr>
            <a:endParaRPr lang="en-US" dirty="0" smtClean="0"/>
          </a:p>
          <a:p>
            <a:pPr marL="139700" indent="0">
              <a:buNone/>
            </a:pPr>
            <a:endParaRPr lang="en-US" dirty="0" smtClean="0"/>
          </a:p>
          <a:p>
            <a:pPr marL="139700" indent="0">
              <a:buNone/>
            </a:pPr>
            <a:r>
              <a:rPr lang="en-US" dirty="0"/>
              <a:t>Scenario Overview</a:t>
            </a:r>
            <a:r>
              <a:rPr lang="en-US" dirty="0" smtClean="0"/>
              <a:t>:</a:t>
            </a:r>
          </a:p>
          <a:p>
            <a:pPr marL="139700" indent="0">
              <a:buNone/>
            </a:pPr>
            <a:endParaRPr lang="en-US" dirty="0"/>
          </a:p>
          <a:p>
            <a:pPr marL="139700" indent="0">
              <a:buNone/>
            </a:pPr>
            <a:r>
              <a:rPr lang="en-US" dirty="0" smtClean="0"/>
              <a:t>“Imagine </a:t>
            </a:r>
            <a:r>
              <a:rPr lang="en-US" dirty="0"/>
              <a:t>you're tasked with developing a comprehensive </a:t>
            </a:r>
            <a:r>
              <a:rPr lang="en-US" dirty="0" smtClean="0"/>
              <a:t>Risk management application. This </a:t>
            </a:r>
            <a:r>
              <a:rPr lang="en-US" dirty="0"/>
              <a:t>application aims to streamline task </a:t>
            </a:r>
            <a:r>
              <a:rPr lang="en-US" dirty="0" smtClean="0"/>
              <a:t>organization </a:t>
            </a:r>
            <a:r>
              <a:rPr lang="en-US" dirty="0"/>
              <a:t>for individuals and teams by providing a user-friendly interface and robust backend functionality</a:t>
            </a:r>
            <a:r>
              <a:rPr lang="en-US" dirty="0" smtClean="0"/>
              <a:t>.”</a:t>
            </a:r>
          </a:p>
          <a:p>
            <a:pPr marL="139700" indent="0">
              <a:buNone/>
            </a:pPr>
            <a:endParaRPr lang="en-US" sz="1200" dirty="0" smtClean="0"/>
          </a:p>
          <a:p>
            <a:pPr marL="139700" indent="0">
              <a:buNone/>
            </a:pPr>
            <a:endParaRPr lang="en-US" sz="1200" dirty="0" smtClean="0"/>
          </a:p>
          <a:p>
            <a:pPr marL="139700" indent="0">
              <a:buNone/>
            </a:pPr>
            <a:endParaRPr lang="en-US" sz="1200" dirty="0" smtClean="0"/>
          </a:p>
          <a:p>
            <a:pPr marL="139700" indent="0">
              <a:buNone/>
            </a:pPr>
            <a:endParaRPr lang="en-US" sz="1200" dirty="0" smtClean="0"/>
          </a:p>
          <a:p>
            <a:pPr marL="139700" indent="0">
              <a:buNone/>
            </a:pPr>
            <a:endParaRPr sz="1200" dirty="0"/>
          </a:p>
        </p:txBody>
      </p:sp>
      <p:grpSp>
        <p:nvGrpSpPr>
          <p:cNvPr id="1297" name="Google Shape;1297;p70"/>
          <p:cNvGrpSpPr/>
          <p:nvPr/>
        </p:nvGrpSpPr>
        <p:grpSpPr>
          <a:xfrm>
            <a:off x="8236625" y="4105445"/>
            <a:ext cx="501556" cy="570430"/>
            <a:chOff x="10190200" y="4253570"/>
            <a:chExt cx="501556" cy="570430"/>
          </a:xfrm>
        </p:grpSpPr>
        <p:sp>
          <p:nvSpPr>
            <p:cNvPr id="1298" name="Google Shape;1298;p70"/>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0"/>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8" name="Google Shape;1448;p74"/>
          <p:cNvSpPr/>
          <p:nvPr/>
        </p:nvSpPr>
        <p:spPr>
          <a:xfrm>
            <a:off x="3236319" y="3706990"/>
            <a:ext cx="2704011"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74"/>
          <p:cNvGrpSpPr/>
          <p:nvPr/>
        </p:nvGrpSpPr>
        <p:grpSpPr>
          <a:xfrm>
            <a:off x="3396343" y="1342196"/>
            <a:ext cx="2338251" cy="2321571"/>
            <a:chOff x="3441551" y="1110857"/>
            <a:chExt cx="2224800" cy="2131500"/>
          </a:xfrm>
        </p:grpSpPr>
        <p:sp>
          <p:nvSpPr>
            <p:cNvPr id="1458" name="Google Shape;1458;p74"/>
            <p:cNvSpPr/>
            <p:nvPr/>
          </p:nvSpPr>
          <p:spPr>
            <a:xfrm>
              <a:off x="3441551" y="1466057"/>
              <a:ext cx="2224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4"/>
            <p:cNvSpPr/>
            <p:nvPr/>
          </p:nvSpPr>
          <p:spPr>
            <a:xfrm>
              <a:off x="3441551" y="1110857"/>
              <a:ext cx="2224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74"/>
            <p:cNvGrpSpPr/>
            <p:nvPr/>
          </p:nvGrpSpPr>
          <p:grpSpPr>
            <a:xfrm rot="10800000" flipH="1">
              <a:off x="3495855" y="1259547"/>
              <a:ext cx="402770" cy="94001"/>
              <a:chOff x="8468873" y="729837"/>
              <a:chExt cx="404957" cy="94502"/>
            </a:xfrm>
          </p:grpSpPr>
          <p:sp>
            <p:nvSpPr>
              <p:cNvPr id="1461" name="Google Shape;1461;p74"/>
              <p:cNvSpPr/>
              <p:nvPr/>
            </p:nvSpPr>
            <p:spPr>
              <a:xfrm>
                <a:off x="8468873" y="729839"/>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4"/>
              <p:cNvSpPr/>
              <p:nvPr/>
            </p:nvSpPr>
            <p:spPr>
              <a:xfrm>
                <a:off x="8617975" y="729837"/>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4"/>
              <p:cNvSpPr/>
              <p:nvPr/>
            </p:nvSpPr>
            <p:spPr>
              <a:xfrm>
                <a:off x="8779330" y="729839"/>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1" name="Google Shape;1471;p74"/>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THE DEVELOPER/ Code whisperer</a:t>
            </a:r>
            <a:endParaRPr sz="1800" dirty="0"/>
          </a:p>
        </p:txBody>
      </p:sp>
      <p:sp>
        <p:nvSpPr>
          <p:cNvPr id="1472" name="Google Shape;1472;p74"/>
          <p:cNvSpPr txBox="1">
            <a:spLocks noGrp="1"/>
          </p:cNvSpPr>
          <p:nvPr>
            <p:ph type="title" idx="2"/>
          </p:nvPr>
        </p:nvSpPr>
        <p:spPr>
          <a:xfrm>
            <a:off x="3108960" y="3767305"/>
            <a:ext cx="2775856" cy="263552"/>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t>  RAPHAEL MUNAKI</a:t>
            </a:r>
            <a:endParaRPr dirty="0"/>
          </a:p>
        </p:txBody>
      </p:sp>
      <p:pic>
        <p:nvPicPr>
          <p:cNvPr id="1479" name="Google Shape;1479;p74"/>
          <p:cNvPicPr preferRelativeResize="0"/>
          <p:nvPr/>
        </p:nvPicPr>
        <p:blipFill>
          <a:blip r:embed="rId3">
            <a:extLst>
              <a:ext uri="{28A0092B-C50C-407E-A947-70E740481C1C}">
                <a14:useLocalDpi xmlns:a14="http://schemas.microsoft.com/office/drawing/2010/main" val="0"/>
              </a:ext>
            </a:extLst>
          </a:blip>
          <a:stretch>
            <a:fillRect/>
          </a:stretch>
        </p:blipFill>
        <p:spPr>
          <a:xfrm>
            <a:off x="3725899" y="1769362"/>
            <a:ext cx="1721311" cy="1724951"/>
          </a:xfrm>
          <a:prstGeom prst="roundRect">
            <a:avLst>
              <a:gd name="adj" fmla="val 9494"/>
            </a:avLst>
          </a:prstGeom>
          <a:noFill/>
          <a:ln>
            <a:noFill/>
          </a:ln>
          <a:effectLst>
            <a:outerShdw blurRad="57150" dist="47625" dir="5400000" algn="bl" rotWithShape="0">
              <a:schemeClr val="dk1">
                <a:alpha val="17000"/>
              </a:schemeClr>
            </a:outerShdw>
          </a:effectLst>
        </p:spPr>
      </p:pic>
      <p:sp>
        <p:nvSpPr>
          <p:cNvPr id="3" name="Subtitle 2"/>
          <p:cNvSpPr>
            <a:spLocks noGrp="1"/>
          </p:cNvSpPr>
          <p:nvPr>
            <p:ph type="subTitle" idx="6"/>
          </p:nvPr>
        </p:nvSpPr>
        <p:spPr>
          <a:xfrm>
            <a:off x="1221377" y="4134394"/>
            <a:ext cx="6773092" cy="428312"/>
          </a:xfrm>
        </p:spPr>
        <p:txBody>
          <a:bodyPr/>
          <a:lstStyle/>
          <a:p>
            <a:r>
              <a:rPr lang="en-US" sz="1100" i="1" dirty="0" smtClean="0"/>
              <a:t>“Good sense, disciplined by experience and inspired by goodness”</a:t>
            </a:r>
            <a:endParaRPr lang="en-ZA" sz="11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800"/>
                                        <p:tgtEl>
                                          <p:spTgt spid="1479"/>
                                        </p:tgtEl>
                                        <p:attrNameLst>
                                          <p:attrName>ppt_w</p:attrName>
                                        </p:attrNameLst>
                                      </p:cBhvr>
                                      <p:tavLst>
                                        <p:tav tm="0">
                                          <p:val>
                                            <p:strVal val="0"/>
                                          </p:val>
                                        </p:tav>
                                        <p:tav tm="100000">
                                          <p:val>
                                            <p:strVal val="#ppt_w"/>
                                          </p:val>
                                        </p:tav>
                                      </p:tavLst>
                                    </p:anim>
                                    <p:anim calcmode="lin" valueType="num">
                                      <p:cBhvr additive="base">
                                        <p:cTn id="8" dur="800"/>
                                        <p:tgtEl>
                                          <p:spTgt spid="147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70"/>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a:t>
            </a:r>
            <a:endParaRPr b="1" dirty="0">
              <a:latin typeface="Orbitron"/>
              <a:ea typeface="Orbitron"/>
              <a:cs typeface="Orbitron"/>
              <a:sym typeface="Orbitron"/>
            </a:endParaRPr>
          </a:p>
        </p:txBody>
      </p:sp>
      <p:sp>
        <p:nvSpPr>
          <p:cNvPr id="1296" name="Google Shape;1296;p70"/>
          <p:cNvSpPr txBox="1">
            <a:spLocks noGrp="1"/>
          </p:cNvSpPr>
          <p:nvPr>
            <p:ph type="body" idx="1"/>
          </p:nvPr>
        </p:nvSpPr>
        <p:spPr>
          <a:xfrm>
            <a:off x="720000" y="1152475"/>
            <a:ext cx="7704000" cy="3450900"/>
          </a:xfrm>
          <a:prstGeom prst="rect">
            <a:avLst/>
          </a:prstGeom>
        </p:spPr>
        <p:txBody>
          <a:bodyPr spcFirstLastPara="1" wrap="square" lIns="91425" tIns="91425" rIns="91425" bIns="91425" anchor="b" anchorCtr="0">
            <a:noAutofit/>
          </a:bodyPr>
          <a:lstStyle/>
          <a:p>
            <a:pPr marL="139700" indent="0">
              <a:buNone/>
            </a:pPr>
            <a:endParaRPr lang="en-US" dirty="0"/>
          </a:p>
          <a:p>
            <a:pPr marL="139700" indent="0">
              <a:buNone/>
            </a:pPr>
            <a:endParaRPr lang="en-US" dirty="0" smtClean="0"/>
          </a:p>
          <a:p>
            <a:pPr marL="139700" indent="0">
              <a:buNone/>
            </a:pPr>
            <a:endParaRPr lang="en-US" dirty="0"/>
          </a:p>
          <a:p>
            <a:pPr marL="139700" indent="0">
              <a:buNone/>
            </a:pPr>
            <a:endParaRPr lang="en-US" sz="1800" dirty="0" smtClean="0"/>
          </a:p>
          <a:p>
            <a:pPr marL="139700" indent="0">
              <a:buNone/>
            </a:pPr>
            <a:endParaRPr lang="en-US" sz="1800" dirty="0"/>
          </a:p>
          <a:p>
            <a:pPr marL="139700" indent="0">
              <a:buNone/>
            </a:pPr>
            <a:endParaRPr lang="en-US" sz="1800" dirty="0" smtClean="0"/>
          </a:p>
          <a:p>
            <a:pPr marL="139700" indent="0">
              <a:buNone/>
            </a:pPr>
            <a:r>
              <a:rPr lang="en-US" sz="1800" dirty="0" smtClean="0"/>
              <a:t>A list of </a:t>
            </a:r>
            <a:r>
              <a:rPr lang="en-US" sz="1800" dirty="0" smtClean="0"/>
              <a:t>business risk owners. </a:t>
            </a:r>
            <a:r>
              <a:rPr lang="en-US" sz="1800" dirty="0" smtClean="0"/>
              <a:t>The database </a:t>
            </a:r>
            <a:r>
              <a:rPr lang="en-US" sz="1800" dirty="0"/>
              <a:t>to be available to </a:t>
            </a:r>
            <a:r>
              <a:rPr lang="en-US" sz="1800" dirty="0" smtClean="0"/>
              <a:t>staff.</a:t>
            </a:r>
          </a:p>
          <a:p>
            <a:pPr marL="139700" indent="0">
              <a:buNone/>
            </a:pPr>
            <a:endParaRPr lang="en-US" dirty="0" smtClean="0"/>
          </a:p>
          <a:p>
            <a:pPr marL="139700" indent="0">
              <a:buNone/>
            </a:pPr>
            <a:r>
              <a:rPr lang="en-US" sz="1800" dirty="0" smtClean="0"/>
              <a:t>The </a:t>
            </a:r>
            <a:r>
              <a:rPr lang="en-US" sz="1800" dirty="0"/>
              <a:t>application will grow into a bigger application whereby</a:t>
            </a:r>
          </a:p>
          <a:p>
            <a:pPr marL="139700" indent="0">
              <a:buNone/>
            </a:pPr>
            <a:r>
              <a:rPr lang="en-US" sz="1800" dirty="0"/>
              <a:t>they will be doing Ordering/Warehouse Management/Logistics and Finances on the application</a:t>
            </a:r>
            <a:r>
              <a:rPr lang="en-US" sz="1800" dirty="0" smtClean="0"/>
              <a:t>.</a:t>
            </a:r>
          </a:p>
          <a:p>
            <a:pPr marL="139700" indent="0">
              <a:buNone/>
            </a:pPr>
            <a:endParaRPr lang="en-US" sz="1200" dirty="0"/>
          </a:p>
          <a:p>
            <a:pPr marL="139700" indent="0">
              <a:buNone/>
            </a:pPr>
            <a:endParaRPr lang="en-US" sz="1200" dirty="0"/>
          </a:p>
          <a:p>
            <a:pPr marL="139700" indent="0">
              <a:buNone/>
            </a:pPr>
            <a:endParaRPr lang="en-US" sz="1200" dirty="0" smtClean="0"/>
          </a:p>
          <a:p>
            <a:pPr marL="139700" indent="0">
              <a:buNone/>
            </a:pPr>
            <a:endParaRPr lang="en-US" sz="1200" dirty="0"/>
          </a:p>
        </p:txBody>
      </p:sp>
      <p:grpSp>
        <p:nvGrpSpPr>
          <p:cNvPr id="1297" name="Google Shape;1297;p70"/>
          <p:cNvGrpSpPr/>
          <p:nvPr/>
        </p:nvGrpSpPr>
        <p:grpSpPr>
          <a:xfrm>
            <a:off x="8236625" y="4105445"/>
            <a:ext cx="501556" cy="570430"/>
            <a:chOff x="10190200" y="4253570"/>
            <a:chExt cx="501556" cy="570430"/>
          </a:xfrm>
        </p:grpSpPr>
        <p:sp>
          <p:nvSpPr>
            <p:cNvPr id="1298" name="Google Shape;1298;p70"/>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0"/>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537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5" name="Google Shape;1615;p79"/>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Requirements</a:t>
            </a:r>
            <a:endParaRPr dirty="0"/>
          </a:p>
        </p:txBody>
      </p:sp>
      <p:sp>
        <p:nvSpPr>
          <p:cNvPr id="1616" name="Google Shape;1616;p79"/>
          <p:cNvSpPr txBox="1">
            <a:spLocks noGrp="1"/>
          </p:cNvSpPr>
          <p:nvPr>
            <p:ph type="subTitle" idx="1"/>
          </p:nvPr>
        </p:nvSpPr>
        <p:spPr>
          <a:xfrm>
            <a:off x="1966763" y="1246487"/>
            <a:ext cx="5111950" cy="1522288"/>
          </a:xfrm>
          <a:prstGeom prst="rect">
            <a:avLst/>
          </a:prstGeom>
        </p:spPr>
        <p:txBody>
          <a:bodyPr spcFirstLastPara="1" wrap="square" lIns="91425" tIns="91425" rIns="91425" bIns="91425" anchor="ctr" anchorCtr="0">
            <a:noAutofit/>
          </a:bodyPr>
          <a:lstStyle/>
          <a:p>
            <a:pPr>
              <a:buFont typeface="Wingdings" panose="05000000000000000000" pitchFamily="2" charset="2"/>
              <a:buChar char="§"/>
            </a:pPr>
            <a:r>
              <a:rPr lang="en-US" dirty="0"/>
              <a:t>Have an input screen whereby sales can input </a:t>
            </a:r>
            <a:r>
              <a:rPr lang="en-US" smtClean="0"/>
              <a:t>a </a:t>
            </a:r>
            <a:r>
              <a:rPr lang="en-US" smtClean="0"/>
              <a:t>Risk owner</a:t>
            </a:r>
            <a:r>
              <a:rPr lang="en-US" smtClean="0"/>
              <a:t>, telephone, code </a:t>
            </a:r>
            <a:r>
              <a:rPr lang="en-US" smtClean="0"/>
              <a:t>and </a:t>
            </a:r>
            <a:r>
              <a:rPr lang="en-US" smtClean="0"/>
              <a:t>comments/summary.</a:t>
            </a:r>
            <a:endParaRPr lang="en-US" dirty="0" smtClean="0"/>
          </a:p>
          <a:p>
            <a:pPr>
              <a:buFont typeface="Wingdings" panose="05000000000000000000" pitchFamily="2" charset="2"/>
              <a:buChar char="§"/>
            </a:pPr>
            <a:endParaRPr lang="en-US" dirty="0"/>
          </a:p>
          <a:p>
            <a:pPr>
              <a:buFont typeface="Wingdings" panose="05000000000000000000" pitchFamily="2" charset="2"/>
              <a:buChar char="§"/>
            </a:pPr>
            <a:r>
              <a:rPr lang="en-US" dirty="0" smtClean="0"/>
              <a:t>A screen where they can update and, or delete the </a:t>
            </a:r>
            <a:r>
              <a:rPr lang="en-US" dirty="0" smtClean="0"/>
              <a:t>risk owner</a:t>
            </a:r>
            <a:r>
              <a:rPr lang="en-ZA" smtClean="0"/>
              <a:t>.</a:t>
            </a:r>
            <a:endParaRPr dirty="0"/>
          </a:p>
        </p:txBody>
      </p:sp>
      <p:sp>
        <p:nvSpPr>
          <p:cNvPr id="1617" name="Google Shape;1617;p79"/>
          <p:cNvSpPr txBox="1">
            <a:spLocks noGrp="1"/>
          </p:cNvSpPr>
          <p:nvPr>
            <p:ph type="subTitle" idx="2"/>
          </p:nvPr>
        </p:nvSpPr>
        <p:spPr>
          <a:xfrm>
            <a:off x="1974771" y="2768775"/>
            <a:ext cx="5523309" cy="1254501"/>
          </a:xfrm>
          <a:prstGeom prst="rect">
            <a:avLst/>
          </a:prstGeom>
        </p:spPr>
        <p:txBody>
          <a:bodyPr spcFirstLastPara="1" wrap="square" lIns="91425" tIns="91425" rIns="91425" bIns="91425" anchor="ctr" anchorCtr="0">
            <a:noAutofit/>
          </a:bodyPr>
          <a:lstStyle/>
          <a:p>
            <a:pPr marL="425450" indent="-285750">
              <a:buFont typeface="Wingdings" panose="05000000000000000000" pitchFamily="2" charset="2"/>
              <a:buChar char="§"/>
            </a:pPr>
            <a:r>
              <a:rPr lang="en-US" dirty="0" smtClean="0"/>
              <a:t>It </a:t>
            </a:r>
            <a:r>
              <a:rPr lang="en-US" dirty="0"/>
              <a:t>must save the information to an actual database</a:t>
            </a:r>
            <a:r>
              <a:rPr lang="en-US" dirty="0" smtClean="0"/>
              <a:t>.</a:t>
            </a:r>
          </a:p>
          <a:p>
            <a:pPr marL="425450" indent="-285750">
              <a:buFont typeface="Wingdings" panose="05000000000000000000" pitchFamily="2" charset="2"/>
              <a:buChar char="§"/>
            </a:pPr>
            <a:endParaRPr lang="en-US" dirty="0"/>
          </a:p>
          <a:p>
            <a:pPr marL="425450" indent="-285750">
              <a:buFont typeface="Wingdings" panose="05000000000000000000" pitchFamily="2" charset="2"/>
              <a:buChar char="§"/>
            </a:pPr>
            <a:r>
              <a:rPr lang="en-US" dirty="0" smtClean="0"/>
              <a:t> </a:t>
            </a:r>
            <a:r>
              <a:rPr lang="en-US" dirty="0"/>
              <a:t>It must have a middle layer due to additional security (3-Tier application – Front Layer, Services Layer </a:t>
            </a:r>
            <a:r>
              <a:rPr lang="en-US" dirty="0" smtClean="0"/>
              <a:t>and </a:t>
            </a:r>
            <a:r>
              <a:rPr lang="en-ZA" dirty="0" smtClean="0"/>
              <a:t>Repository</a:t>
            </a:r>
            <a:r>
              <a:rPr lang="en-ZA" dirty="0"/>
              <a:t>)</a:t>
            </a:r>
            <a:endParaRPr dirty="0"/>
          </a:p>
        </p:txBody>
      </p:sp>
      <p:grpSp>
        <p:nvGrpSpPr>
          <p:cNvPr id="1620" name="Google Shape;1620;p79"/>
          <p:cNvGrpSpPr/>
          <p:nvPr/>
        </p:nvGrpSpPr>
        <p:grpSpPr>
          <a:xfrm>
            <a:off x="1561346" y="3827976"/>
            <a:ext cx="348075" cy="349500"/>
            <a:chOff x="4019913" y="1462075"/>
            <a:chExt cx="348075" cy="349500"/>
          </a:xfrm>
        </p:grpSpPr>
        <p:sp>
          <p:nvSpPr>
            <p:cNvPr id="1621" name="Google Shape;1621;p79"/>
            <p:cNvSpPr/>
            <p:nvPr/>
          </p:nvSpPr>
          <p:spPr>
            <a:xfrm>
              <a:off x="4019913" y="1729625"/>
              <a:ext cx="348075" cy="81950"/>
            </a:xfrm>
            <a:custGeom>
              <a:avLst/>
              <a:gdLst/>
              <a:ahLst/>
              <a:cxnLst/>
              <a:rect l="l" t="t" r="r" b="b"/>
              <a:pathLst>
                <a:path w="13923" h="3278" extrusionOk="0">
                  <a:moveTo>
                    <a:pt x="8599" y="1228"/>
                  </a:moveTo>
                  <a:cubicBezTo>
                    <a:pt x="8829" y="1228"/>
                    <a:pt x="9015" y="1414"/>
                    <a:pt x="9015" y="1634"/>
                  </a:cubicBezTo>
                  <a:cubicBezTo>
                    <a:pt x="9015" y="1864"/>
                    <a:pt x="8829" y="2050"/>
                    <a:pt x="8599" y="2050"/>
                  </a:cubicBezTo>
                  <a:lnTo>
                    <a:pt x="2050" y="2050"/>
                  </a:lnTo>
                  <a:cubicBezTo>
                    <a:pt x="1817" y="2050"/>
                    <a:pt x="1645" y="1864"/>
                    <a:pt x="1645" y="1634"/>
                  </a:cubicBezTo>
                  <a:cubicBezTo>
                    <a:pt x="1645" y="1414"/>
                    <a:pt x="1817" y="1228"/>
                    <a:pt x="2050" y="1228"/>
                  </a:cubicBezTo>
                  <a:close/>
                  <a:moveTo>
                    <a:pt x="10243" y="1228"/>
                  </a:moveTo>
                  <a:cubicBezTo>
                    <a:pt x="10462" y="1228"/>
                    <a:pt x="10648" y="1414"/>
                    <a:pt x="10648" y="1634"/>
                  </a:cubicBezTo>
                  <a:cubicBezTo>
                    <a:pt x="10648" y="1864"/>
                    <a:pt x="10462" y="2050"/>
                    <a:pt x="10243" y="2050"/>
                  </a:cubicBezTo>
                  <a:cubicBezTo>
                    <a:pt x="10009" y="2050"/>
                    <a:pt x="9826" y="1864"/>
                    <a:pt x="9826" y="1634"/>
                  </a:cubicBezTo>
                  <a:cubicBezTo>
                    <a:pt x="9826" y="1414"/>
                    <a:pt x="10009" y="1228"/>
                    <a:pt x="10243" y="1228"/>
                  </a:cubicBezTo>
                  <a:close/>
                  <a:moveTo>
                    <a:pt x="11873" y="1228"/>
                  </a:moveTo>
                  <a:cubicBezTo>
                    <a:pt x="12106" y="1228"/>
                    <a:pt x="12289" y="1414"/>
                    <a:pt x="12289" y="1634"/>
                  </a:cubicBezTo>
                  <a:cubicBezTo>
                    <a:pt x="12289" y="1864"/>
                    <a:pt x="12106" y="2050"/>
                    <a:pt x="11873" y="2050"/>
                  </a:cubicBezTo>
                  <a:cubicBezTo>
                    <a:pt x="11653" y="2050"/>
                    <a:pt x="11467" y="1864"/>
                    <a:pt x="11467" y="1634"/>
                  </a:cubicBezTo>
                  <a:cubicBezTo>
                    <a:pt x="11467" y="1414"/>
                    <a:pt x="11653" y="1228"/>
                    <a:pt x="11873" y="1228"/>
                  </a:cubicBezTo>
                  <a:close/>
                  <a:moveTo>
                    <a:pt x="1" y="1"/>
                  </a:moveTo>
                  <a:lnTo>
                    <a:pt x="1" y="2050"/>
                  </a:lnTo>
                  <a:cubicBezTo>
                    <a:pt x="1" y="2722"/>
                    <a:pt x="556" y="3277"/>
                    <a:pt x="1228" y="3277"/>
                  </a:cubicBezTo>
                  <a:lnTo>
                    <a:pt x="12695" y="3277"/>
                  </a:lnTo>
                  <a:cubicBezTo>
                    <a:pt x="13378" y="3277"/>
                    <a:pt x="13922" y="2722"/>
                    <a:pt x="13922" y="2050"/>
                  </a:cubicBez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9"/>
            <p:cNvSpPr/>
            <p:nvPr/>
          </p:nvSpPr>
          <p:spPr>
            <a:xfrm>
              <a:off x="4183688" y="1569950"/>
              <a:ext cx="25175" cy="31275"/>
            </a:xfrm>
            <a:custGeom>
              <a:avLst/>
              <a:gdLst/>
              <a:ahLst/>
              <a:cxnLst/>
              <a:rect l="l" t="t" r="r" b="b"/>
              <a:pathLst>
                <a:path w="1007" h="1251" extrusionOk="0">
                  <a:moveTo>
                    <a:pt x="1" y="1"/>
                  </a:moveTo>
                  <a:lnTo>
                    <a:pt x="1" y="1250"/>
                  </a:lnTo>
                  <a:lnTo>
                    <a:pt x="1006" y="62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4122338" y="1513850"/>
              <a:ext cx="143225" cy="143525"/>
            </a:xfrm>
            <a:custGeom>
              <a:avLst/>
              <a:gdLst/>
              <a:ahLst/>
              <a:cxnLst/>
              <a:rect l="l" t="t" r="r" b="b"/>
              <a:pathLst>
                <a:path w="5729" h="5741" extrusionOk="0">
                  <a:moveTo>
                    <a:pt x="2053" y="1097"/>
                  </a:moveTo>
                  <a:cubicBezTo>
                    <a:pt x="2127" y="1097"/>
                    <a:pt x="2203" y="1117"/>
                    <a:pt x="2269" y="1159"/>
                  </a:cubicBezTo>
                  <a:lnTo>
                    <a:pt x="4443" y="2522"/>
                  </a:lnTo>
                  <a:cubicBezTo>
                    <a:pt x="4571" y="2592"/>
                    <a:pt x="4640" y="2731"/>
                    <a:pt x="4640" y="2869"/>
                  </a:cubicBezTo>
                  <a:cubicBezTo>
                    <a:pt x="4640" y="3008"/>
                    <a:pt x="4571" y="3136"/>
                    <a:pt x="4443" y="3217"/>
                  </a:cubicBezTo>
                  <a:lnTo>
                    <a:pt x="2269" y="4583"/>
                  </a:lnTo>
                  <a:cubicBezTo>
                    <a:pt x="2199" y="4619"/>
                    <a:pt x="2119" y="4641"/>
                    <a:pt x="2049" y="4641"/>
                  </a:cubicBezTo>
                  <a:cubicBezTo>
                    <a:pt x="1980" y="4641"/>
                    <a:pt x="1911" y="4630"/>
                    <a:pt x="1852" y="4594"/>
                  </a:cubicBezTo>
                  <a:cubicBezTo>
                    <a:pt x="1713" y="4524"/>
                    <a:pt x="1633" y="4386"/>
                    <a:pt x="1633" y="4236"/>
                  </a:cubicBezTo>
                  <a:lnTo>
                    <a:pt x="1633" y="1506"/>
                  </a:lnTo>
                  <a:cubicBezTo>
                    <a:pt x="1633" y="1356"/>
                    <a:pt x="1713" y="1217"/>
                    <a:pt x="1852" y="1148"/>
                  </a:cubicBezTo>
                  <a:cubicBezTo>
                    <a:pt x="1914" y="1114"/>
                    <a:pt x="1983" y="1097"/>
                    <a:pt x="2053" y="1097"/>
                  </a:cubicBezTo>
                  <a:close/>
                  <a:moveTo>
                    <a:pt x="2871" y="1"/>
                  </a:moveTo>
                  <a:cubicBezTo>
                    <a:pt x="1286" y="1"/>
                    <a:pt x="0" y="1286"/>
                    <a:pt x="0" y="2869"/>
                  </a:cubicBezTo>
                  <a:cubicBezTo>
                    <a:pt x="0" y="4455"/>
                    <a:pt x="1286" y="5741"/>
                    <a:pt x="2871" y="5741"/>
                  </a:cubicBezTo>
                  <a:cubicBezTo>
                    <a:pt x="4443" y="5741"/>
                    <a:pt x="5729" y="4455"/>
                    <a:pt x="5729" y="2869"/>
                  </a:cubicBezTo>
                  <a:cubicBezTo>
                    <a:pt x="5729" y="1286"/>
                    <a:pt x="4443" y="1"/>
                    <a:pt x="2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4019913" y="1462075"/>
              <a:ext cx="348075" cy="247100"/>
            </a:xfrm>
            <a:custGeom>
              <a:avLst/>
              <a:gdLst/>
              <a:ahLst/>
              <a:cxnLst/>
              <a:rect l="l" t="t" r="r" b="b"/>
              <a:pathLst>
                <a:path w="13923" h="9884" extrusionOk="0">
                  <a:moveTo>
                    <a:pt x="6968" y="1261"/>
                  </a:moveTo>
                  <a:cubicBezTo>
                    <a:pt x="8993" y="1261"/>
                    <a:pt x="10648" y="2905"/>
                    <a:pt x="10648" y="4940"/>
                  </a:cubicBezTo>
                  <a:cubicBezTo>
                    <a:pt x="10648" y="6979"/>
                    <a:pt x="8993" y="8620"/>
                    <a:pt x="6968" y="8620"/>
                  </a:cubicBezTo>
                  <a:cubicBezTo>
                    <a:pt x="4930" y="8620"/>
                    <a:pt x="3275" y="6979"/>
                    <a:pt x="3275" y="4940"/>
                  </a:cubicBezTo>
                  <a:cubicBezTo>
                    <a:pt x="3275" y="2905"/>
                    <a:pt x="4930" y="1261"/>
                    <a:pt x="6968" y="1261"/>
                  </a:cubicBezTo>
                  <a:close/>
                  <a:moveTo>
                    <a:pt x="1228" y="0"/>
                  </a:moveTo>
                  <a:cubicBezTo>
                    <a:pt x="556" y="0"/>
                    <a:pt x="1" y="556"/>
                    <a:pt x="1" y="1228"/>
                  </a:cubicBezTo>
                  <a:lnTo>
                    <a:pt x="1" y="9883"/>
                  </a:lnTo>
                  <a:lnTo>
                    <a:pt x="13922" y="9883"/>
                  </a:lnTo>
                  <a:lnTo>
                    <a:pt x="13922" y="1228"/>
                  </a:lnTo>
                  <a:cubicBezTo>
                    <a:pt x="13922" y="556"/>
                    <a:pt x="13378" y="0"/>
                    <a:pt x="12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79"/>
          <p:cNvGrpSpPr/>
          <p:nvPr/>
        </p:nvGrpSpPr>
        <p:grpSpPr>
          <a:xfrm>
            <a:off x="1544613" y="1191787"/>
            <a:ext cx="349525" cy="349500"/>
            <a:chOff x="3271863" y="1462075"/>
            <a:chExt cx="349525" cy="349500"/>
          </a:xfrm>
        </p:grpSpPr>
        <p:sp>
          <p:nvSpPr>
            <p:cNvPr id="1626" name="Google Shape;1626;p79"/>
            <p:cNvSpPr/>
            <p:nvPr/>
          </p:nvSpPr>
          <p:spPr>
            <a:xfrm>
              <a:off x="3271863" y="1694075"/>
              <a:ext cx="349525" cy="54675"/>
            </a:xfrm>
            <a:custGeom>
              <a:avLst/>
              <a:gdLst/>
              <a:ahLst/>
              <a:cxnLst/>
              <a:rect l="l" t="t" r="r" b="b"/>
              <a:pathLst>
                <a:path w="13981" h="2187" extrusionOk="0">
                  <a:moveTo>
                    <a:pt x="1" y="1"/>
                  </a:moveTo>
                  <a:lnTo>
                    <a:pt x="1" y="962"/>
                  </a:lnTo>
                  <a:cubicBezTo>
                    <a:pt x="1" y="1631"/>
                    <a:pt x="556" y="2186"/>
                    <a:pt x="1239" y="2186"/>
                  </a:cubicBezTo>
                  <a:lnTo>
                    <a:pt x="12753" y="2186"/>
                  </a:lnTo>
                  <a:cubicBezTo>
                    <a:pt x="13436" y="2186"/>
                    <a:pt x="13980" y="1631"/>
                    <a:pt x="13980" y="962"/>
                  </a:cubicBezTo>
                  <a:lnTo>
                    <a:pt x="139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9"/>
            <p:cNvSpPr/>
            <p:nvPr/>
          </p:nvSpPr>
          <p:spPr>
            <a:xfrm>
              <a:off x="3341013" y="1769275"/>
              <a:ext cx="211500" cy="42300"/>
            </a:xfrm>
            <a:custGeom>
              <a:avLst/>
              <a:gdLst/>
              <a:ahLst/>
              <a:cxnLst/>
              <a:rect l="l" t="t" r="r" b="b"/>
              <a:pathLst>
                <a:path w="8460" h="1692" extrusionOk="0">
                  <a:moveTo>
                    <a:pt x="1481" y="0"/>
                  </a:moveTo>
                  <a:lnTo>
                    <a:pt x="1203" y="869"/>
                  </a:lnTo>
                  <a:lnTo>
                    <a:pt x="406" y="869"/>
                  </a:lnTo>
                  <a:cubicBezTo>
                    <a:pt x="187" y="869"/>
                    <a:pt x="1" y="1053"/>
                    <a:pt x="1" y="1275"/>
                  </a:cubicBezTo>
                  <a:cubicBezTo>
                    <a:pt x="1" y="1505"/>
                    <a:pt x="187" y="1691"/>
                    <a:pt x="406" y="1691"/>
                  </a:cubicBezTo>
                  <a:lnTo>
                    <a:pt x="8054" y="1691"/>
                  </a:lnTo>
                  <a:cubicBezTo>
                    <a:pt x="8273" y="1691"/>
                    <a:pt x="8459" y="1505"/>
                    <a:pt x="8459" y="1275"/>
                  </a:cubicBezTo>
                  <a:cubicBezTo>
                    <a:pt x="8459" y="1053"/>
                    <a:pt x="8273" y="869"/>
                    <a:pt x="8054" y="869"/>
                  </a:cubicBezTo>
                  <a:lnTo>
                    <a:pt x="7257" y="869"/>
                  </a:lnTo>
                  <a:lnTo>
                    <a:pt x="69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9"/>
            <p:cNvSpPr/>
            <p:nvPr/>
          </p:nvSpPr>
          <p:spPr>
            <a:xfrm>
              <a:off x="3344488" y="1516775"/>
              <a:ext cx="116025" cy="20225"/>
            </a:xfrm>
            <a:custGeom>
              <a:avLst/>
              <a:gdLst/>
              <a:ahLst/>
              <a:cxnLst/>
              <a:rect l="l" t="t" r="r" b="b"/>
              <a:pathLst>
                <a:path w="4641" h="809" extrusionOk="0">
                  <a:moveTo>
                    <a:pt x="1" y="0"/>
                  </a:moveTo>
                  <a:lnTo>
                    <a:pt x="1" y="808"/>
                  </a:lnTo>
                  <a:lnTo>
                    <a:pt x="4641" y="808"/>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9"/>
            <p:cNvSpPr/>
            <p:nvPr/>
          </p:nvSpPr>
          <p:spPr>
            <a:xfrm>
              <a:off x="3271863" y="1462075"/>
              <a:ext cx="349525" cy="211475"/>
            </a:xfrm>
            <a:custGeom>
              <a:avLst/>
              <a:gdLst/>
              <a:ahLst/>
              <a:cxnLst/>
              <a:rect l="l" t="t" r="r" b="b"/>
              <a:pathLst>
                <a:path w="13981" h="8459" extrusionOk="0">
                  <a:moveTo>
                    <a:pt x="11503" y="1366"/>
                  </a:moveTo>
                  <a:cubicBezTo>
                    <a:pt x="11723" y="1366"/>
                    <a:pt x="11909" y="1552"/>
                    <a:pt x="11909" y="1772"/>
                  </a:cubicBezTo>
                  <a:cubicBezTo>
                    <a:pt x="11909" y="2002"/>
                    <a:pt x="11723" y="2188"/>
                    <a:pt x="11503" y="2188"/>
                  </a:cubicBezTo>
                  <a:lnTo>
                    <a:pt x="9581" y="2188"/>
                  </a:lnTo>
                  <a:cubicBezTo>
                    <a:pt x="9362" y="2188"/>
                    <a:pt x="9176" y="2002"/>
                    <a:pt x="9176" y="1772"/>
                  </a:cubicBezTo>
                  <a:cubicBezTo>
                    <a:pt x="9176" y="1552"/>
                    <a:pt x="9362" y="1366"/>
                    <a:pt x="9581" y="1366"/>
                  </a:cubicBezTo>
                  <a:close/>
                  <a:moveTo>
                    <a:pt x="7951" y="1366"/>
                  </a:moveTo>
                  <a:cubicBezTo>
                    <a:pt x="8171" y="1366"/>
                    <a:pt x="8357" y="1552"/>
                    <a:pt x="8357" y="1772"/>
                  </a:cubicBezTo>
                  <a:lnTo>
                    <a:pt x="8357" y="3413"/>
                  </a:lnTo>
                  <a:cubicBezTo>
                    <a:pt x="8357" y="3635"/>
                    <a:pt x="8171" y="3818"/>
                    <a:pt x="7951" y="3818"/>
                  </a:cubicBezTo>
                  <a:lnTo>
                    <a:pt x="2489" y="3818"/>
                  </a:lnTo>
                  <a:cubicBezTo>
                    <a:pt x="2270" y="3818"/>
                    <a:pt x="2084" y="3635"/>
                    <a:pt x="2084" y="3413"/>
                  </a:cubicBezTo>
                  <a:lnTo>
                    <a:pt x="2084" y="1772"/>
                  </a:lnTo>
                  <a:cubicBezTo>
                    <a:pt x="2084" y="1552"/>
                    <a:pt x="2270" y="1366"/>
                    <a:pt x="2489" y="1366"/>
                  </a:cubicBezTo>
                  <a:close/>
                  <a:moveTo>
                    <a:pt x="11503" y="2996"/>
                  </a:moveTo>
                  <a:cubicBezTo>
                    <a:pt x="11723" y="2996"/>
                    <a:pt x="11909" y="3183"/>
                    <a:pt x="11909" y="3413"/>
                  </a:cubicBezTo>
                  <a:cubicBezTo>
                    <a:pt x="11909" y="3635"/>
                    <a:pt x="11723" y="3818"/>
                    <a:pt x="11503" y="3818"/>
                  </a:cubicBezTo>
                  <a:lnTo>
                    <a:pt x="9581" y="3818"/>
                  </a:lnTo>
                  <a:cubicBezTo>
                    <a:pt x="9362" y="3818"/>
                    <a:pt x="9176" y="3635"/>
                    <a:pt x="9176" y="3413"/>
                  </a:cubicBezTo>
                  <a:cubicBezTo>
                    <a:pt x="9176" y="3183"/>
                    <a:pt x="9362" y="2996"/>
                    <a:pt x="9581" y="2996"/>
                  </a:cubicBezTo>
                  <a:close/>
                  <a:moveTo>
                    <a:pt x="4400" y="4640"/>
                  </a:moveTo>
                  <a:cubicBezTo>
                    <a:pt x="4630" y="4640"/>
                    <a:pt x="4816" y="4827"/>
                    <a:pt x="4816" y="5046"/>
                  </a:cubicBezTo>
                  <a:cubicBezTo>
                    <a:pt x="4816" y="5276"/>
                    <a:pt x="4630" y="5462"/>
                    <a:pt x="4400" y="5462"/>
                  </a:cubicBezTo>
                  <a:lnTo>
                    <a:pt x="2489" y="5462"/>
                  </a:lnTo>
                  <a:cubicBezTo>
                    <a:pt x="2270" y="5462"/>
                    <a:pt x="2084" y="5276"/>
                    <a:pt x="2084" y="5046"/>
                  </a:cubicBezTo>
                  <a:cubicBezTo>
                    <a:pt x="2084" y="4827"/>
                    <a:pt x="2270" y="4640"/>
                    <a:pt x="2489" y="4640"/>
                  </a:cubicBezTo>
                  <a:close/>
                  <a:moveTo>
                    <a:pt x="7951" y="4640"/>
                  </a:moveTo>
                  <a:cubicBezTo>
                    <a:pt x="8171" y="4640"/>
                    <a:pt x="8357" y="4827"/>
                    <a:pt x="8357" y="5046"/>
                  </a:cubicBezTo>
                  <a:cubicBezTo>
                    <a:pt x="8357" y="5276"/>
                    <a:pt x="8171" y="5462"/>
                    <a:pt x="7951" y="5462"/>
                  </a:cubicBezTo>
                  <a:lnTo>
                    <a:pt x="6041" y="5462"/>
                  </a:lnTo>
                  <a:cubicBezTo>
                    <a:pt x="5810" y="5462"/>
                    <a:pt x="5624" y="5276"/>
                    <a:pt x="5624" y="5046"/>
                  </a:cubicBezTo>
                  <a:cubicBezTo>
                    <a:pt x="5624" y="4827"/>
                    <a:pt x="5810" y="4640"/>
                    <a:pt x="6041" y="4640"/>
                  </a:cubicBezTo>
                  <a:close/>
                  <a:moveTo>
                    <a:pt x="11503" y="4640"/>
                  </a:moveTo>
                  <a:cubicBezTo>
                    <a:pt x="11723" y="4640"/>
                    <a:pt x="11909" y="4827"/>
                    <a:pt x="11909" y="5046"/>
                  </a:cubicBezTo>
                  <a:cubicBezTo>
                    <a:pt x="11909" y="5276"/>
                    <a:pt x="11723" y="5462"/>
                    <a:pt x="11503" y="5462"/>
                  </a:cubicBezTo>
                  <a:lnTo>
                    <a:pt x="9581" y="5462"/>
                  </a:lnTo>
                  <a:cubicBezTo>
                    <a:pt x="9362" y="5462"/>
                    <a:pt x="9176" y="5276"/>
                    <a:pt x="9176" y="5046"/>
                  </a:cubicBezTo>
                  <a:cubicBezTo>
                    <a:pt x="9176" y="4827"/>
                    <a:pt x="9362" y="4640"/>
                    <a:pt x="9581" y="4640"/>
                  </a:cubicBezTo>
                  <a:close/>
                  <a:moveTo>
                    <a:pt x="4400" y="6284"/>
                  </a:moveTo>
                  <a:cubicBezTo>
                    <a:pt x="4630" y="6284"/>
                    <a:pt x="4816" y="6457"/>
                    <a:pt x="4816" y="6690"/>
                  </a:cubicBezTo>
                  <a:cubicBezTo>
                    <a:pt x="4816" y="6909"/>
                    <a:pt x="4630" y="7093"/>
                    <a:pt x="4400" y="7093"/>
                  </a:cubicBezTo>
                  <a:lnTo>
                    <a:pt x="2489" y="7093"/>
                  </a:lnTo>
                  <a:cubicBezTo>
                    <a:pt x="2270" y="7093"/>
                    <a:pt x="2084" y="6909"/>
                    <a:pt x="2084" y="6690"/>
                  </a:cubicBezTo>
                  <a:cubicBezTo>
                    <a:pt x="2084" y="6457"/>
                    <a:pt x="2270" y="6284"/>
                    <a:pt x="2489" y="6284"/>
                  </a:cubicBezTo>
                  <a:close/>
                  <a:moveTo>
                    <a:pt x="7951" y="6284"/>
                  </a:moveTo>
                  <a:cubicBezTo>
                    <a:pt x="8171" y="6284"/>
                    <a:pt x="8357" y="6457"/>
                    <a:pt x="8357" y="6690"/>
                  </a:cubicBezTo>
                  <a:cubicBezTo>
                    <a:pt x="8357" y="6909"/>
                    <a:pt x="8171" y="7093"/>
                    <a:pt x="7951" y="7093"/>
                  </a:cubicBezTo>
                  <a:lnTo>
                    <a:pt x="6041" y="7093"/>
                  </a:lnTo>
                  <a:cubicBezTo>
                    <a:pt x="5810" y="7093"/>
                    <a:pt x="5624" y="6909"/>
                    <a:pt x="5624" y="6690"/>
                  </a:cubicBezTo>
                  <a:cubicBezTo>
                    <a:pt x="5624" y="6457"/>
                    <a:pt x="5810" y="6284"/>
                    <a:pt x="6041" y="6284"/>
                  </a:cubicBezTo>
                  <a:close/>
                  <a:moveTo>
                    <a:pt x="11503" y="6284"/>
                  </a:moveTo>
                  <a:cubicBezTo>
                    <a:pt x="11723" y="6284"/>
                    <a:pt x="11909" y="6457"/>
                    <a:pt x="11909" y="6690"/>
                  </a:cubicBezTo>
                  <a:cubicBezTo>
                    <a:pt x="11909" y="6909"/>
                    <a:pt x="11723" y="7093"/>
                    <a:pt x="11503" y="7093"/>
                  </a:cubicBezTo>
                  <a:lnTo>
                    <a:pt x="9581" y="7093"/>
                  </a:lnTo>
                  <a:cubicBezTo>
                    <a:pt x="9362" y="7093"/>
                    <a:pt x="9176" y="6909"/>
                    <a:pt x="9176" y="6690"/>
                  </a:cubicBezTo>
                  <a:cubicBezTo>
                    <a:pt x="9176" y="6457"/>
                    <a:pt x="9362" y="6284"/>
                    <a:pt x="9581" y="6284"/>
                  </a:cubicBezTo>
                  <a:close/>
                  <a:moveTo>
                    <a:pt x="1239" y="0"/>
                  </a:moveTo>
                  <a:cubicBezTo>
                    <a:pt x="556" y="0"/>
                    <a:pt x="1" y="556"/>
                    <a:pt x="1" y="1228"/>
                  </a:cubicBezTo>
                  <a:lnTo>
                    <a:pt x="1" y="8459"/>
                  </a:lnTo>
                  <a:lnTo>
                    <a:pt x="13980" y="8459"/>
                  </a:lnTo>
                  <a:lnTo>
                    <a:pt x="13980" y="1228"/>
                  </a:lnTo>
                  <a:cubicBezTo>
                    <a:pt x="13980" y="556"/>
                    <a:pt x="13436"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0" name="Google Shape;1630;p79"/>
          <p:cNvSpPr/>
          <p:nvPr/>
        </p:nvSpPr>
        <p:spPr>
          <a:xfrm>
            <a:off x="936800" y="3913999"/>
            <a:ext cx="297009" cy="296363"/>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9"/>
          <p:cNvSpPr/>
          <p:nvPr/>
        </p:nvSpPr>
        <p:spPr>
          <a:xfrm>
            <a:off x="1000013" y="14159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9"/>
          <p:cNvSpPr/>
          <p:nvPr/>
        </p:nvSpPr>
        <p:spPr>
          <a:xfrm rot="10800000">
            <a:off x="7805629" y="1690383"/>
            <a:ext cx="338446" cy="338446"/>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1633;p79"/>
          <p:cNvGrpSpPr/>
          <p:nvPr/>
        </p:nvGrpSpPr>
        <p:grpSpPr>
          <a:xfrm>
            <a:off x="7447711" y="4118848"/>
            <a:ext cx="743279" cy="485160"/>
            <a:chOff x="4842900" y="2922987"/>
            <a:chExt cx="436632" cy="284986"/>
          </a:xfrm>
        </p:grpSpPr>
        <p:sp>
          <p:nvSpPr>
            <p:cNvPr id="1634" name="Google Shape;1634;p7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3810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79"/>
          <p:cNvGrpSpPr/>
          <p:nvPr/>
        </p:nvGrpSpPr>
        <p:grpSpPr>
          <a:xfrm>
            <a:off x="7754325" y="3861825"/>
            <a:ext cx="612500" cy="296375"/>
            <a:chOff x="5658425" y="2734375"/>
            <a:chExt cx="612500" cy="296375"/>
          </a:xfrm>
        </p:grpSpPr>
        <p:sp>
          <p:nvSpPr>
            <p:cNvPr id="1637" name="Google Shape;1637;p79"/>
            <p:cNvSpPr/>
            <p:nvPr/>
          </p:nvSpPr>
          <p:spPr>
            <a:xfrm>
              <a:off x="5658425" y="2734375"/>
              <a:ext cx="612500" cy="296375"/>
            </a:xfrm>
            <a:custGeom>
              <a:avLst/>
              <a:gdLst/>
              <a:ahLst/>
              <a:cxnLst/>
              <a:rect l="l" t="t" r="r" b="b"/>
              <a:pathLst>
                <a:path w="24500" h="11855"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solidFill>
              <a:schemeClr val="lt2"/>
            </a:solidFill>
            <a:ln w="9525" cap="flat" cmpd="sng">
              <a:solidFill>
                <a:schemeClr val="lt1"/>
              </a:solidFill>
              <a:prstDash val="solid"/>
              <a:round/>
              <a:headEnd type="none" w="sm" len="sm"/>
              <a:tailEnd type="none" w="sm" len="sm"/>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9"/>
            <p:cNvSpPr/>
            <p:nvPr/>
          </p:nvSpPr>
          <p:spPr>
            <a:xfrm>
              <a:off x="5658425" y="2734375"/>
              <a:ext cx="612500" cy="296375"/>
            </a:xfrm>
            <a:custGeom>
              <a:avLst/>
              <a:gdLst/>
              <a:ahLst/>
              <a:cxnLst/>
              <a:rect l="l" t="t" r="r" b="b"/>
              <a:pathLst>
                <a:path w="24500" h="11855" fill="none"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no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9"/>
            <p:cNvSpPr/>
            <p:nvPr/>
          </p:nvSpPr>
          <p:spPr>
            <a:xfrm>
              <a:off x="5791400" y="2808075"/>
              <a:ext cx="140600" cy="134525"/>
            </a:xfrm>
            <a:custGeom>
              <a:avLst/>
              <a:gdLst/>
              <a:ahLst/>
              <a:cxnLst/>
              <a:rect l="l" t="t" r="r" b="b"/>
              <a:pathLst>
                <a:path w="5624" h="5381" extrusionOk="0">
                  <a:moveTo>
                    <a:pt x="2797" y="1"/>
                  </a:moveTo>
                  <a:lnTo>
                    <a:pt x="1916" y="1764"/>
                  </a:lnTo>
                  <a:lnTo>
                    <a:pt x="1" y="2068"/>
                  </a:lnTo>
                  <a:lnTo>
                    <a:pt x="1399" y="3435"/>
                  </a:lnTo>
                  <a:lnTo>
                    <a:pt x="1065" y="5381"/>
                  </a:lnTo>
                  <a:lnTo>
                    <a:pt x="2797" y="4469"/>
                  </a:lnTo>
                  <a:lnTo>
                    <a:pt x="4560" y="5381"/>
                  </a:lnTo>
                  <a:lnTo>
                    <a:pt x="4195" y="3435"/>
                  </a:lnTo>
                  <a:lnTo>
                    <a:pt x="5624" y="2068"/>
                  </a:lnTo>
                  <a:lnTo>
                    <a:pt x="3679" y="1764"/>
                  </a:lnTo>
                  <a:lnTo>
                    <a:pt x="2797"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9"/>
            <p:cNvSpPr/>
            <p:nvPr/>
          </p:nvSpPr>
          <p:spPr>
            <a:xfrm>
              <a:off x="5997350" y="2808075"/>
              <a:ext cx="140600" cy="134525"/>
            </a:xfrm>
            <a:custGeom>
              <a:avLst/>
              <a:gdLst/>
              <a:ahLst/>
              <a:cxnLst/>
              <a:rect l="l" t="t" r="r" b="b"/>
              <a:pathLst>
                <a:path w="5624" h="5381" extrusionOk="0">
                  <a:moveTo>
                    <a:pt x="2796" y="1"/>
                  </a:moveTo>
                  <a:lnTo>
                    <a:pt x="1945" y="1764"/>
                  </a:lnTo>
                  <a:lnTo>
                    <a:pt x="0" y="2068"/>
                  </a:lnTo>
                  <a:lnTo>
                    <a:pt x="1398" y="3435"/>
                  </a:lnTo>
                  <a:lnTo>
                    <a:pt x="1064" y="5381"/>
                  </a:lnTo>
                  <a:lnTo>
                    <a:pt x="2796" y="4469"/>
                  </a:lnTo>
                  <a:lnTo>
                    <a:pt x="4559" y="5381"/>
                  </a:lnTo>
                  <a:lnTo>
                    <a:pt x="4225" y="3435"/>
                  </a:lnTo>
                  <a:lnTo>
                    <a:pt x="5623" y="2068"/>
                  </a:lnTo>
                  <a:lnTo>
                    <a:pt x="3678" y="1764"/>
                  </a:lnTo>
                  <a:lnTo>
                    <a:pt x="2796"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630"/>
                                        </p:tgtEl>
                                        <p:attrNameLst>
                                          <p:attrName>style.visibility</p:attrName>
                                        </p:attrNameLst>
                                      </p:cBhvr>
                                      <p:to>
                                        <p:strVal val="visible"/>
                                      </p:to>
                                    </p:set>
                                    <p:anim calcmode="lin" valueType="num">
                                      <p:cBhvr additive="base">
                                        <p:cTn id="7" dur="800"/>
                                        <p:tgtEl>
                                          <p:spTgt spid="1630"/>
                                        </p:tgtEl>
                                        <p:attrNameLst>
                                          <p:attrName>ppt_w</p:attrName>
                                        </p:attrNameLst>
                                      </p:cBhvr>
                                      <p:tavLst>
                                        <p:tav tm="0">
                                          <p:val>
                                            <p:strVal val="0"/>
                                          </p:val>
                                        </p:tav>
                                        <p:tav tm="100000">
                                          <p:val>
                                            <p:strVal val="#ppt_w"/>
                                          </p:val>
                                        </p:tav>
                                      </p:tavLst>
                                    </p:anim>
                                    <p:anim calcmode="lin" valueType="num">
                                      <p:cBhvr additive="base">
                                        <p:cTn id="8" dur="800"/>
                                        <p:tgtEl>
                                          <p:spTgt spid="1630"/>
                                        </p:tgtEl>
                                        <p:attrNameLst>
                                          <p:attrName>ppt_h</p:attrName>
                                        </p:attrNameLst>
                                      </p:cBhvr>
                                      <p:tavLst>
                                        <p:tav tm="0">
                                          <p:val>
                                            <p:strVal val="0"/>
                                          </p:val>
                                        </p:tav>
                                        <p:tav tm="100000">
                                          <p:val>
                                            <p:strVal val="#ppt_h"/>
                                          </p:val>
                                        </p:tav>
                                      </p:tavLst>
                                    </p:anim>
                                  </p:childTnLst>
                                </p:cTn>
                              </p:par>
                              <p:par>
                                <p:cTn id="9" presetID="8" presetClass="emph" presetSubtype="0" fill="hold" nodeType="withEffect">
                                  <p:stCondLst>
                                    <p:cond delay="0"/>
                                  </p:stCondLst>
                                  <p:childTnLst>
                                    <p:animRot by="-21600000">
                                      <p:cBhvr>
                                        <p:cTn id="10" dur="800" fill="hold"/>
                                        <p:tgtEl>
                                          <p:spTgt spid="163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6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78"/>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8"/>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8"/>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VS. SOLUTION</a:t>
            </a:r>
            <a:endParaRPr/>
          </a:p>
        </p:txBody>
      </p:sp>
      <p:sp>
        <p:nvSpPr>
          <p:cNvPr id="1595" name="Google Shape;1595;p78"/>
          <p:cNvSpPr txBox="1">
            <a:spLocks noGrp="1"/>
          </p:cNvSpPr>
          <p:nvPr>
            <p:ph type="subTitle" idx="1"/>
          </p:nvPr>
        </p:nvSpPr>
        <p:spPr>
          <a:xfrm>
            <a:off x="2945674" y="3331028"/>
            <a:ext cx="3226526" cy="600917"/>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smtClean="0"/>
              <a:t>HOW DID I GO ABOUT THIS ?</a:t>
            </a:r>
            <a:endParaRPr dirty="0"/>
          </a:p>
        </p:txBody>
      </p:sp>
      <p:grpSp>
        <p:nvGrpSpPr>
          <p:cNvPr id="1596" name="Google Shape;1596;p78"/>
          <p:cNvGrpSpPr/>
          <p:nvPr/>
        </p:nvGrpSpPr>
        <p:grpSpPr>
          <a:xfrm>
            <a:off x="6782222" y="3381976"/>
            <a:ext cx="1514782" cy="1006855"/>
            <a:chOff x="4981963" y="3755000"/>
            <a:chExt cx="1001575" cy="735575"/>
          </a:xfrm>
        </p:grpSpPr>
        <p:sp>
          <p:nvSpPr>
            <p:cNvPr id="1597" name="Google Shape;1597;p78"/>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8"/>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8"/>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8"/>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78"/>
          <p:cNvGrpSpPr/>
          <p:nvPr/>
        </p:nvGrpSpPr>
        <p:grpSpPr>
          <a:xfrm flipH="1">
            <a:off x="7908792" y="2620556"/>
            <a:ext cx="789081" cy="515055"/>
            <a:chOff x="4842900" y="2922987"/>
            <a:chExt cx="436632" cy="284986"/>
          </a:xfrm>
        </p:grpSpPr>
        <p:sp>
          <p:nvSpPr>
            <p:cNvPr id="1604" name="Google Shape;1604;p7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78"/>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8"/>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8"/>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4"/>
                                        </p:tgtEl>
                                        <p:attrNameLst>
                                          <p:attrName>style.visibility</p:attrName>
                                        </p:attrNameLst>
                                      </p:cBhvr>
                                      <p:to>
                                        <p:strVal val="visible"/>
                                      </p:to>
                                    </p:set>
                                    <p:anim calcmode="lin" valueType="num">
                                      <p:cBhvr additive="base">
                                        <p:cTn id="7" dur="800"/>
                                        <p:tgtEl>
                                          <p:spTgt spid="1594"/>
                                        </p:tgtEl>
                                        <p:attrNameLst>
                                          <p:attrName>ppt_w</p:attrName>
                                        </p:attrNameLst>
                                      </p:cBhvr>
                                      <p:tavLst>
                                        <p:tav tm="0">
                                          <p:val>
                                            <p:strVal val="0"/>
                                          </p:val>
                                        </p:tav>
                                        <p:tav tm="100000">
                                          <p:val>
                                            <p:strVal val="#ppt_w"/>
                                          </p:val>
                                        </p:tav>
                                      </p:tavLst>
                                    </p:anim>
                                    <p:anim calcmode="lin" valueType="num">
                                      <p:cBhvr additive="base">
                                        <p:cTn id="8" dur="800"/>
                                        <p:tgtEl>
                                          <p:spTgt spid="1594"/>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3"/>
                                        </p:tgtEl>
                                        <p:attrNameLst>
                                          <p:attrName>style.visibility</p:attrName>
                                        </p:attrNameLst>
                                      </p:cBhvr>
                                      <p:to>
                                        <p:strVal val="visible"/>
                                      </p:to>
                                    </p:set>
                                    <p:anim calcmode="lin" valueType="num">
                                      <p:cBhvr additive="base">
                                        <p:cTn id="12" dur="800"/>
                                        <p:tgtEl>
                                          <p:spTgt spid="1603"/>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6"/>
                                        </p:tgtEl>
                                        <p:attrNameLst>
                                          <p:attrName>style.visibility</p:attrName>
                                        </p:attrNameLst>
                                      </p:cBhvr>
                                      <p:to>
                                        <p:strVal val="visible"/>
                                      </p:to>
                                    </p:set>
                                    <p:anim calcmode="lin" valueType="num">
                                      <p:cBhvr additive="base">
                                        <p:cTn id="15" dur="800"/>
                                        <p:tgtEl>
                                          <p:spTgt spid="1596"/>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7"/>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grpSp>
        <p:nvGrpSpPr>
          <p:cNvPr id="1304" name="Google Shape;1304;p71"/>
          <p:cNvGrpSpPr/>
          <p:nvPr/>
        </p:nvGrpSpPr>
        <p:grpSpPr>
          <a:xfrm>
            <a:off x="719975" y="1539905"/>
            <a:ext cx="3010825" cy="1776300"/>
            <a:chOff x="719975" y="1114972"/>
            <a:chExt cx="3010825" cy="1776300"/>
          </a:xfrm>
        </p:grpSpPr>
        <p:sp>
          <p:nvSpPr>
            <p:cNvPr id="1305" name="Google Shape;1305;p71"/>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1"/>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71"/>
            <p:cNvGrpSpPr/>
            <p:nvPr/>
          </p:nvGrpSpPr>
          <p:grpSpPr>
            <a:xfrm rot="10800000" flipH="1">
              <a:off x="881412" y="1244995"/>
              <a:ext cx="429322" cy="93999"/>
              <a:chOff x="5840230" y="744468"/>
              <a:chExt cx="431653" cy="94500"/>
            </a:xfrm>
          </p:grpSpPr>
          <p:sp>
            <p:nvSpPr>
              <p:cNvPr id="1308" name="Google Shape;1308;p7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1" name="Google Shape;1311;p71"/>
          <p:cNvSpPr txBox="1">
            <a:spLocks noGrp="1"/>
          </p:cNvSpPr>
          <p:nvPr>
            <p:ph type="title" idx="5"/>
          </p:nvPr>
        </p:nvSpPr>
        <p:spPr>
          <a:xfrm>
            <a:off x="3900975" y="170309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12" name="Google Shape;1312;p71"/>
          <p:cNvSpPr txBox="1">
            <a:spLocks noGrp="1"/>
          </p:cNvSpPr>
          <p:nvPr>
            <p:ph type="ctrTitle"/>
          </p:nvPr>
        </p:nvSpPr>
        <p:spPr>
          <a:xfrm>
            <a:off x="4884802" y="687900"/>
            <a:ext cx="3489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dirty="0" smtClean="0"/>
              <a:t>CRUD APP</a:t>
            </a:r>
            <a:endParaRPr dirty="0"/>
          </a:p>
        </p:txBody>
      </p:sp>
      <p:sp>
        <p:nvSpPr>
          <p:cNvPr id="1313" name="Google Shape;1313;p71"/>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p>
            <a:pPr marL="0" lvl="0" indent="0">
              <a:spcAft>
                <a:spcPts val="1200"/>
              </a:spcAft>
            </a:pPr>
            <a:r>
              <a:rPr lang="en-ZA" dirty="0" err="1"/>
              <a:t>Nodejs</a:t>
            </a:r>
            <a:r>
              <a:rPr lang="en-ZA" dirty="0" smtClean="0"/>
              <a:t>, JavaScript, </a:t>
            </a:r>
            <a:r>
              <a:rPr lang="en-ZA" dirty="0"/>
              <a:t>Express, MySQL &amp; </a:t>
            </a:r>
            <a:r>
              <a:rPr lang="en-ZA" dirty="0" smtClean="0"/>
              <a:t>Handlebars, Apache</a:t>
            </a:r>
            <a:endParaRPr dirty="0"/>
          </a:p>
        </p:txBody>
      </p:sp>
      <p:sp>
        <p:nvSpPr>
          <p:cNvPr id="1314" name="Google Shape;1314;p71"/>
          <p:cNvSpPr txBox="1">
            <a:spLocks noGrp="1"/>
          </p:cNvSpPr>
          <p:nvPr>
            <p:ph type="ctrTitle" idx="6"/>
          </p:nvPr>
        </p:nvSpPr>
        <p:spPr>
          <a:xfrm>
            <a:off x="4884800" y="2716750"/>
            <a:ext cx="3489000" cy="367500"/>
          </a:xfrm>
          <a:prstGeom prst="rect">
            <a:avLst/>
          </a:prstGeom>
        </p:spPr>
        <p:txBody>
          <a:bodyPr spcFirstLastPara="1" wrap="square" lIns="91425" tIns="91425" rIns="45700" bIns="91425" anchor="ctr" anchorCtr="0">
            <a:noAutofit/>
          </a:bodyPr>
          <a:lstStyle/>
          <a:p>
            <a:pPr marL="0" lvl="0" indent="0" algn="l" rtl="0">
              <a:spcBef>
                <a:spcPts val="0"/>
              </a:spcBef>
              <a:spcAft>
                <a:spcPts val="0"/>
              </a:spcAft>
              <a:buNone/>
            </a:pPr>
            <a:r>
              <a:rPr lang="en" dirty="0" smtClean="0"/>
              <a:t>TOOLS &amp; LIBRARIES</a:t>
            </a:r>
            <a:endParaRPr dirty="0"/>
          </a:p>
        </p:txBody>
      </p:sp>
      <p:sp>
        <p:nvSpPr>
          <p:cNvPr id="1315" name="Google Shape;1315;p71"/>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Tech Stack</a:t>
            </a:r>
            <a:endParaRPr dirty="0"/>
          </a:p>
        </p:txBody>
      </p:sp>
      <p:sp>
        <p:nvSpPr>
          <p:cNvPr id="1316" name="Google Shape;1316;p71"/>
          <p:cNvSpPr txBox="1">
            <a:spLocks noGrp="1"/>
          </p:cNvSpPr>
          <p:nvPr>
            <p:ph type="ctrTitle" idx="14"/>
          </p:nvPr>
        </p:nvSpPr>
        <p:spPr>
          <a:xfrm>
            <a:off x="4884800" y="3737199"/>
            <a:ext cx="34887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MODEL</a:t>
            </a:r>
            <a:endParaRPr dirty="0"/>
          </a:p>
        </p:txBody>
      </p:sp>
      <p:sp>
        <p:nvSpPr>
          <p:cNvPr id="1317" name="Google Shape;1317;p71"/>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smtClean="0"/>
              <a:t>Create, read, update &amp; delete</a:t>
            </a:r>
            <a:endParaRPr dirty="0"/>
          </a:p>
        </p:txBody>
      </p:sp>
      <p:sp>
        <p:nvSpPr>
          <p:cNvPr id="1318" name="Google Shape;1318;p71"/>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smtClean="0"/>
              <a:t>Visual Studio Code, XAMPP local server, phpMyAdmin</a:t>
            </a:r>
            <a:endParaRPr dirty="0"/>
          </a:p>
        </p:txBody>
      </p:sp>
      <p:sp>
        <p:nvSpPr>
          <p:cNvPr id="1319" name="Google Shape;1319;p71"/>
          <p:cNvSpPr txBox="1">
            <a:spLocks noGrp="1"/>
          </p:cNvSpPr>
          <p:nvPr>
            <p:ph type="title" idx="8"/>
          </p:nvPr>
        </p:nvSpPr>
        <p:spPr>
          <a:xfrm>
            <a:off x="3900975" y="2708167"/>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20" name="Google Shape;1320;p71"/>
          <p:cNvSpPr txBox="1">
            <a:spLocks noGrp="1"/>
          </p:cNvSpPr>
          <p:nvPr>
            <p:ph type="subTitle" idx="9"/>
          </p:nvPr>
        </p:nvSpPr>
        <p:spPr>
          <a:xfrm>
            <a:off x="4884804" y="4105722"/>
            <a:ext cx="33867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smtClean="0"/>
              <a:t>Simple</a:t>
            </a:r>
            <a:endParaRPr dirty="0"/>
          </a:p>
        </p:txBody>
      </p:sp>
      <p:sp>
        <p:nvSpPr>
          <p:cNvPr id="1321" name="Google Shape;1321;p71"/>
          <p:cNvSpPr txBox="1">
            <a:spLocks noGrp="1"/>
          </p:cNvSpPr>
          <p:nvPr>
            <p:ph type="title" idx="13"/>
          </p:nvPr>
        </p:nvSpPr>
        <p:spPr>
          <a:xfrm>
            <a:off x="3900975" y="3731625"/>
            <a:ext cx="9834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2" name="Google Shape;1322;p71"/>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SOLUTION</a:t>
            </a:r>
            <a:endParaRPr dirty="0"/>
          </a:p>
        </p:txBody>
      </p:sp>
      <p:grpSp>
        <p:nvGrpSpPr>
          <p:cNvPr id="1323" name="Google Shape;1323;p71"/>
          <p:cNvGrpSpPr/>
          <p:nvPr/>
        </p:nvGrpSpPr>
        <p:grpSpPr>
          <a:xfrm>
            <a:off x="1964262" y="3133859"/>
            <a:ext cx="1422619" cy="908118"/>
            <a:chOff x="1964262" y="3133859"/>
            <a:chExt cx="1422619" cy="908118"/>
          </a:xfrm>
        </p:grpSpPr>
        <p:grpSp>
          <p:nvGrpSpPr>
            <p:cNvPr id="1324" name="Google Shape;1324;p71"/>
            <p:cNvGrpSpPr/>
            <p:nvPr/>
          </p:nvGrpSpPr>
          <p:grpSpPr>
            <a:xfrm>
              <a:off x="2627043" y="3133859"/>
              <a:ext cx="759839" cy="908118"/>
              <a:chOff x="7948975" y="1691400"/>
              <a:chExt cx="623125" cy="744725"/>
            </a:xfrm>
          </p:grpSpPr>
          <p:sp>
            <p:nvSpPr>
              <p:cNvPr id="1325" name="Google Shape;1325;p71"/>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1"/>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1"/>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1"/>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1"/>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1"/>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1"/>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1"/>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1"/>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1"/>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1"/>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1"/>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1"/>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1"/>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1"/>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1"/>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1"/>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71"/>
            <p:cNvGrpSpPr/>
            <p:nvPr/>
          </p:nvGrpSpPr>
          <p:grpSpPr>
            <a:xfrm>
              <a:off x="1964262" y="3226627"/>
              <a:ext cx="758924" cy="321556"/>
              <a:chOff x="5021875" y="2898100"/>
              <a:chExt cx="622375" cy="263700"/>
            </a:xfrm>
          </p:grpSpPr>
          <p:sp>
            <p:nvSpPr>
              <p:cNvPr id="1343" name="Google Shape;1343;p71"/>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1"/>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1"/>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1"/>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1"/>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1"/>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1"/>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1"/>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1"/>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2" name="Google Shape;1352;p71"/>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1"/>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1"/>
          <p:cNvSpPr txBox="1">
            <a:spLocks noGrp="1"/>
          </p:cNvSpPr>
          <p:nvPr>
            <p:ph type="title" idx="2"/>
          </p:nvPr>
        </p:nvSpPr>
        <p:spPr>
          <a:xfrm>
            <a:off x="3900975" y="68590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3"/>
                                        </p:tgtEl>
                                        <p:attrNameLst>
                                          <p:attrName>style.visibility</p:attrName>
                                        </p:attrNameLst>
                                      </p:cBhvr>
                                      <p:to>
                                        <p:strVal val="visible"/>
                                      </p:to>
                                    </p:set>
                                    <p:anim calcmode="lin" valueType="num">
                                      <p:cBhvr additive="base">
                                        <p:cTn id="7" dur="800"/>
                                        <p:tgtEl>
                                          <p:spTgt spid="1323"/>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35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3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5" name="Google Shape;1615;p79"/>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6"/>
                </a:solidFill>
              </a:rPr>
              <a:t>Backend Development</a:t>
            </a:r>
            <a:endParaRPr dirty="0">
              <a:solidFill>
                <a:schemeClr val="accent6"/>
              </a:solidFill>
            </a:endParaRPr>
          </a:p>
        </p:txBody>
      </p:sp>
      <p:sp>
        <p:nvSpPr>
          <p:cNvPr id="1616" name="Google Shape;1616;p79"/>
          <p:cNvSpPr txBox="1">
            <a:spLocks noGrp="1"/>
          </p:cNvSpPr>
          <p:nvPr>
            <p:ph type="subTitle" idx="1"/>
          </p:nvPr>
        </p:nvSpPr>
        <p:spPr>
          <a:xfrm>
            <a:off x="1718526" y="1285925"/>
            <a:ext cx="5360187" cy="3318083"/>
          </a:xfrm>
          <a:prstGeom prst="rect">
            <a:avLst/>
          </a:prstGeom>
        </p:spPr>
        <p:txBody>
          <a:bodyPr spcFirstLastPara="1" wrap="square" lIns="91425" tIns="91425" rIns="91425" bIns="91425" anchor="ctr" anchorCtr="0">
            <a:noAutofit/>
          </a:bodyPr>
          <a:lstStyle/>
          <a:p>
            <a:pPr>
              <a:lnSpc>
                <a:spcPct val="150000"/>
              </a:lnSpc>
              <a:buFont typeface="Wingdings" panose="05000000000000000000" pitchFamily="2" charset="2"/>
              <a:buChar char="§"/>
            </a:pPr>
            <a:r>
              <a:rPr lang="en-US" dirty="0"/>
              <a:t>Create an MS-SQL </a:t>
            </a:r>
            <a:r>
              <a:rPr lang="en-US" dirty="0" smtClean="0"/>
              <a:t>database. </a:t>
            </a:r>
            <a:endParaRPr lang="en-US" dirty="0"/>
          </a:p>
          <a:p>
            <a:pPr>
              <a:lnSpc>
                <a:spcPct val="150000"/>
              </a:lnSpc>
              <a:buFont typeface="Wingdings" panose="05000000000000000000" pitchFamily="2" charset="2"/>
              <a:buChar char="§"/>
            </a:pPr>
            <a:r>
              <a:rPr lang="en-US" dirty="0"/>
              <a:t>Set up a table for storing </a:t>
            </a:r>
            <a:r>
              <a:rPr lang="en-US" dirty="0" smtClean="0"/>
              <a:t>tasks </a:t>
            </a:r>
            <a:r>
              <a:rPr lang="en-US" dirty="0"/>
              <a:t>information </a:t>
            </a:r>
            <a:endParaRPr lang="en-US" dirty="0" smtClean="0"/>
          </a:p>
          <a:p>
            <a:pPr>
              <a:lnSpc>
                <a:spcPct val="150000"/>
              </a:lnSpc>
              <a:buFont typeface="Wingdings" panose="05000000000000000000" pitchFamily="2" charset="2"/>
              <a:buChar char="§"/>
            </a:pPr>
            <a:r>
              <a:rPr lang="en-US" dirty="0" smtClean="0"/>
              <a:t>Established </a:t>
            </a:r>
            <a:r>
              <a:rPr lang="en-US" dirty="0"/>
              <a:t>a connection string to your database in </a:t>
            </a:r>
            <a:r>
              <a:rPr lang="en-US" dirty="0" smtClean="0"/>
              <a:t>your local </a:t>
            </a:r>
            <a:r>
              <a:rPr lang="en-US" dirty="0" smtClean="0">
                <a:solidFill>
                  <a:schemeClr val="accent3"/>
                </a:solidFill>
              </a:rPr>
              <a:t>server- I used </a:t>
            </a:r>
            <a:r>
              <a:rPr lang="en-US" dirty="0" err="1" smtClean="0">
                <a:solidFill>
                  <a:schemeClr val="accent3"/>
                </a:solidFill>
              </a:rPr>
              <a:t>Xampp</a:t>
            </a:r>
            <a:r>
              <a:rPr lang="en-US" dirty="0" smtClean="0">
                <a:solidFill>
                  <a:schemeClr val="accent3"/>
                </a:solidFill>
              </a:rPr>
              <a:t> sever for my local </a:t>
            </a:r>
            <a:r>
              <a:rPr lang="en-US" dirty="0" err="1" smtClean="0">
                <a:solidFill>
                  <a:schemeClr val="accent3"/>
                </a:solidFill>
              </a:rPr>
              <a:t>sql</a:t>
            </a:r>
            <a:r>
              <a:rPr lang="en-US" dirty="0" smtClean="0">
                <a:solidFill>
                  <a:schemeClr val="accent3"/>
                </a:solidFill>
              </a:rPr>
              <a:t> </a:t>
            </a:r>
            <a:r>
              <a:rPr lang="en-US" dirty="0" smtClean="0"/>
              <a:t>Display </a:t>
            </a:r>
            <a:r>
              <a:rPr lang="en-US" dirty="0"/>
              <a:t>results from the server on the frontend</a:t>
            </a:r>
            <a:r>
              <a:rPr lang="en-US" dirty="0" smtClean="0"/>
              <a:t>.</a:t>
            </a:r>
          </a:p>
          <a:p>
            <a:pPr>
              <a:lnSpc>
                <a:spcPct val="150000"/>
              </a:lnSpc>
              <a:buFont typeface="Wingdings" panose="05000000000000000000" pitchFamily="2" charset="2"/>
              <a:buChar char="§"/>
            </a:pPr>
            <a:r>
              <a:rPr lang="en-US" dirty="0" smtClean="0"/>
              <a:t>Implement </a:t>
            </a:r>
            <a:r>
              <a:rPr lang="en-US" dirty="0"/>
              <a:t>functions to insert new </a:t>
            </a:r>
            <a:r>
              <a:rPr lang="en-US" dirty="0" smtClean="0"/>
              <a:t>task </a:t>
            </a:r>
            <a:r>
              <a:rPr lang="en-US" dirty="0"/>
              <a:t>data into the MS-SQL database and retrieve </a:t>
            </a:r>
            <a:r>
              <a:rPr lang="en-US" dirty="0" smtClean="0"/>
              <a:t>any updated task information.</a:t>
            </a:r>
          </a:p>
          <a:p>
            <a:pPr>
              <a:lnSpc>
                <a:spcPct val="150000"/>
              </a:lnSpc>
              <a:buFont typeface="Wingdings" panose="05000000000000000000" pitchFamily="2" charset="2"/>
              <a:buChar char="§"/>
            </a:pPr>
            <a:r>
              <a:rPr lang="en-ZA" dirty="0" smtClean="0"/>
              <a:t>Perform </a:t>
            </a:r>
            <a:r>
              <a:rPr lang="en-ZA" dirty="0"/>
              <a:t>unit testing </a:t>
            </a:r>
            <a:r>
              <a:rPr lang="en-ZA" dirty="0" smtClean="0"/>
              <a:t>and </a:t>
            </a:r>
            <a:r>
              <a:rPr lang="en-US" dirty="0" smtClean="0"/>
              <a:t>verify </a:t>
            </a:r>
            <a:r>
              <a:rPr lang="en-US" dirty="0"/>
              <a:t>that data is being saved and retrieved correctly from the database.</a:t>
            </a:r>
            <a:endParaRPr dirty="0"/>
          </a:p>
        </p:txBody>
      </p:sp>
      <p:grpSp>
        <p:nvGrpSpPr>
          <p:cNvPr id="1620" name="Google Shape;1620;p79"/>
          <p:cNvGrpSpPr/>
          <p:nvPr/>
        </p:nvGrpSpPr>
        <p:grpSpPr>
          <a:xfrm>
            <a:off x="1240256" y="4429258"/>
            <a:ext cx="348075" cy="349500"/>
            <a:chOff x="4019913" y="1462075"/>
            <a:chExt cx="348075" cy="349500"/>
          </a:xfrm>
        </p:grpSpPr>
        <p:sp>
          <p:nvSpPr>
            <p:cNvPr id="1621" name="Google Shape;1621;p79"/>
            <p:cNvSpPr/>
            <p:nvPr/>
          </p:nvSpPr>
          <p:spPr>
            <a:xfrm>
              <a:off x="4019913" y="1729625"/>
              <a:ext cx="348075" cy="81950"/>
            </a:xfrm>
            <a:custGeom>
              <a:avLst/>
              <a:gdLst/>
              <a:ahLst/>
              <a:cxnLst/>
              <a:rect l="l" t="t" r="r" b="b"/>
              <a:pathLst>
                <a:path w="13923" h="3278" extrusionOk="0">
                  <a:moveTo>
                    <a:pt x="8599" y="1228"/>
                  </a:moveTo>
                  <a:cubicBezTo>
                    <a:pt x="8829" y="1228"/>
                    <a:pt x="9015" y="1414"/>
                    <a:pt x="9015" y="1634"/>
                  </a:cubicBezTo>
                  <a:cubicBezTo>
                    <a:pt x="9015" y="1864"/>
                    <a:pt x="8829" y="2050"/>
                    <a:pt x="8599" y="2050"/>
                  </a:cubicBezTo>
                  <a:lnTo>
                    <a:pt x="2050" y="2050"/>
                  </a:lnTo>
                  <a:cubicBezTo>
                    <a:pt x="1817" y="2050"/>
                    <a:pt x="1645" y="1864"/>
                    <a:pt x="1645" y="1634"/>
                  </a:cubicBezTo>
                  <a:cubicBezTo>
                    <a:pt x="1645" y="1414"/>
                    <a:pt x="1817" y="1228"/>
                    <a:pt x="2050" y="1228"/>
                  </a:cubicBezTo>
                  <a:close/>
                  <a:moveTo>
                    <a:pt x="10243" y="1228"/>
                  </a:moveTo>
                  <a:cubicBezTo>
                    <a:pt x="10462" y="1228"/>
                    <a:pt x="10648" y="1414"/>
                    <a:pt x="10648" y="1634"/>
                  </a:cubicBezTo>
                  <a:cubicBezTo>
                    <a:pt x="10648" y="1864"/>
                    <a:pt x="10462" y="2050"/>
                    <a:pt x="10243" y="2050"/>
                  </a:cubicBezTo>
                  <a:cubicBezTo>
                    <a:pt x="10009" y="2050"/>
                    <a:pt x="9826" y="1864"/>
                    <a:pt x="9826" y="1634"/>
                  </a:cubicBezTo>
                  <a:cubicBezTo>
                    <a:pt x="9826" y="1414"/>
                    <a:pt x="10009" y="1228"/>
                    <a:pt x="10243" y="1228"/>
                  </a:cubicBezTo>
                  <a:close/>
                  <a:moveTo>
                    <a:pt x="11873" y="1228"/>
                  </a:moveTo>
                  <a:cubicBezTo>
                    <a:pt x="12106" y="1228"/>
                    <a:pt x="12289" y="1414"/>
                    <a:pt x="12289" y="1634"/>
                  </a:cubicBezTo>
                  <a:cubicBezTo>
                    <a:pt x="12289" y="1864"/>
                    <a:pt x="12106" y="2050"/>
                    <a:pt x="11873" y="2050"/>
                  </a:cubicBezTo>
                  <a:cubicBezTo>
                    <a:pt x="11653" y="2050"/>
                    <a:pt x="11467" y="1864"/>
                    <a:pt x="11467" y="1634"/>
                  </a:cubicBezTo>
                  <a:cubicBezTo>
                    <a:pt x="11467" y="1414"/>
                    <a:pt x="11653" y="1228"/>
                    <a:pt x="11873" y="1228"/>
                  </a:cubicBezTo>
                  <a:close/>
                  <a:moveTo>
                    <a:pt x="1" y="1"/>
                  </a:moveTo>
                  <a:lnTo>
                    <a:pt x="1" y="2050"/>
                  </a:lnTo>
                  <a:cubicBezTo>
                    <a:pt x="1" y="2722"/>
                    <a:pt x="556" y="3277"/>
                    <a:pt x="1228" y="3277"/>
                  </a:cubicBezTo>
                  <a:lnTo>
                    <a:pt x="12695" y="3277"/>
                  </a:lnTo>
                  <a:cubicBezTo>
                    <a:pt x="13378" y="3277"/>
                    <a:pt x="13922" y="2722"/>
                    <a:pt x="13922" y="2050"/>
                  </a:cubicBez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9"/>
            <p:cNvSpPr/>
            <p:nvPr/>
          </p:nvSpPr>
          <p:spPr>
            <a:xfrm>
              <a:off x="4183688" y="1569950"/>
              <a:ext cx="25175" cy="31275"/>
            </a:xfrm>
            <a:custGeom>
              <a:avLst/>
              <a:gdLst/>
              <a:ahLst/>
              <a:cxnLst/>
              <a:rect l="l" t="t" r="r" b="b"/>
              <a:pathLst>
                <a:path w="1007" h="1251" extrusionOk="0">
                  <a:moveTo>
                    <a:pt x="1" y="1"/>
                  </a:moveTo>
                  <a:lnTo>
                    <a:pt x="1" y="1250"/>
                  </a:lnTo>
                  <a:lnTo>
                    <a:pt x="1006" y="62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4122338" y="1513850"/>
              <a:ext cx="143225" cy="143525"/>
            </a:xfrm>
            <a:custGeom>
              <a:avLst/>
              <a:gdLst/>
              <a:ahLst/>
              <a:cxnLst/>
              <a:rect l="l" t="t" r="r" b="b"/>
              <a:pathLst>
                <a:path w="5729" h="5741" extrusionOk="0">
                  <a:moveTo>
                    <a:pt x="2053" y="1097"/>
                  </a:moveTo>
                  <a:cubicBezTo>
                    <a:pt x="2127" y="1097"/>
                    <a:pt x="2203" y="1117"/>
                    <a:pt x="2269" y="1159"/>
                  </a:cubicBezTo>
                  <a:lnTo>
                    <a:pt x="4443" y="2522"/>
                  </a:lnTo>
                  <a:cubicBezTo>
                    <a:pt x="4571" y="2592"/>
                    <a:pt x="4640" y="2731"/>
                    <a:pt x="4640" y="2869"/>
                  </a:cubicBezTo>
                  <a:cubicBezTo>
                    <a:pt x="4640" y="3008"/>
                    <a:pt x="4571" y="3136"/>
                    <a:pt x="4443" y="3217"/>
                  </a:cubicBezTo>
                  <a:lnTo>
                    <a:pt x="2269" y="4583"/>
                  </a:lnTo>
                  <a:cubicBezTo>
                    <a:pt x="2199" y="4619"/>
                    <a:pt x="2119" y="4641"/>
                    <a:pt x="2049" y="4641"/>
                  </a:cubicBezTo>
                  <a:cubicBezTo>
                    <a:pt x="1980" y="4641"/>
                    <a:pt x="1911" y="4630"/>
                    <a:pt x="1852" y="4594"/>
                  </a:cubicBezTo>
                  <a:cubicBezTo>
                    <a:pt x="1713" y="4524"/>
                    <a:pt x="1633" y="4386"/>
                    <a:pt x="1633" y="4236"/>
                  </a:cubicBezTo>
                  <a:lnTo>
                    <a:pt x="1633" y="1506"/>
                  </a:lnTo>
                  <a:cubicBezTo>
                    <a:pt x="1633" y="1356"/>
                    <a:pt x="1713" y="1217"/>
                    <a:pt x="1852" y="1148"/>
                  </a:cubicBezTo>
                  <a:cubicBezTo>
                    <a:pt x="1914" y="1114"/>
                    <a:pt x="1983" y="1097"/>
                    <a:pt x="2053" y="1097"/>
                  </a:cubicBezTo>
                  <a:close/>
                  <a:moveTo>
                    <a:pt x="2871" y="1"/>
                  </a:moveTo>
                  <a:cubicBezTo>
                    <a:pt x="1286" y="1"/>
                    <a:pt x="0" y="1286"/>
                    <a:pt x="0" y="2869"/>
                  </a:cubicBezTo>
                  <a:cubicBezTo>
                    <a:pt x="0" y="4455"/>
                    <a:pt x="1286" y="5741"/>
                    <a:pt x="2871" y="5741"/>
                  </a:cubicBezTo>
                  <a:cubicBezTo>
                    <a:pt x="4443" y="5741"/>
                    <a:pt x="5729" y="4455"/>
                    <a:pt x="5729" y="2869"/>
                  </a:cubicBezTo>
                  <a:cubicBezTo>
                    <a:pt x="5729" y="1286"/>
                    <a:pt x="4443" y="1"/>
                    <a:pt x="2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4019913" y="1462075"/>
              <a:ext cx="348075" cy="247100"/>
            </a:xfrm>
            <a:custGeom>
              <a:avLst/>
              <a:gdLst/>
              <a:ahLst/>
              <a:cxnLst/>
              <a:rect l="l" t="t" r="r" b="b"/>
              <a:pathLst>
                <a:path w="13923" h="9884" extrusionOk="0">
                  <a:moveTo>
                    <a:pt x="6968" y="1261"/>
                  </a:moveTo>
                  <a:cubicBezTo>
                    <a:pt x="8993" y="1261"/>
                    <a:pt x="10648" y="2905"/>
                    <a:pt x="10648" y="4940"/>
                  </a:cubicBezTo>
                  <a:cubicBezTo>
                    <a:pt x="10648" y="6979"/>
                    <a:pt x="8993" y="8620"/>
                    <a:pt x="6968" y="8620"/>
                  </a:cubicBezTo>
                  <a:cubicBezTo>
                    <a:pt x="4930" y="8620"/>
                    <a:pt x="3275" y="6979"/>
                    <a:pt x="3275" y="4940"/>
                  </a:cubicBezTo>
                  <a:cubicBezTo>
                    <a:pt x="3275" y="2905"/>
                    <a:pt x="4930" y="1261"/>
                    <a:pt x="6968" y="1261"/>
                  </a:cubicBezTo>
                  <a:close/>
                  <a:moveTo>
                    <a:pt x="1228" y="0"/>
                  </a:moveTo>
                  <a:cubicBezTo>
                    <a:pt x="556" y="0"/>
                    <a:pt x="1" y="556"/>
                    <a:pt x="1" y="1228"/>
                  </a:cubicBezTo>
                  <a:lnTo>
                    <a:pt x="1" y="9883"/>
                  </a:lnTo>
                  <a:lnTo>
                    <a:pt x="13922" y="9883"/>
                  </a:lnTo>
                  <a:lnTo>
                    <a:pt x="13922" y="1228"/>
                  </a:lnTo>
                  <a:cubicBezTo>
                    <a:pt x="13922" y="556"/>
                    <a:pt x="13378" y="0"/>
                    <a:pt x="12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79"/>
          <p:cNvGrpSpPr/>
          <p:nvPr/>
        </p:nvGrpSpPr>
        <p:grpSpPr>
          <a:xfrm>
            <a:off x="1385858" y="821504"/>
            <a:ext cx="349525" cy="349500"/>
            <a:chOff x="3271863" y="1462075"/>
            <a:chExt cx="349525" cy="349500"/>
          </a:xfrm>
        </p:grpSpPr>
        <p:sp>
          <p:nvSpPr>
            <p:cNvPr id="1626" name="Google Shape;1626;p79"/>
            <p:cNvSpPr/>
            <p:nvPr/>
          </p:nvSpPr>
          <p:spPr>
            <a:xfrm>
              <a:off x="3271863" y="1694075"/>
              <a:ext cx="349525" cy="54675"/>
            </a:xfrm>
            <a:custGeom>
              <a:avLst/>
              <a:gdLst/>
              <a:ahLst/>
              <a:cxnLst/>
              <a:rect l="l" t="t" r="r" b="b"/>
              <a:pathLst>
                <a:path w="13981" h="2187" extrusionOk="0">
                  <a:moveTo>
                    <a:pt x="1" y="1"/>
                  </a:moveTo>
                  <a:lnTo>
                    <a:pt x="1" y="962"/>
                  </a:lnTo>
                  <a:cubicBezTo>
                    <a:pt x="1" y="1631"/>
                    <a:pt x="556" y="2186"/>
                    <a:pt x="1239" y="2186"/>
                  </a:cubicBezTo>
                  <a:lnTo>
                    <a:pt x="12753" y="2186"/>
                  </a:lnTo>
                  <a:cubicBezTo>
                    <a:pt x="13436" y="2186"/>
                    <a:pt x="13980" y="1631"/>
                    <a:pt x="13980" y="962"/>
                  </a:cubicBezTo>
                  <a:lnTo>
                    <a:pt x="139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9"/>
            <p:cNvSpPr/>
            <p:nvPr/>
          </p:nvSpPr>
          <p:spPr>
            <a:xfrm>
              <a:off x="3341013" y="1769275"/>
              <a:ext cx="211500" cy="42300"/>
            </a:xfrm>
            <a:custGeom>
              <a:avLst/>
              <a:gdLst/>
              <a:ahLst/>
              <a:cxnLst/>
              <a:rect l="l" t="t" r="r" b="b"/>
              <a:pathLst>
                <a:path w="8460" h="1692" extrusionOk="0">
                  <a:moveTo>
                    <a:pt x="1481" y="0"/>
                  </a:moveTo>
                  <a:lnTo>
                    <a:pt x="1203" y="869"/>
                  </a:lnTo>
                  <a:lnTo>
                    <a:pt x="406" y="869"/>
                  </a:lnTo>
                  <a:cubicBezTo>
                    <a:pt x="187" y="869"/>
                    <a:pt x="1" y="1053"/>
                    <a:pt x="1" y="1275"/>
                  </a:cubicBezTo>
                  <a:cubicBezTo>
                    <a:pt x="1" y="1505"/>
                    <a:pt x="187" y="1691"/>
                    <a:pt x="406" y="1691"/>
                  </a:cubicBezTo>
                  <a:lnTo>
                    <a:pt x="8054" y="1691"/>
                  </a:lnTo>
                  <a:cubicBezTo>
                    <a:pt x="8273" y="1691"/>
                    <a:pt x="8459" y="1505"/>
                    <a:pt x="8459" y="1275"/>
                  </a:cubicBezTo>
                  <a:cubicBezTo>
                    <a:pt x="8459" y="1053"/>
                    <a:pt x="8273" y="869"/>
                    <a:pt x="8054" y="869"/>
                  </a:cubicBezTo>
                  <a:lnTo>
                    <a:pt x="7257" y="869"/>
                  </a:lnTo>
                  <a:lnTo>
                    <a:pt x="69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9"/>
            <p:cNvSpPr/>
            <p:nvPr/>
          </p:nvSpPr>
          <p:spPr>
            <a:xfrm>
              <a:off x="3344488" y="1516775"/>
              <a:ext cx="116025" cy="20225"/>
            </a:xfrm>
            <a:custGeom>
              <a:avLst/>
              <a:gdLst/>
              <a:ahLst/>
              <a:cxnLst/>
              <a:rect l="l" t="t" r="r" b="b"/>
              <a:pathLst>
                <a:path w="4641" h="809" extrusionOk="0">
                  <a:moveTo>
                    <a:pt x="1" y="0"/>
                  </a:moveTo>
                  <a:lnTo>
                    <a:pt x="1" y="808"/>
                  </a:lnTo>
                  <a:lnTo>
                    <a:pt x="4641" y="808"/>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9"/>
            <p:cNvSpPr/>
            <p:nvPr/>
          </p:nvSpPr>
          <p:spPr>
            <a:xfrm>
              <a:off x="3271863" y="1462075"/>
              <a:ext cx="349525" cy="211475"/>
            </a:xfrm>
            <a:custGeom>
              <a:avLst/>
              <a:gdLst/>
              <a:ahLst/>
              <a:cxnLst/>
              <a:rect l="l" t="t" r="r" b="b"/>
              <a:pathLst>
                <a:path w="13981" h="8459" extrusionOk="0">
                  <a:moveTo>
                    <a:pt x="11503" y="1366"/>
                  </a:moveTo>
                  <a:cubicBezTo>
                    <a:pt x="11723" y="1366"/>
                    <a:pt x="11909" y="1552"/>
                    <a:pt x="11909" y="1772"/>
                  </a:cubicBezTo>
                  <a:cubicBezTo>
                    <a:pt x="11909" y="2002"/>
                    <a:pt x="11723" y="2188"/>
                    <a:pt x="11503" y="2188"/>
                  </a:cubicBezTo>
                  <a:lnTo>
                    <a:pt x="9581" y="2188"/>
                  </a:lnTo>
                  <a:cubicBezTo>
                    <a:pt x="9362" y="2188"/>
                    <a:pt x="9176" y="2002"/>
                    <a:pt x="9176" y="1772"/>
                  </a:cubicBezTo>
                  <a:cubicBezTo>
                    <a:pt x="9176" y="1552"/>
                    <a:pt x="9362" y="1366"/>
                    <a:pt x="9581" y="1366"/>
                  </a:cubicBezTo>
                  <a:close/>
                  <a:moveTo>
                    <a:pt x="7951" y="1366"/>
                  </a:moveTo>
                  <a:cubicBezTo>
                    <a:pt x="8171" y="1366"/>
                    <a:pt x="8357" y="1552"/>
                    <a:pt x="8357" y="1772"/>
                  </a:cubicBezTo>
                  <a:lnTo>
                    <a:pt x="8357" y="3413"/>
                  </a:lnTo>
                  <a:cubicBezTo>
                    <a:pt x="8357" y="3635"/>
                    <a:pt x="8171" y="3818"/>
                    <a:pt x="7951" y="3818"/>
                  </a:cubicBezTo>
                  <a:lnTo>
                    <a:pt x="2489" y="3818"/>
                  </a:lnTo>
                  <a:cubicBezTo>
                    <a:pt x="2270" y="3818"/>
                    <a:pt x="2084" y="3635"/>
                    <a:pt x="2084" y="3413"/>
                  </a:cubicBezTo>
                  <a:lnTo>
                    <a:pt x="2084" y="1772"/>
                  </a:lnTo>
                  <a:cubicBezTo>
                    <a:pt x="2084" y="1552"/>
                    <a:pt x="2270" y="1366"/>
                    <a:pt x="2489" y="1366"/>
                  </a:cubicBezTo>
                  <a:close/>
                  <a:moveTo>
                    <a:pt x="11503" y="2996"/>
                  </a:moveTo>
                  <a:cubicBezTo>
                    <a:pt x="11723" y="2996"/>
                    <a:pt x="11909" y="3183"/>
                    <a:pt x="11909" y="3413"/>
                  </a:cubicBezTo>
                  <a:cubicBezTo>
                    <a:pt x="11909" y="3635"/>
                    <a:pt x="11723" y="3818"/>
                    <a:pt x="11503" y="3818"/>
                  </a:cubicBezTo>
                  <a:lnTo>
                    <a:pt x="9581" y="3818"/>
                  </a:lnTo>
                  <a:cubicBezTo>
                    <a:pt x="9362" y="3818"/>
                    <a:pt x="9176" y="3635"/>
                    <a:pt x="9176" y="3413"/>
                  </a:cubicBezTo>
                  <a:cubicBezTo>
                    <a:pt x="9176" y="3183"/>
                    <a:pt x="9362" y="2996"/>
                    <a:pt x="9581" y="2996"/>
                  </a:cubicBezTo>
                  <a:close/>
                  <a:moveTo>
                    <a:pt x="4400" y="4640"/>
                  </a:moveTo>
                  <a:cubicBezTo>
                    <a:pt x="4630" y="4640"/>
                    <a:pt x="4816" y="4827"/>
                    <a:pt x="4816" y="5046"/>
                  </a:cubicBezTo>
                  <a:cubicBezTo>
                    <a:pt x="4816" y="5276"/>
                    <a:pt x="4630" y="5462"/>
                    <a:pt x="4400" y="5462"/>
                  </a:cubicBezTo>
                  <a:lnTo>
                    <a:pt x="2489" y="5462"/>
                  </a:lnTo>
                  <a:cubicBezTo>
                    <a:pt x="2270" y="5462"/>
                    <a:pt x="2084" y="5276"/>
                    <a:pt x="2084" y="5046"/>
                  </a:cubicBezTo>
                  <a:cubicBezTo>
                    <a:pt x="2084" y="4827"/>
                    <a:pt x="2270" y="4640"/>
                    <a:pt x="2489" y="4640"/>
                  </a:cubicBezTo>
                  <a:close/>
                  <a:moveTo>
                    <a:pt x="7951" y="4640"/>
                  </a:moveTo>
                  <a:cubicBezTo>
                    <a:pt x="8171" y="4640"/>
                    <a:pt x="8357" y="4827"/>
                    <a:pt x="8357" y="5046"/>
                  </a:cubicBezTo>
                  <a:cubicBezTo>
                    <a:pt x="8357" y="5276"/>
                    <a:pt x="8171" y="5462"/>
                    <a:pt x="7951" y="5462"/>
                  </a:cubicBezTo>
                  <a:lnTo>
                    <a:pt x="6041" y="5462"/>
                  </a:lnTo>
                  <a:cubicBezTo>
                    <a:pt x="5810" y="5462"/>
                    <a:pt x="5624" y="5276"/>
                    <a:pt x="5624" y="5046"/>
                  </a:cubicBezTo>
                  <a:cubicBezTo>
                    <a:pt x="5624" y="4827"/>
                    <a:pt x="5810" y="4640"/>
                    <a:pt x="6041" y="4640"/>
                  </a:cubicBezTo>
                  <a:close/>
                  <a:moveTo>
                    <a:pt x="11503" y="4640"/>
                  </a:moveTo>
                  <a:cubicBezTo>
                    <a:pt x="11723" y="4640"/>
                    <a:pt x="11909" y="4827"/>
                    <a:pt x="11909" y="5046"/>
                  </a:cubicBezTo>
                  <a:cubicBezTo>
                    <a:pt x="11909" y="5276"/>
                    <a:pt x="11723" y="5462"/>
                    <a:pt x="11503" y="5462"/>
                  </a:cubicBezTo>
                  <a:lnTo>
                    <a:pt x="9581" y="5462"/>
                  </a:lnTo>
                  <a:cubicBezTo>
                    <a:pt x="9362" y="5462"/>
                    <a:pt x="9176" y="5276"/>
                    <a:pt x="9176" y="5046"/>
                  </a:cubicBezTo>
                  <a:cubicBezTo>
                    <a:pt x="9176" y="4827"/>
                    <a:pt x="9362" y="4640"/>
                    <a:pt x="9581" y="4640"/>
                  </a:cubicBezTo>
                  <a:close/>
                  <a:moveTo>
                    <a:pt x="4400" y="6284"/>
                  </a:moveTo>
                  <a:cubicBezTo>
                    <a:pt x="4630" y="6284"/>
                    <a:pt x="4816" y="6457"/>
                    <a:pt x="4816" y="6690"/>
                  </a:cubicBezTo>
                  <a:cubicBezTo>
                    <a:pt x="4816" y="6909"/>
                    <a:pt x="4630" y="7093"/>
                    <a:pt x="4400" y="7093"/>
                  </a:cubicBezTo>
                  <a:lnTo>
                    <a:pt x="2489" y="7093"/>
                  </a:lnTo>
                  <a:cubicBezTo>
                    <a:pt x="2270" y="7093"/>
                    <a:pt x="2084" y="6909"/>
                    <a:pt x="2084" y="6690"/>
                  </a:cubicBezTo>
                  <a:cubicBezTo>
                    <a:pt x="2084" y="6457"/>
                    <a:pt x="2270" y="6284"/>
                    <a:pt x="2489" y="6284"/>
                  </a:cubicBezTo>
                  <a:close/>
                  <a:moveTo>
                    <a:pt x="7951" y="6284"/>
                  </a:moveTo>
                  <a:cubicBezTo>
                    <a:pt x="8171" y="6284"/>
                    <a:pt x="8357" y="6457"/>
                    <a:pt x="8357" y="6690"/>
                  </a:cubicBezTo>
                  <a:cubicBezTo>
                    <a:pt x="8357" y="6909"/>
                    <a:pt x="8171" y="7093"/>
                    <a:pt x="7951" y="7093"/>
                  </a:cubicBezTo>
                  <a:lnTo>
                    <a:pt x="6041" y="7093"/>
                  </a:lnTo>
                  <a:cubicBezTo>
                    <a:pt x="5810" y="7093"/>
                    <a:pt x="5624" y="6909"/>
                    <a:pt x="5624" y="6690"/>
                  </a:cubicBezTo>
                  <a:cubicBezTo>
                    <a:pt x="5624" y="6457"/>
                    <a:pt x="5810" y="6284"/>
                    <a:pt x="6041" y="6284"/>
                  </a:cubicBezTo>
                  <a:close/>
                  <a:moveTo>
                    <a:pt x="11503" y="6284"/>
                  </a:moveTo>
                  <a:cubicBezTo>
                    <a:pt x="11723" y="6284"/>
                    <a:pt x="11909" y="6457"/>
                    <a:pt x="11909" y="6690"/>
                  </a:cubicBezTo>
                  <a:cubicBezTo>
                    <a:pt x="11909" y="6909"/>
                    <a:pt x="11723" y="7093"/>
                    <a:pt x="11503" y="7093"/>
                  </a:cubicBezTo>
                  <a:lnTo>
                    <a:pt x="9581" y="7093"/>
                  </a:lnTo>
                  <a:cubicBezTo>
                    <a:pt x="9362" y="7093"/>
                    <a:pt x="9176" y="6909"/>
                    <a:pt x="9176" y="6690"/>
                  </a:cubicBezTo>
                  <a:cubicBezTo>
                    <a:pt x="9176" y="6457"/>
                    <a:pt x="9362" y="6284"/>
                    <a:pt x="9581" y="6284"/>
                  </a:cubicBezTo>
                  <a:close/>
                  <a:moveTo>
                    <a:pt x="1239" y="0"/>
                  </a:moveTo>
                  <a:cubicBezTo>
                    <a:pt x="556" y="0"/>
                    <a:pt x="1" y="556"/>
                    <a:pt x="1" y="1228"/>
                  </a:cubicBezTo>
                  <a:lnTo>
                    <a:pt x="1" y="8459"/>
                  </a:lnTo>
                  <a:lnTo>
                    <a:pt x="13980" y="8459"/>
                  </a:lnTo>
                  <a:lnTo>
                    <a:pt x="13980" y="1228"/>
                  </a:lnTo>
                  <a:cubicBezTo>
                    <a:pt x="13980" y="556"/>
                    <a:pt x="13436"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0" name="Google Shape;1630;p79"/>
          <p:cNvSpPr/>
          <p:nvPr/>
        </p:nvSpPr>
        <p:spPr>
          <a:xfrm>
            <a:off x="809884" y="4070050"/>
            <a:ext cx="297009" cy="296363"/>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9"/>
          <p:cNvSpPr/>
          <p:nvPr/>
        </p:nvSpPr>
        <p:spPr>
          <a:xfrm>
            <a:off x="1000013" y="14159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9"/>
          <p:cNvSpPr/>
          <p:nvPr/>
        </p:nvSpPr>
        <p:spPr>
          <a:xfrm rot="10800000">
            <a:off x="7805629" y="1690383"/>
            <a:ext cx="338446" cy="338446"/>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1633;p79"/>
          <p:cNvGrpSpPr/>
          <p:nvPr/>
        </p:nvGrpSpPr>
        <p:grpSpPr>
          <a:xfrm>
            <a:off x="7447711" y="4118848"/>
            <a:ext cx="743279" cy="485160"/>
            <a:chOff x="4842900" y="2922987"/>
            <a:chExt cx="436632" cy="284986"/>
          </a:xfrm>
        </p:grpSpPr>
        <p:sp>
          <p:nvSpPr>
            <p:cNvPr id="1634" name="Google Shape;1634;p7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3810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79"/>
          <p:cNvGrpSpPr/>
          <p:nvPr/>
        </p:nvGrpSpPr>
        <p:grpSpPr>
          <a:xfrm>
            <a:off x="7754325" y="3861825"/>
            <a:ext cx="612500" cy="296375"/>
            <a:chOff x="5658425" y="2734375"/>
            <a:chExt cx="612500" cy="296375"/>
          </a:xfrm>
        </p:grpSpPr>
        <p:sp>
          <p:nvSpPr>
            <p:cNvPr id="1637" name="Google Shape;1637;p79"/>
            <p:cNvSpPr/>
            <p:nvPr/>
          </p:nvSpPr>
          <p:spPr>
            <a:xfrm>
              <a:off x="5658425" y="2734375"/>
              <a:ext cx="612500" cy="296375"/>
            </a:xfrm>
            <a:custGeom>
              <a:avLst/>
              <a:gdLst/>
              <a:ahLst/>
              <a:cxnLst/>
              <a:rect l="l" t="t" r="r" b="b"/>
              <a:pathLst>
                <a:path w="24500" h="11855"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solidFill>
              <a:schemeClr val="lt2"/>
            </a:solidFill>
            <a:ln w="9525" cap="flat" cmpd="sng">
              <a:solidFill>
                <a:schemeClr val="lt1"/>
              </a:solidFill>
              <a:prstDash val="solid"/>
              <a:round/>
              <a:headEnd type="none" w="sm" len="sm"/>
              <a:tailEnd type="none" w="sm" len="sm"/>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9"/>
            <p:cNvSpPr/>
            <p:nvPr/>
          </p:nvSpPr>
          <p:spPr>
            <a:xfrm>
              <a:off x="5658425" y="2734375"/>
              <a:ext cx="612500" cy="296375"/>
            </a:xfrm>
            <a:custGeom>
              <a:avLst/>
              <a:gdLst/>
              <a:ahLst/>
              <a:cxnLst/>
              <a:rect l="l" t="t" r="r" b="b"/>
              <a:pathLst>
                <a:path w="24500" h="11855" fill="none"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no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9"/>
            <p:cNvSpPr/>
            <p:nvPr/>
          </p:nvSpPr>
          <p:spPr>
            <a:xfrm>
              <a:off x="5791400" y="2808075"/>
              <a:ext cx="140600" cy="134525"/>
            </a:xfrm>
            <a:custGeom>
              <a:avLst/>
              <a:gdLst/>
              <a:ahLst/>
              <a:cxnLst/>
              <a:rect l="l" t="t" r="r" b="b"/>
              <a:pathLst>
                <a:path w="5624" h="5381" extrusionOk="0">
                  <a:moveTo>
                    <a:pt x="2797" y="1"/>
                  </a:moveTo>
                  <a:lnTo>
                    <a:pt x="1916" y="1764"/>
                  </a:lnTo>
                  <a:lnTo>
                    <a:pt x="1" y="2068"/>
                  </a:lnTo>
                  <a:lnTo>
                    <a:pt x="1399" y="3435"/>
                  </a:lnTo>
                  <a:lnTo>
                    <a:pt x="1065" y="5381"/>
                  </a:lnTo>
                  <a:lnTo>
                    <a:pt x="2797" y="4469"/>
                  </a:lnTo>
                  <a:lnTo>
                    <a:pt x="4560" y="5381"/>
                  </a:lnTo>
                  <a:lnTo>
                    <a:pt x="4195" y="3435"/>
                  </a:lnTo>
                  <a:lnTo>
                    <a:pt x="5624" y="2068"/>
                  </a:lnTo>
                  <a:lnTo>
                    <a:pt x="3679" y="1764"/>
                  </a:lnTo>
                  <a:lnTo>
                    <a:pt x="2797"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9"/>
            <p:cNvSpPr/>
            <p:nvPr/>
          </p:nvSpPr>
          <p:spPr>
            <a:xfrm>
              <a:off x="5997350" y="2808075"/>
              <a:ext cx="140600" cy="134525"/>
            </a:xfrm>
            <a:custGeom>
              <a:avLst/>
              <a:gdLst/>
              <a:ahLst/>
              <a:cxnLst/>
              <a:rect l="l" t="t" r="r" b="b"/>
              <a:pathLst>
                <a:path w="5624" h="5381" extrusionOk="0">
                  <a:moveTo>
                    <a:pt x="2796" y="1"/>
                  </a:moveTo>
                  <a:lnTo>
                    <a:pt x="1945" y="1764"/>
                  </a:lnTo>
                  <a:lnTo>
                    <a:pt x="0" y="2068"/>
                  </a:lnTo>
                  <a:lnTo>
                    <a:pt x="1398" y="3435"/>
                  </a:lnTo>
                  <a:lnTo>
                    <a:pt x="1064" y="5381"/>
                  </a:lnTo>
                  <a:lnTo>
                    <a:pt x="2796" y="4469"/>
                  </a:lnTo>
                  <a:lnTo>
                    <a:pt x="4559" y="5381"/>
                  </a:lnTo>
                  <a:lnTo>
                    <a:pt x="4225" y="3435"/>
                  </a:lnTo>
                  <a:lnTo>
                    <a:pt x="5623" y="2068"/>
                  </a:lnTo>
                  <a:lnTo>
                    <a:pt x="3678" y="1764"/>
                  </a:lnTo>
                  <a:lnTo>
                    <a:pt x="2796"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220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630"/>
                                        </p:tgtEl>
                                        <p:attrNameLst>
                                          <p:attrName>style.visibility</p:attrName>
                                        </p:attrNameLst>
                                      </p:cBhvr>
                                      <p:to>
                                        <p:strVal val="visible"/>
                                      </p:to>
                                    </p:set>
                                    <p:anim calcmode="lin" valueType="num">
                                      <p:cBhvr additive="base">
                                        <p:cTn id="7" dur="800"/>
                                        <p:tgtEl>
                                          <p:spTgt spid="1630"/>
                                        </p:tgtEl>
                                        <p:attrNameLst>
                                          <p:attrName>ppt_w</p:attrName>
                                        </p:attrNameLst>
                                      </p:cBhvr>
                                      <p:tavLst>
                                        <p:tav tm="0">
                                          <p:val>
                                            <p:strVal val="0"/>
                                          </p:val>
                                        </p:tav>
                                        <p:tav tm="100000">
                                          <p:val>
                                            <p:strVal val="#ppt_w"/>
                                          </p:val>
                                        </p:tav>
                                      </p:tavLst>
                                    </p:anim>
                                    <p:anim calcmode="lin" valueType="num">
                                      <p:cBhvr additive="base">
                                        <p:cTn id="8" dur="800"/>
                                        <p:tgtEl>
                                          <p:spTgt spid="1630"/>
                                        </p:tgtEl>
                                        <p:attrNameLst>
                                          <p:attrName>ppt_h</p:attrName>
                                        </p:attrNameLst>
                                      </p:cBhvr>
                                      <p:tavLst>
                                        <p:tav tm="0">
                                          <p:val>
                                            <p:strVal val="0"/>
                                          </p:val>
                                        </p:tav>
                                        <p:tav tm="100000">
                                          <p:val>
                                            <p:strVal val="#ppt_h"/>
                                          </p:val>
                                        </p:tav>
                                      </p:tavLst>
                                    </p:anim>
                                  </p:childTnLst>
                                </p:cTn>
                              </p:par>
                              <p:par>
                                <p:cTn id="9" presetID="8" presetClass="emph" presetSubtype="0" fill="hold" nodeType="withEffect">
                                  <p:stCondLst>
                                    <p:cond delay="0"/>
                                  </p:stCondLst>
                                  <p:childTnLst>
                                    <p:animRot by="-21600000">
                                      <p:cBhvr>
                                        <p:cTn id="10" dur="800" fill="hold"/>
                                        <p:tgtEl>
                                          <p:spTgt spid="163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6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5" name="Google Shape;1615;p79"/>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0B050"/>
                </a:solidFill>
              </a:rPr>
              <a:t>Frontend Development</a:t>
            </a:r>
            <a:endParaRPr dirty="0">
              <a:solidFill>
                <a:srgbClr val="00B050"/>
              </a:solidFill>
            </a:endParaRPr>
          </a:p>
        </p:txBody>
      </p:sp>
      <p:sp>
        <p:nvSpPr>
          <p:cNvPr id="1616" name="Google Shape;1616;p79"/>
          <p:cNvSpPr txBox="1">
            <a:spLocks noGrp="1"/>
          </p:cNvSpPr>
          <p:nvPr>
            <p:ph type="subTitle" idx="1"/>
          </p:nvPr>
        </p:nvSpPr>
        <p:spPr>
          <a:xfrm>
            <a:off x="1718526" y="1619793"/>
            <a:ext cx="5360187" cy="2744259"/>
          </a:xfrm>
          <a:prstGeom prst="rect">
            <a:avLst/>
          </a:prstGeom>
        </p:spPr>
        <p:txBody>
          <a:bodyPr spcFirstLastPara="1" wrap="square" lIns="91425" tIns="91425" rIns="91425" bIns="91425" anchor="ctr" anchorCtr="0">
            <a:noAutofit/>
          </a:bodyPr>
          <a:lstStyle/>
          <a:p>
            <a:pPr>
              <a:lnSpc>
                <a:spcPct val="150000"/>
              </a:lnSpc>
              <a:buFont typeface="Wingdings" panose="05000000000000000000" pitchFamily="2" charset="2"/>
              <a:buChar char="§"/>
            </a:pPr>
            <a:r>
              <a:rPr lang="en-US" dirty="0"/>
              <a:t>Create </a:t>
            </a:r>
            <a:r>
              <a:rPr lang="en-US" dirty="0" smtClean="0"/>
              <a:t>JS</a:t>
            </a:r>
            <a:r>
              <a:rPr lang="en-US" dirty="0" smtClean="0"/>
              <a:t> </a:t>
            </a:r>
            <a:r>
              <a:rPr lang="en-US" dirty="0" smtClean="0"/>
              <a:t>components </a:t>
            </a:r>
            <a:r>
              <a:rPr lang="en-US" dirty="0"/>
              <a:t>for the input screen and the </a:t>
            </a:r>
            <a:r>
              <a:rPr lang="en-US" dirty="0" smtClean="0"/>
              <a:t>update </a:t>
            </a:r>
            <a:r>
              <a:rPr lang="en-US" dirty="0"/>
              <a:t>screen</a:t>
            </a:r>
            <a:r>
              <a:rPr lang="en-US" dirty="0" smtClean="0"/>
              <a:t>.</a:t>
            </a:r>
          </a:p>
          <a:p>
            <a:pPr>
              <a:lnSpc>
                <a:spcPct val="150000"/>
              </a:lnSpc>
              <a:buFont typeface="Wingdings" panose="05000000000000000000" pitchFamily="2" charset="2"/>
              <a:buChar char="§"/>
            </a:pPr>
            <a:r>
              <a:rPr lang="en-US" dirty="0"/>
              <a:t>Implement a form on the input screen where </a:t>
            </a:r>
            <a:r>
              <a:rPr lang="en-US" dirty="0" smtClean="0"/>
              <a:t>staff </a:t>
            </a:r>
            <a:r>
              <a:rPr lang="en-US" dirty="0"/>
              <a:t>can input a </a:t>
            </a:r>
            <a:r>
              <a:rPr lang="en-US" dirty="0" smtClean="0"/>
              <a:t>risk owner</a:t>
            </a:r>
            <a:r>
              <a:rPr lang="en-US" dirty="0" smtClean="0"/>
              <a:t>.</a:t>
            </a:r>
            <a:endParaRPr lang="en-US" dirty="0" smtClean="0"/>
          </a:p>
          <a:p>
            <a:pPr>
              <a:lnSpc>
                <a:spcPct val="150000"/>
              </a:lnSpc>
              <a:buFont typeface="Wingdings" panose="05000000000000000000" pitchFamily="2" charset="2"/>
              <a:buChar char="§"/>
            </a:pPr>
            <a:r>
              <a:rPr lang="en-US" dirty="0" smtClean="0"/>
              <a:t>Manage </a:t>
            </a:r>
            <a:r>
              <a:rPr lang="en-US" dirty="0"/>
              <a:t>user inputs and display results</a:t>
            </a:r>
            <a:r>
              <a:rPr lang="en-US" dirty="0" smtClean="0"/>
              <a:t>.</a:t>
            </a:r>
          </a:p>
          <a:p>
            <a:pPr>
              <a:lnSpc>
                <a:spcPct val="150000"/>
              </a:lnSpc>
              <a:buFont typeface="Wingdings" panose="05000000000000000000" pitchFamily="2" charset="2"/>
              <a:buChar char="§"/>
            </a:pPr>
            <a:endParaRPr lang="en-US" dirty="0"/>
          </a:p>
          <a:p>
            <a:pPr>
              <a:lnSpc>
                <a:spcPct val="150000"/>
              </a:lnSpc>
              <a:buFont typeface="Wingdings" panose="05000000000000000000" pitchFamily="2" charset="2"/>
              <a:buChar char="§"/>
            </a:pPr>
            <a:endParaRPr dirty="0"/>
          </a:p>
        </p:txBody>
      </p:sp>
      <p:grpSp>
        <p:nvGrpSpPr>
          <p:cNvPr id="1620" name="Google Shape;1620;p79"/>
          <p:cNvGrpSpPr/>
          <p:nvPr/>
        </p:nvGrpSpPr>
        <p:grpSpPr>
          <a:xfrm>
            <a:off x="1240256" y="4429258"/>
            <a:ext cx="348075" cy="349500"/>
            <a:chOff x="4019913" y="1462075"/>
            <a:chExt cx="348075" cy="349500"/>
          </a:xfrm>
        </p:grpSpPr>
        <p:sp>
          <p:nvSpPr>
            <p:cNvPr id="1621" name="Google Shape;1621;p79"/>
            <p:cNvSpPr/>
            <p:nvPr/>
          </p:nvSpPr>
          <p:spPr>
            <a:xfrm>
              <a:off x="4019913" y="1729625"/>
              <a:ext cx="348075" cy="81950"/>
            </a:xfrm>
            <a:custGeom>
              <a:avLst/>
              <a:gdLst/>
              <a:ahLst/>
              <a:cxnLst/>
              <a:rect l="l" t="t" r="r" b="b"/>
              <a:pathLst>
                <a:path w="13923" h="3278" extrusionOk="0">
                  <a:moveTo>
                    <a:pt x="8599" y="1228"/>
                  </a:moveTo>
                  <a:cubicBezTo>
                    <a:pt x="8829" y="1228"/>
                    <a:pt x="9015" y="1414"/>
                    <a:pt x="9015" y="1634"/>
                  </a:cubicBezTo>
                  <a:cubicBezTo>
                    <a:pt x="9015" y="1864"/>
                    <a:pt x="8829" y="2050"/>
                    <a:pt x="8599" y="2050"/>
                  </a:cubicBezTo>
                  <a:lnTo>
                    <a:pt x="2050" y="2050"/>
                  </a:lnTo>
                  <a:cubicBezTo>
                    <a:pt x="1817" y="2050"/>
                    <a:pt x="1645" y="1864"/>
                    <a:pt x="1645" y="1634"/>
                  </a:cubicBezTo>
                  <a:cubicBezTo>
                    <a:pt x="1645" y="1414"/>
                    <a:pt x="1817" y="1228"/>
                    <a:pt x="2050" y="1228"/>
                  </a:cubicBezTo>
                  <a:close/>
                  <a:moveTo>
                    <a:pt x="10243" y="1228"/>
                  </a:moveTo>
                  <a:cubicBezTo>
                    <a:pt x="10462" y="1228"/>
                    <a:pt x="10648" y="1414"/>
                    <a:pt x="10648" y="1634"/>
                  </a:cubicBezTo>
                  <a:cubicBezTo>
                    <a:pt x="10648" y="1864"/>
                    <a:pt x="10462" y="2050"/>
                    <a:pt x="10243" y="2050"/>
                  </a:cubicBezTo>
                  <a:cubicBezTo>
                    <a:pt x="10009" y="2050"/>
                    <a:pt x="9826" y="1864"/>
                    <a:pt x="9826" y="1634"/>
                  </a:cubicBezTo>
                  <a:cubicBezTo>
                    <a:pt x="9826" y="1414"/>
                    <a:pt x="10009" y="1228"/>
                    <a:pt x="10243" y="1228"/>
                  </a:cubicBezTo>
                  <a:close/>
                  <a:moveTo>
                    <a:pt x="11873" y="1228"/>
                  </a:moveTo>
                  <a:cubicBezTo>
                    <a:pt x="12106" y="1228"/>
                    <a:pt x="12289" y="1414"/>
                    <a:pt x="12289" y="1634"/>
                  </a:cubicBezTo>
                  <a:cubicBezTo>
                    <a:pt x="12289" y="1864"/>
                    <a:pt x="12106" y="2050"/>
                    <a:pt x="11873" y="2050"/>
                  </a:cubicBezTo>
                  <a:cubicBezTo>
                    <a:pt x="11653" y="2050"/>
                    <a:pt x="11467" y="1864"/>
                    <a:pt x="11467" y="1634"/>
                  </a:cubicBezTo>
                  <a:cubicBezTo>
                    <a:pt x="11467" y="1414"/>
                    <a:pt x="11653" y="1228"/>
                    <a:pt x="11873" y="1228"/>
                  </a:cubicBezTo>
                  <a:close/>
                  <a:moveTo>
                    <a:pt x="1" y="1"/>
                  </a:moveTo>
                  <a:lnTo>
                    <a:pt x="1" y="2050"/>
                  </a:lnTo>
                  <a:cubicBezTo>
                    <a:pt x="1" y="2722"/>
                    <a:pt x="556" y="3277"/>
                    <a:pt x="1228" y="3277"/>
                  </a:cubicBezTo>
                  <a:lnTo>
                    <a:pt x="12695" y="3277"/>
                  </a:lnTo>
                  <a:cubicBezTo>
                    <a:pt x="13378" y="3277"/>
                    <a:pt x="13922" y="2722"/>
                    <a:pt x="13922" y="2050"/>
                  </a:cubicBez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9"/>
            <p:cNvSpPr/>
            <p:nvPr/>
          </p:nvSpPr>
          <p:spPr>
            <a:xfrm>
              <a:off x="4183688" y="1569950"/>
              <a:ext cx="25175" cy="31275"/>
            </a:xfrm>
            <a:custGeom>
              <a:avLst/>
              <a:gdLst/>
              <a:ahLst/>
              <a:cxnLst/>
              <a:rect l="l" t="t" r="r" b="b"/>
              <a:pathLst>
                <a:path w="1007" h="1251" extrusionOk="0">
                  <a:moveTo>
                    <a:pt x="1" y="1"/>
                  </a:moveTo>
                  <a:lnTo>
                    <a:pt x="1" y="1250"/>
                  </a:lnTo>
                  <a:lnTo>
                    <a:pt x="1006" y="62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4122338" y="1513850"/>
              <a:ext cx="143225" cy="143525"/>
            </a:xfrm>
            <a:custGeom>
              <a:avLst/>
              <a:gdLst/>
              <a:ahLst/>
              <a:cxnLst/>
              <a:rect l="l" t="t" r="r" b="b"/>
              <a:pathLst>
                <a:path w="5729" h="5741" extrusionOk="0">
                  <a:moveTo>
                    <a:pt x="2053" y="1097"/>
                  </a:moveTo>
                  <a:cubicBezTo>
                    <a:pt x="2127" y="1097"/>
                    <a:pt x="2203" y="1117"/>
                    <a:pt x="2269" y="1159"/>
                  </a:cubicBezTo>
                  <a:lnTo>
                    <a:pt x="4443" y="2522"/>
                  </a:lnTo>
                  <a:cubicBezTo>
                    <a:pt x="4571" y="2592"/>
                    <a:pt x="4640" y="2731"/>
                    <a:pt x="4640" y="2869"/>
                  </a:cubicBezTo>
                  <a:cubicBezTo>
                    <a:pt x="4640" y="3008"/>
                    <a:pt x="4571" y="3136"/>
                    <a:pt x="4443" y="3217"/>
                  </a:cubicBezTo>
                  <a:lnTo>
                    <a:pt x="2269" y="4583"/>
                  </a:lnTo>
                  <a:cubicBezTo>
                    <a:pt x="2199" y="4619"/>
                    <a:pt x="2119" y="4641"/>
                    <a:pt x="2049" y="4641"/>
                  </a:cubicBezTo>
                  <a:cubicBezTo>
                    <a:pt x="1980" y="4641"/>
                    <a:pt x="1911" y="4630"/>
                    <a:pt x="1852" y="4594"/>
                  </a:cubicBezTo>
                  <a:cubicBezTo>
                    <a:pt x="1713" y="4524"/>
                    <a:pt x="1633" y="4386"/>
                    <a:pt x="1633" y="4236"/>
                  </a:cubicBezTo>
                  <a:lnTo>
                    <a:pt x="1633" y="1506"/>
                  </a:lnTo>
                  <a:cubicBezTo>
                    <a:pt x="1633" y="1356"/>
                    <a:pt x="1713" y="1217"/>
                    <a:pt x="1852" y="1148"/>
                  </a:cubicBezTo>
                  <a:cubicBezTo>
                    <a:pt x="1914" y="1114"/>
                    <a:pt x="1983" y="1097"/>
                    <a:pt x="2053" y="1097"/>
                  </a:cubicBezTo>
                  <a:close/>
                  <a:moveTo>
                    <a:pt x="2871" y="1"/>
                  </a:moveTo>
                  <a:cubicBezTo>
                    <a:pt x="1286" y="1"/>
                    <a:pt x="0" y="1286"/>
                    <a:pt x="0" y="2869"/>
                  </a:cubicBezTo>
                  <a:cubicBezTo>
                    <a:pt x="0" y="4455"/>
                    <a:pt x="1286" y="5741"/>
                    <a:pt x="2871" y="5741"/>
                  </a:cubicBezTo>
                  <a:cubicBezTo>
                    <a:pt x="4443" y="5741"/>
                    <a:pt x="5729" y="4455"/>
                    <a:pt x="5729" y="2869"/>
                  </a:cubicBezTo>
                  <a:cubicBezTo>
                    <a:pt x="5729" y="1286"/>
                    <a:pt x="4443" y="1"/>
                    <a:pt x="2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4019913" y="1462075"/>
              <a:ext cx="348075" cy="247100"/>
            </a:xfrm>
            <a:custGeom>
              <a:avLst/>
              <a:gdLst/>
              <a:ahLst/>
              <a:cxnLst/>
              <a:rect l="l" t="t" r="r" b="b"/>
              <a:pathLst>
                <a:path w="13923" h="9884" extrusionOk="0">
                  <a:moveTo>
                    <a:pt x="6968" y="1261"/>
                  </a:moveTo>
                  <a:cubicBezTo>
                    <a:pt x="8993" y="1261"/>
                    <a:pt x="10648" y="2905"/>
                    <a:pt x="10648" y="4940"/>
                  </a:cubicBezTo>
                  <a:cubicBezTo>
                    <a:pt x="10648" y="6979"/>
                    <a:pt x="8993" y="8620"/>
                    <a:pt x="6968" y="8620"/>
                  </a:cubicBezTo>
                  <a:cubicBezTo>
                    <a:pt x="4930" y="8620"/>
                    <a:pt x="3275" y="6979"/>
                    <a:pt x="3275" y="4940"/>
                  </a:cubicBezTo>
                  <a:cubicBezTo>
                    <a:pt x="3275" y="2905"/>
                    <a:pt x="4930" y="1261"/>
                    <a:pt x="6968" y="1261"/>
                  </a:cubicBezTo>
                  <a:close/>
                  <a:moveTo>
                    <a:pt x="1228" y="0"/>
                  </a:moveTo>
                  <a:cubicBezTo>
                    <a:pt x="556" y="0"/>
                    <a:pt x="1" y="556"/>
                    <a:pt x="1" y="1228"/>
                  </a:cubicBezTo>
                  <a:lnTo>
                    <a:pt x="1" y="9883"/>
                  </a:lnTo>
                  <a:lnTo>
                    <a:pt x="13922" y="9883"/>
                  </a:lnTo>
                  <a:lnTo>
                    <a:pt x="13922" y="1228"/>
                  </a:lnTo>
                  <a:cubicBezTo>
                    <a:pt x="13922" y="556"/>
                    <a:pt x="13378" y="0"/>
                    <a:pt x="12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79"/>
          <p:cNvGrpSpPr/>
          <p:nvPr/>
        </p:nvGrpSpPr>
        <p:grpSpPr>
          <a:xfrm>
            <a:off x="1385858" y="821504"/>
            <a:ext cx="349525" cy="349500"/>
            <a:chOff x="3271863" y="1462075"/>
            <a:chExt cx="349525" cy="349500"/>
          </a:xfrm>
        </p:grpSpPr>
        <p:sp>
          <p:nvSpPr>
            <p:cNvPr id="1626" name="Google Shape;1626;p79"/>
            <p:cNvSpPr/>
            <p:nvPr/>
          </p:nvSpPr>
          <p:spPr>
            <a:xfrm>
              <a:off x="3271863" y="1694075"/>
              <a:ext cx="349525" cy="54675"/>
            </a:xfrm>
            <a:custGeom>
              <a:avLst/>
              <a:gdLst/>
              <a:ahLst/>
              <a:cxnLst/>
              <a:rect l="l" t="t" r="r" b="b"/>
              <a:pathLst>
                <a:path w="13981" h="2187" extrusionOk="0">
                  <a:moveTo>
                    <a:pt x="1" y="1"/>
                  </a:moveTo>
                  <a:lnTo>
                    <a:pt x="1" y="962"/>
                  </a:lnTo>
                  <a:cubicBezTo>
                    <a:pt x="1" y="1631"/>
                    <a:pt x="556" y="2186"/>
                    <a:pt x="1239" y="2186"/>
                  </a:cubicBezTo>
                  <a:lnTo>
                    <a:pt x="12753" y="2186"/>
                  </a:lnTo>
                  <a:cubicBezTo>
                    <a:pt x="13436" y="2186"/>
                    <a:pt x="13980" y="1631"/>
                    <a:pt x="13980" y="962"/>
                  </a:cubicBezTo>
                  <a:lnTo>
                    <a:pt x="139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9"/>
            <p:cNvSpPr/>
            <p:nvPr/>
          </p:nvSpPr>
          <p:spPr>
            <a:xfrm>
              <a:off x="3341013" y="1769275"/>
              <a:ext cx="211500" cy="42300"/>
            </a:xfrm>
            <a:custGeom>
              <a:avLst/>
              <a:gdLst/>
              <a:ahLst/>
              <a:cxnLst/>
              <a:rect l="l" t="t" r="r" b="b"/>
              <a:pathLst>
                <a:path w="8460" h="1692" extrusionOk="0">
                  <a:moveTo>
                    <a:pt x="1481" y="0"/>
                  </a:moveTo>
                  <a:lnTo>
                    <a:pt x="1203" y="869"/>
                  </a:lnTo>
                  <a:lnTo>
                    <a:pt x="406" y="869"/>
                  </a:lnTo>
                  <a:cubicBezTo>
                    <a:pt x="187" y="869"/>
                    <a:pt x="1" y="1053"/>
                    <a:pt x="1" y="1275"/>
                  </a:cubicBezTo>
                  <a:cubicBezTo>
                    <a:pt x="1" y="1505"/>
                    <a:pt x="187" y="1691"/>
                    <a:pt x="406" y="1691"/>
                  </a:cubicBezTo>
                  <a:lnTo>
                    <a:pt x="8054" y="1691"/>
                  </a:lnTo>
                  <a:cubicBezTo>
                    <a:pt x="8273" y="1691"/>
                    <a:pt x="8459" y="1505"/>
                    <a:pt x="8459" y="1275"/>
                  </a:cubicBezTo>
                  <a:cubicBezTo>
                    <a:pt x="8459" y="1053"/>
                    <a:pt x="8273" y="869"/>
                    <a:pt x="8054" y="869"/>
                  </a:cubicBezTo>
                  <a:lnTo>
                    <a:pt x="7257" y="869"/>
                  </a:lnTo>
                  <a:lnTo>
                    <a:pt x="69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9"/>
            <p:cNvSpPr/>
            <p:nvPr/>
          </p:nvSpPr>
          <p:spPr>
            <a:xfrm>
              <a:off x="3344488" y="1516775"/>
              <a:ext cx="116025" cy="20225"/>
            </a:xfrm>
            <a:custGeom>
              <a:avLst/>
              <a:gdLst/>
              <a:ahLst/>
              <a:cxnLst/>
              <a:rect l="l" t="t" r="r" b="b"/>
              <a:pathLst>
                <a:path w="4641" h="809" extrusionOk="0">
                  <a:moveTo>
                    <a:pt x="1" y="0"/>
                  </a:moveTo>
                  <a:lnTo>
                    <a:pt x="1" y="808"/>
                  </a:lnTo>
                  <a:lnTo>
                    <a:pt x="4641" y="808"/>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9"/>
            <p:cNvSpPr/>
            <p:nvPr/>
          </p:nvSpPr>
          <p:spPr>
            <a:xfrm>
              <a:off x="3271863" y="1462075"/>
              <a:ext cx="349525" cy="211475"/>
            </a:xfrm>
            <a:custGeom>
              <a:avLst/>
              <a:gdLst/>
              <a:ahLst/>
              <a:cxnLst/>
              <a:rect l="l" t="t" r="r" b="b"/>
              <a:pathLst>
                <a:path w="13981" h="8459" extrusionOk="0">
                  <a:moveTo>
                    <a:pt x="11503" y="1366"/>
                  </a:moveTo>
                  <a:cubicBezTo>
                    <a:pt x="11723" y="1366"/>
                    <a:pt x="11909" y="1552"/>
                    <a:pt x="11909" y="1772"/>
                  </a:cubicBezTo>
                  <a:cubicBezTo>
                    <a:pt x="11909" y="2002"/>
                    <a:pt x="11723" y="2188"/>
                    <a:pt x="11503" y="2188"/>
                  </a:cubicBezTo>
                  <a:lnTo>
                    <a:pt x="9581" y="2188"/>
                  </a:lnTo>
                  <a:cubicBezTo>
                    <a:pt x="9362" y="2188"/>
                    <a:pt x="9176" y="2002"/>
                    <a:pt x="9176" y="1772"/>
                  </a:cubicBezTo>
                  <a:cubicBezTo>
                    <a:pt x="9176" y="1552"/>
                    <a:pt x="9362" y="1366"/>
                    <a:pt x="9581" y="1366"/>
                  </a:cubicBezTo>
                  <a:close/>
                  <a:moveTo>
                    <a:pt x="7951" y="1366"/>
                  </a:moveTo>
                  <a:cubicBezTo>
                    <a:pt x="8171" y="1366"/>
                    <a:pt x="8357" y="1552"/>
                    <a:pt x="8357" y="1772"/>
                  </a:cubicBezTo>
                  <a:lnTo>
                    <a:pt x="8357" y="3413"/>
                  </a:lnTo>
                  <a:cubicBezTo>
                    <a:pt x="8357" y="3635"/>
                    <a:pt x="8171" y="3818"/>
                    <a:pt x="7951" y="3818"/>
                  </a:cubicBezTo>
                  <a:lnTo>
                    <a:pt x="2489" y="3818"/>
                  </a:lnTo>
                  <a:cubicBezTo>
                    <a:pt x="2270" y="3818"/>
                    <a:pt x="2084" y="3635"/>
                    <a:pt x="2084" y="3413"/>
                  </a:cubicBezTo>
                  <a:lnTo>
                    <a:pt x="2084" y="1772"/>
                  </a:lnTo>
                  <a:cubicBezTo>
                    <a:pt x="2084" y="1552"/>
                    <a:pt x="2270" y="1366"/>
                    <a:pt x="2489" y="1366"/>
                  </a:cubicBezTo>
                  <a:close/>
                  <a:moveTo>
                    <a:pt x="11503" y="2996"/>
                  </a:moveTo>
                  <a:cubicBezTo>
                    <a:pt x="11723" y="2996"/>
                    <a:pt x="11909" y="3183"/>
                    <a:pt x="11909" y="3413"/>
                  </a:cubicBezTo>
                  <a:cubicBezTo>
                    <a:pt x="11909" y="3635"/>
                    <a:pt x="11723" y="3818"/>
                    <a:pt x="11503" y="3818"/>
                  </a:cubicBezTo>
                  <a:lnTo>
                    <a:pt x="9581" y="3818"/>
                  </a:lnTo>
                  <a:cubicBezTo>
                    <a:pt x="9362" y="3818"/>
                    <a:pt x="9176" y="3635"/>
                    <a:pt x="9176" y="3413"/>
                  </a:cubicBezTo>
                  <a:cubicBezTo>
                    <a:pt x="9176" y="3183"/>
                    <a:pt x="9362" y="2996"/>
                    <a:pt x="9581" y="2996"/>
                  </a:cubicBezTo>
                  <a:close/>
                  <a:moveTo>
                    <a:pt x="4400" y="4640"/>
                  </a:moveTo>
                  <a:cubicBezTo>
                    <a:pt x="4630" y="4640"/>
                    <a:pt x="4816" y="4827"/>
                    <a:pt x="4816" y="5046"/>
                  </a:cubicBezTo>
                  <a:cubicBezTo>
                    <a:pt x="4816" y="5276"/>
                    <a:pt x="4630" y="5462"/>
                    <a:pt x="4400" y="5462"/>
                  </a:cubicBezTo>
                  <a:lnTo>
                    <a:pt x="2489" y="5462"/>
                  </a:lnTo>
                  <a:cubicBezTo>
                    <a:pt x="2270" y="5462"/>
                    <a:pt x="2084" y="5276"/>
                    <a:pt x="2084" y="5046"/>
                  </a:cubicBezTo>
                  <a:cubicBezTo>
                    <a:pt x="2084" y="4827"/>
                    <a:pt x="2270" y="4640"/>
                    <a:pt x="2489" y="4640"/>
                  </a:cubicBezTo>
                  <a:close/>
                  <a:moveTo>
                    <a:pt x="7951" y="4640"/>
                  </a:moveTo>
                  <a:cubicBezTo>
                    <a:pt x="8171" y="4640"/>
                    <a:pt x="8357" y="4827"/>
                    <a:pt x="8357" y="5046"/>
                  </a:cubicBezTo>
                  <a:cubicBezTo>
                    <a:pt x="8357" y="5276"/>
                    <a:pt x="8171" y="5462"/>
                    <a:pt x="7951" y="5462"/>
                  </a:cubicBezTo>
                  <a:lnTo>
                    <a:pt x="6041" y="5462"/>
                  </a:lnTo>
                  <a:cubicBezTo>
                    <a:pt x="5810" y="5462"/>
                    <a:pt x="5624" y="5276"/>
                    <a:pt x="5624" y="5046"/>
                  </a:cubicBezTo>
                  <a:cubicBezTo>
                    <a:pt x="5624" y="4827"/>
                    <a:pt x="5810" y="4640"/>
                    <a:pt x="6041" y="4640"/>
                  </a:cubicBezTo>
                  <a:close/>
                  <a:moveTo>
                    <a:pt x="11503" y="4640"/>
                  </a:moveTo>
                  <a:cubicBezTo>
                    <a:pt x="11723" y="4640"/>
                    <a:pt x="11909" y="4827"/>
                    <a:pt x="11909" y="5046"/>
                  </a:cubicBezTo>
                  <a:cubicBezTo>
                    <a:pt x="11909" y="5276"/>
                    <a:pt x="11723" y="5462"/>
                    <a:pt x="11503" y="5462"/>
                  </a:cubicBezTo>
                  <a:lnTo>
                    <a:pt x="9581" y="5462"/>
                  </a:lnTo>
                  <a:cubicBezTo>
                    <a:pt x="9362" y="5462"/>
                    <a:pt x="9176" y="5276"/>
                    <a:pt x="9176" y="5046"/>
                  </a:cubicBezTo>
                  <a:cubicBezTo>
                    <a:pt x="9176" y="4827"/>
                    <a:pt x="9362" y="4640"/>
                    <a:pt x="9581" y="4640"/>
                  </a:cubicBezTo>
                  <a:close/>
                  <a:moveTo>
                    <a:pt x="4400" y="6284"/>
                  </a:moveTo>
                  <a:cubicBezTo>
                    <a:pt x="4630" y="6284"/>
                    <a:pt x="4816" y="6457"/>
                    <a:pt x="4816" y="6690"/>
                  </a:cubicBezTo>
                  <a:cubicBezTo>
                    <a:pt x="4816" y="6909"/>
                    <a:pt x="4630" y="7093"/>
                    <a:pt x="4400" y="7093"/>
                  </a:cubicBezTo>
                  <a:lnTo>
                    <a:pt x="2489" y="7093"/>
                  </a:lnTo>
                  <a:cubicBezTo>
                    <a:pt x="2270" y="7093"/>
                    <a:pt x="2084" y="6909"/>
                    <a:pt x="2084" y="6690"/>
                  </a:cubicBezTo>
                  <a:cubicBezTo>
                    <a:pt x="2084" y="6457"/>
                    <a:pt x="2270" y="6284"/>
                    <a:pt x="2489" y="6284"/>
                  </a:cubicBezTo>
                  <a:close/>
                  <a:moveTo>
                    <a:pt x="7951" y="6284"/>
                  </a:moveTo>
                  <a:cubicBezTo>
                    <a:pt x="8171" y="6284"/>
                    <a:pt x="8357" y="6457"/>
                    <a:pt x="8357" y="6690"/>
                  </a:cubicBezTo>
                  <a:cubicBezTo>
                    <a:pt x="8357" y="6909"/>
                    <a:pt x="8171" y="7093"/>
                    <a:pt x="7951" y="7093"/>
                  </a:cubicBezTo>
                  <a:lnTo>
                    <a:pt x="6041" y="7093"/>
                  </a:lnTo>
                  <a:cubicBezTo>
                    <a:pt x="5810" y="7093"/>
                    <a:pt x="5624" y="6909"/>
                    <a:pt x="5624" y="6690"/>
                  </a:cubicBezTo>
                  <a:cubicBezTo>
                    <a:pt x="5624" y="6457"/>
                    <a:pt x="5810" y="6284"/>
                    <a:pt x="6041" y="6284"/>
                  </a:cubicBezTo>
                  <a:close/>
                  <a:moveTo>
                    <a:pt x="11503" y="6284"/>
                  </a:moveTo>
                  <a:cubicBezTo>
                    <a:pt x="11723" y="6284"/>
                    <a:pt x="11909" y="6457"/>
                    <a:pt x="11909" y="6690"/>
                  </a:cubicBezTo>
                  <a:cubicBezTo>
                    <a:pt x="11909" y="6909"/>
                    <a:pt x="11723" y="7093"/>
                    <a:pt x="11503" y="7093"/>
                  </a:cubicBezTo>
                  <a:lnTo>
                    <a:pt x="9581" y="7093"/>
                  </a:lnTo>
                  <a:cubicBezTo>
                    <a:pt x="9362" y="7093"/>
                    <a:pt x="9176" y="6909"/>
                    <a:pt x="9176" y="6690"/>
                  </a:cubicBezTo>
                  <a:cubicBezTo>
                    <a:pt x="9176" y="6457"/>
                    <a:pt x="9362" y="6284"/>
                    <a:pt x="9581" y="6284"/>
                  </a:cubicBezTo>
                  <a:close/>
                  <a:moveTo>
                    <a:pt x="1239" y="0"/>
                  </a:moveTo>
                  <a:cubicBezTo>
                    <a:pt x="556" y="0"/>
                    <a:pt x="1" y="556"/>
                    <a:pt x="1" y="1228"/>
                  </a:cubicBezTo>
                  <a:lnTo>
                    <a:pt x="1" y="8459"/>
                  </a:lnTo>
                  <a:lnTo>
                    <a:pt x="13980" y="8459"/>
                  </a:lnTo>
                  <a:lnTo>
                    <a:pt x="13980" y="1228"/>
                  </a:lnTo>
                  <a:cubicBezTo>
                    <a:pt x="13980" y="556"/>
                    <a:pt x="13436"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0" name="Google Shape;1630;p79"/>
          <p:cNvSpPr/>
          <p:nvPr/>
        </p:nvSpPr>
        <p:spPr>
          <a:xfrm>
            <a:off x="809884" y="4070050"/>
            <a:ext cx="297009" cy="296363"/>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9"/>
          <p:cNvSpPr/>
          <p:nvPr/>
        </p:nvSpPr>
        <p:spPr>
          <a:xfrm>
            <a:off x="1000013" y="14159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9"/>
          <p:cNvSpPr/>
          <p:nvPr/>
        </p:nvSpPr>
        <p:spPr>
          <a:xfrm rot="10800000">
            <a:off x="7805629" y="1690383"/>
            <a:ext cx="338446" cy="338446"/>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1633;p79"/>
          <p:cNvGrpSpPr/>
          <p:nvPr/>
        </p:nvGrpSpPr>
        <p:grpSpPr>
          <a:xfrm>
            <a:off x="7447711" y="4118848"/>
            <a:ext cx="743279" cy="485160"/>
            <a:chOff x="4842900" y="2922987"/>
            <a:chExt cx="436632" cy="284986"/>
          </a:xfrm>
        </p:grpSpPr>
        <p:sp>
          <p:nvSpPr>
            <p:cNvPr id="1634" name="Google Shape;1634;p7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3810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79"/>
          <p:cNvGrpSpPr/>
          <p:nvPr/>
        </p:nvGrpSpPr>
        <p:grpSpPr>
          <a:xfrm>
            <a:off x="7754325" y="3861825"/>
            <a:ext cx="612500" cy="296375"/>
            <a:chOff x="5658425" y="2734375"/>
            <a:chExt cx="612500" cy="296375"/>
          </a:xfrm>
        </p:grpSpPr>
        <p:sp>
          <p:nvSpPr>
            <p:cNvPr id="1637" name="Google Shape;1637;p79"/>
            <p:cNvSpPr/>
            <p:nvPr/>
          </p:nvSpPr>
          <p:spPr>
            <a:xfrm>
              <a:off x="5658425" y="2734375"/>
              <a:ext cx="612500" cy="296375"/>
            </a:xfrm>
            <a:custGeom>
              <a:avLst/>
              <a:gdLst/>
              <a:ahLst/>
              <a:cxnLst/>
              <a:rect l="l" t="t" r="r" b="b"/>
              <a:pathLst>
                <a:path w="24500" h="11855"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solidFill>
              <a:schemeClr val="lt2"/>
            </a:solidFill>
            <a:ln w="9525" cap="flat" cmpd="sng">
              <a:solidFill>
                <a:schemeClr val="lt1"/>
              </a:solidFill>
              <a:prstDash val="solid"/>
              <a:round/>
              <a:headEnd type="none" w="sm" len="sm"/>
              <a:tailEnd type="none" w="sm" len="sm"/>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9"/>
            <p:cNvSpPr/>
            <p:nvPr/>
          </p:nvSpPr>
          <p:spPr>
            <a:xfrm>
              <a:off x="5658425" y="2734375"/>
              <a:ext cx="612500" cy="296375"/>
            </a:xfrm>
            <a:custGeom>
              <a:avLst/>
              <a:gdLst/>
              <a:ahLst/>
              <a:cxnLst/>
              <a:rect l="l" t="t" r="r" b="b"/>
              <a:pathLst>
                <a:path w="24500" h="11855" fill="none"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no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9"/>
            <p:cNvSpPr/>
            <p:nvPr/>
          </p:nvSpPr>
          <p:spPr>
            <a:xfrm>
              <a:off x="5791400" y="2808075"/>
              <a:ext cx="140600" cy="134525"/>
            </a:xfrm>
            <a:custGeom>
              <a:avLst/>
              <a:gdLst/>
              <a:ahLst/>
              <a:cxnLst/>
              <a:rect l="l" t="t" r="r" b="b"/>
              <a:pathLst>
                <a:path w="5624" h="5381" extrusionOk="0">
                  <a:moveTo>
                    <a:pt x="2797" y="1"/>
                  </a:moveTo>
                  <a:lnTo>
                    <a:pt x="1916" y="1764"/>
                  </a:lnTo>
                  <a:lnTo>
                    <a:pt x="1" y="2068"/>
                  </a:lnTo>
                  <a:lnTo>
                    <a:pt x="1399" y="3435"/>
                  </a:lnTo>
                  <a:lnTo>
                    <a:pt x="1065" y="5381"/>
                  </a:lnTo>
                  <a:lnTo>
                    <a:pt x="2797" y="4469"/>
                  </a:lnTo>
                  <a:lnTo>
                    <a:pt x="4560" y="5381"/>
                  </a:lnTo>
                  <a:lnTo>
                    <a:pt x="4195" y="3435"/>
                  </a:lnTo>
                  <a:lnTo>
                    <a:pt x="5624" y="2068"/>
                  </a:lnTo>
                  <a:lnTo>
                    <a:pt x="3679" y="1764"/>
                  </a:lnTo>
                  <a:lnTo>
                    <a:pt x="2797"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9"/>
            <p:cNvSpPr/>
            <p:nvPr/>
          </p:nvSpPr>
          <p:spPr>
            <a:xfrm>
              <a:off x="5997350" y="2808075"/>
              <a:ext cx="140600" cy="134525"/>
            </a:xfrm>
            <a:custGeom>
              <a:avLst/>
              <a:gdLst/>
              <a:ahLst/>
              <a:cxnLst/>
              <a:rect l="l" t="t" r="r" b="b"/>
              <a:pathLst>
                <a:path w="5624" h="5381" extrusionOk="0">
                  <a:moveTo>
                    <a:pt x="2796" y="1"/>
                  </a:moveTo>
                  <a:lnTo>
                    <a:pt x="1945" y="1764"/>
                  </a:lnTo>
                  <a:lnTo>
                    <a:pt x="0" y="2068"/>
                  </a:lnTo>
                  <a:lnTo>
                    <a:pt x="1398" y="3435"/>
                  </a:lnTo>
                  <a:lnTo>
                    <a:pt x="1064" y="5381"/>
                  </a:lnTo>
                  <a:lnTo>
                    <a:pt x="2796" y="4469"/>
                  </a:lnTo>
                  <a:lnTo>
                    <a:pt x="4559" y="5381"/>
                  </a:lnTo>
                  <a:lnTo>
                    <a:pt x="4225" y="3435"/>
                  </a:lnTo>
                  <a:lnTo>
                    <a:pt x="5623" y="2068"/>
                  </a:lnTo>
                  <a:lnTo>
                    <a:pt x="3678" y="1764"/>
                  </a:lnTo>
                  <a:lnTo>
                    <a:pt x="2796"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1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630"/>
                                        </p:tgtEl>
                                        <p:attrNameLst>
                                          <p:attrName>style.visibility</p:attrName>
                                        </p:attrNameLst>
                                      </p:cBhvr>
                                      <p:to>
                                        <p:strVal val="visible"/>
                                      </p:to>
                                    </p:set>
                                    <p:anim calcmode="lin" valueType="num">
                                      <p:cBhvr additive="base">
                                        <p:cTn id="7" dur="800"/>
                                        <p:tgtEl>
                                          <p:spTgt spid="1630"/>
                                        </p:tgtEl>
                                        <p:attrNameLst>
                                          <p:attrName>ppt_w</p:attrName>
                                        </p:attrNameLst>
                                      </p:cBhvr>
                                      <p:tavLst>
                                        <p:tav tm="0">
                                          <p:val>
                                            <p:strVal val="0"/>
                                          </p:val>
                                        </p:tav>
                                        <p:tav tm="100000">
                                          <p:val>
                                            <p:strVal val="#ppt_w"/>
                                          </p:val>
                                        </p:tav>
                                      </p:tavLst>
                                    </p:anim>
                                    <p:anim calcmode="lin" valueType="num">
                                      <p:cBhvr additive="base">
                                        <p:cTn id="8" dur="800"/>
                                        <p:tgtEl>
                                          <p:spTgt spid="1630"/>
                                        </p:tgtEl>
                                        <p:attrNameLst>
                                          <p:attrName>ppt_h</p:attrName>
                                        </p:attrNameLst>
                                      </p:cBhvr>
                                      <p:tavLst>
                                        <p:tav tm="0">
                                          <p:val>
                                            <p:strVal val="0"/>
                                          </p:val>
                                        </p:tav>
                                        <p:tav tm="100000">
                                          <p:val>
                                            <p:strVal val="#ppt_h"/>
                                          </p:val>
                                        </p:tav>
                                      </p:tavLst>
                                    </p:anim>
                                  </p:childTnLst>
                                </p:cTn>
                              </p:par>
                              <p:par>
                                <p:cTn id="9" presetID="8" presetClass="emph" presetSubtype="0" fill="hold" nodeType="withEffect">
                                  <p:stCondLst>
                                    <p:cond delay="0"/>
                                  </p:stCondLst>
                                  <p:childTnLst>
                                    <p:animRot by="-21600000">
                                      <p:cBhvr>
                                        <p:cTn id="10" dur="800" fill="hold"/>
                                        <p:tgtEl>
                                          <p:spTgt spid="163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6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5" name="Google Shape;1615;p79"/>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Documentation &amp; Presentation</a:t>
            </a:r>
            <a:endParaRPr dirty="0"/>
          </a:p>
        </p:txBody>
      </p:sp>
      <p:sp>
        <p:nvSpPr>
          <p:cNvPr id="1616" name="Google Shape;1616;p79"/>
          <p:cNvSpPr txBox="1">
            <a:spLocks noGrp="1"/>
          </p:cNvSpPr>
          <p:nvPr>
            <p:ph type="subTitle" idx="1"/>
          </p:nvPr>
        </p:nvSpPr>
        <p:spPr>
          <a:xfrm>
            <a:off x="1718526" y="1314198"/>
            <a:ext cx="5791126" cy="3597436"/>
          </a:xfrm>
          <a:prstGeom prst="rect">
            <a:avLst/>
          </a:prstGeom>
        </p:spPr>
        <p:txBody>
          <a:bodyPr spcFirstLastPara="1" wrap="square" lIns="91425" tIns="91425" rIns="91425" bIns="91425" anchor="ctr" anchorCtr="0">
            <a:noAutofit/>
          </a:bodyPr>
          <a:lstStyle/>
          <a:p>
            <a:pPr>
              <a:lnSpc>
                <a:spcPct val="150000"/>
              </a:lnSpc>
              <a:buFont typeface="Wingdings" panose="05000000000000000000" pitchFamily="2" charset="2"/>
              <a:buChar char="§"/>
            </a:pPr>
            <a:r>
              <a:rPr lang="en-US" dirty="0" smtClean="0"/>
              <a:t>Upload the Prototype to a GitHub repository.</a:t>
            </a:r>
          </a:p>
          <a:p>
            <a:pPr>
              <a:lnSpc>
                <a:spcPct val="150000"/>
              </a:lnSpc>
              <a:buFont typeface="Wingdings" panose="05000000000000000000" pitchFamily="2" charset="2"/>
              <a:buChar char="§"/>
            </a:pPr>
            <a:r>
              <a:rPr lang="en-US" dirty="0" smtClean="0"/>
              <a:t>Document </a:t>
            </a:r>
            <a:r>
              <a:rPr lang="en-US" dirty="0"/>
              <a:t>the setup, architecture, and how to run the application.</a:t>
            </a:r>
          </a:p>
          <a:p>
            <a:pPr>
              <a:lnSpc>
                <a:spcPct val="150000"/>
              </a:lnSpc>
              <a:buFont typeface="Wingdings" panose="05000000000000000000" pitchFamily="2" charset="2"/>
              <a:buChar char="§"/>
            </a:pPr>
            <a:r>
              <a:rPr lang="en-US" dirty="0" smtClean="0"/>
              <a:t>Provide </a:t>
            </a:r>
            <a:r>
              <a:rPr lang="en-US" dirty="0"/>
              <a:t>clear instructions for running both the frontend and backend components</a:t>
            </a:r>
            <a:r>
              <a:rPr lang="en-US" dirty="0" smtClean="0"/>
              <a:t>.</a:t>
            </a:r>
          </a:p>
          <a:p>
            <a:pPr>
              <a:lnSpc>
                <a:spcPct val="150000"/>
              </a:lnSpc>
              <a:buFont typeface="Wingdings" panose="05000000000000000000" pitchFamily="2" charset="2"/>
              <a:buChar char="§"/>
            </a:pPr>
            <a:r>
              <a:rPr lang="en-US" dirty="0"/>
              <a:t>Prepare a presentation </a:t>
            </a:r>
            <a:r>
              <a:rPr lang="en-US" dirty="0" smtClean="0"/>
              <a:t>to </a:t>
            </a:r>
            <a:r>
              <a:rPr lang="en-US" dirty="0"/>
              <a:t>demonstrate the POC.</a:t>
            </a:r>
          </a:p>
          <a:p>
            <a:pPr>
              <a:lnSpc>
                <a:spcPct val="150000"/>
              </a:lnSpc>
              <a:buFont typeface="Wingdings" panose="05000000000000000000" pitchFamily="2" charset="2"/>
              <a:buChar char="§"/>
            </a:pPr>
            <a:r>
              <a:rPr lang="en-US" dirty="0" smtClean="0"/>
              <a:t>Show </a:t>
            </a:r>
            <a:r>
              <a:rPr lang="en-US" dirty="0"/>
              <a:t>how the application meets the requirements and functions.</a:t>
            </a:r>
          </a:p>
          <a:p>
            <a:pPr>
              <a:lnSpc>
                <a:spcPct val="150000"/>
              </a:lnSpc>
              <a:buFont typeface="Wingdings" panose="05000000000000000000" pitchFamily="2" charset="2"/>
              <a:buChar char="§"/>
            </a:pPr>
            <a:endParaRPr dirty="0"/>
          </a:p>
        </p:txBody>
      </p:sp>
      <p:grpSp>
        <p:nvGrpSpPr>
          <p:cNvPr id="1620" name="Google Shape;1620;p79"/>
          <p:cNvGrpSpPr/>
          <p:nvPr/>
        </p:nvGrpSpPr>
        <p:grpSpPr>
          <a:xfrm>
            <a:off x="1240256" y="4429258"/>
            <a:ext cx="348075" cy="349500"/>
            <a:chOff x="4019913" y="1462075"/>
            <a:chExt cx="348075" cy="349500"/>
          </a:xfrm>
        </p:grpSpPr>
        <p:sp>
          <p:nvSpPr>
            <p:cNvPr id="1621" name="Google Shape;1621;p79"/>
            <p:cNvSpPr/>
            <p:nvPr/>
          </p:nvSpPr>
          <p:spPr>
            <a:xfrm>
              <a:off x="4019913" y="1729625"/>
              <a:ext cx="348075" cy="81950"/>
            </a:xfrm>
            <a:custGeom>
              <a:avLst/>
              <a:gdLst/>
              <a:ahLst/>
              <a:cxnLst/>
              <a:rect l="l" t="t" r="r" b="b"/>
              <a:pathLst>
                <a:path w="13923" h="3278" extrusionOk="0">
                  <a:moveTo>
                    <a:pt x="8599" y="1228"/>
                  </a:moveTo>
                  <a:cubicBezTo>
                    <a:pt x="8829" y="1228"/>
                    <a:pt x="9015" y="1414"/>
                    <a:pt x="9015" y="1634"/>
                  </a:cubicBezTo>
                  <a:cubicBezTo>
                    <a:pt x="9015" y="1864"/>
                    <a:pt x="8829" y="2050"/>
                    <a:pt x="8599" y="2050"/>
                  </a:cubicBezTo>
                  <a:lnTo>
                    <a:pt x="2050" y="2050"/>
                  </a:lnTo>
                  <a:cubicBezTo>
                    <a:pt x="1817" y="2050"/>
                    <a:pt x="1645" y="1864"/>
                    <a:pt x="1645" y="1634"/>
                  </a:cubicBezTo>
                  <a:cubicBezTo>
                    <a:pt x="1645" y="1414"/>
                    <a:pt x="1817" y="1228"/>
                    <a:pt x="2050" y="1228"/>
                  </a:cubicBezTo>
                  <a:close/>
                  <a:moveTo>
                    <a:pt x="10243" y="1228"/>
                  </a:moveTo>
                  <a:cubicBezTo>
                    <a:pt x="10462" y="1228"/>
                    <a:pt x="10648" y="1414"/>
                    <a:pt x="10648" y="1634"/>
                  </a:cubicBezTo>
                  <a:cubicBezTo>
                    <a:pt x="10648" y="1864"/>
                    <a:pt x="10462" y="2050"/>
                    <a:pt x="10243" y="2050"/>
                  </a:cubicBezTo>
                  <a:cubicBezTo>
                    <a:pt x="10009" y="2050"/>
                    <a:pt x="9826" y="1864"/>
                    <a:pt x="9826" y="1634"/>
                  </a:cubicBezTo>
                  <a:cubicBezTo>
                    <a:pt x="9826" y="1414"/>
                    <a:pt x="10009" y="1228"/>
                    <a:pt x="10243" y="1228"/>
                  </a:cubicBezTo>
                  <a:close/>
                  <a:moveTo>
                    <a:pt x="11873" y="1228"/>
                  </a:moveTo>
                  <a:cubicBezTo>
                    <a:pt x="12106" y="1228"/>
                    <a:pt x="12289" y="1414"/>
                    <a:pt x="12289" y="1634"/>
                  </a:cubicBezTo>
                  <a:cubicBezTo>
                    <a:pt x="12289" y="1864"/>
                    <a:pt x="12106" y="2050"/>
                    <a:pt x="11873" y="2050"/>
                  </a:cubicBezTo>
                  <a:cubicBezTo>
                    <a:pt x="11653" y="2050"/>
                    <a:pt x="11467" y="1864"/>
                    <a:pt x="11467" y="1634"/>
                  </a:cubicBezTo>
                  <a:cubicBezTo>
                    <a:pt x="11467" y="1414"/>
                    <a:pt x="11653" y="1228"/>
                    <a:pt x="11873" y="1228"/>
                  </a:cubicBezTo>
                  <a:close/>
                  <a:moveTo>
                    <a:pt x="1" y="1"/>
                  </a:moveTo>
                  <a:lnTo>
                    <a:pt x="1" y="2050"/>
                  </a:lnTo>
                  <a:cubicBezTo>
                    <a:pt x="1" y="2722"/>
                    <a:pt x="556" y="3277"/>
                    <a:pt x="1228" y="3277"/>
                  </a:cubicBezTo>
                  <a:lnTo>
                    <a:pt x="12695" y="3277"/>
                  </a:lnTo>
                  <a:cubicBezTo>
                    <a:pt x="13378" y="3277"/>
                    <a:pt x="13922" y="2722"/>
                    <a:pt x="13922" y="2050"/>
                  </a:cubicBez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9"/>
            <p:cNvSpPr/>
            <p:nvPr/>
          </p:nvSpPr>
          <p:spPr>
            <a:xfrm>
              <a:off x="4183688" y="1569950"/>
              <a:ext cx="25175" cy="31275"/>
            </a:xfrm>
            <a:custGeom>
              <a:avLst/>
              <a:gdLst/>
              <a:ahLst/>
              <a:cxnLst/>
              <a:rect l="l" t="t" r="r" b="b"/>
              <a:pathLst>
                <a:path w="1007" h="1251" extrusionOk="0">
                  <a:moveTo>
                    <a:pt x="1" y="1"/>
                  </a:moveTo>
                  <a:lnTo>
                    <a:pt x="1" y="1250"/>
                  </a:lnTo>
                  <a:lnTo>
                    <a:pt x="1006" y="62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4122338" y="1513850"/>
              <a:ext cx="143225" cy="143525"/>
            </a:xfrm>
            <a:custGeom>
              <a:avLst/>
              <a:gdLst/>
              <a:ahLst/>
              <a:cxnLst/>
              <a:rect l="l" t="t" r="r" b="b"/>
              <a:pathLst>
                <a:path w="5729" h="5741" extrusionOk="0">
                  <a:moveTo>
                    <a:pt x="2053" y="1097"/>
                  </a:moveTo>
                  <a:cubicBezTo>
                    <a:pt x="2127" y="1097"/>
                    <a:pt x="2203" y="1117"/>
                    <a:pt x="2269" y="1159"/>
                  </a:cubicBezTo>
                  <a:lnTo>
                    <a:pt x="4443" y="2522"/>
                  </a:lnTo>
                  <a:cubicBezTo>
                    <a:pt x="4571" y="2592"/>
                    <a:pt x="4640" y="2731"/>
                    <a:pt x="4640" y="2869"/>
                  </a:cubicBezTo>
                  <a:cubicBezTo>
                    <a:pt x="4640" y="3008"/>
                    <a:pt x="4571" y="3136"/>
                    <a:pt x="4443" y="3217"/>
                  </a:cubicBezTo>
                  <a:lnTo>
                    <a:pt x="2269" y="4583"/>
                  </a:lnTo>
                  <a:cubicBezTo>
                    <a:pt x="2199" y="4619"/>
                    <a:pt x="2119" y="4641"/>
                    <a:pt x="2049" y="4641"/>
                  </a:cubicBezTo>
                  <a:cubicBezTo>
                    <a:pt x="1980" y="4641"/>
                    <a:pt x="1911" y="4630"/>
                    <a:pt x="1852" y="4594"/>
                  </a:cubicBezTo>
                  <a:cubicBezTo>
                    <a:pt x="1713" y="4524"/>
                    <a:pt x="1633" y="4386"/>
                    <a:pt x="1633" y="4236"/>
                  </a:cubicBezTo>
                  <a:lnTo>
                    <a:pt x="1633" y="1506"/>
                  </a:lnTo>
                  <a:cubicBezTo>
                    <a:pt x="1633" y="1356"/>
                    <a:pt x="1713" y="1217"/>
                    <a:pt x="1852" y="1148"/>
                  </a:cubicBezTo>
                  <a:cubicBezTo>
                    <a:pt x="1914" y="1114"/>
                    <a:pt x="1983" y="1097"/>
                    <a:pt x="2053" y="1097"/>
                  </a:cubicBezTo>
                  <a:close/>
                  <a:moveTo>
                    <a:pt x="2871" y="1"/>
                  </a:moveTo>
                  <a:cubicBezTo>
                    <a:pt x="1286" y="1"/>
                    <a:pt x="0" y="1286"/>
                    <a:pt x="0" y="2869"/>
                  </a:cubicBezTo>
                  <a:cubicBezTo>
                    <a:pt x="0" y="4455"/>
                    <a:pt x="1286" y="5741"/>
                    <a:pt x="2871" y="5741"/>
                  </a:cubicBezTo>
                  <a:cubicBezTo>
                    <a:pt x="4443" y="5741"/>
                    <a:pt x="5729" y="4455"/>
                    <a:pt x="5729" y="2869"/>
                  </a:cubicBezTo>
                  <a:cubicBezTo>
                    <a:pt x="5729" y="1286"/>
                    <a:pt x="4443" y="1"/>
                    <a:pt x="2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4019913" y="1462075"/>
              <a:ext cx="348075" cy="247100"/>
            </a:xfrm>
            <a:custGeom>
              <a:avLst/>
              <a:gdLst/>
              <a:ahLst/>
              <a:cxnLst/>
              <a:rect l="l" t="t" r="r" b="b"/>
              <a:pathLst>
                <a:path w="13923" h="9884" extrusionOk="0">
                  <a:moveTo>
                    <a:pt x="6968" y="1261"/>
                  </a:moveTo>
                  <a:cubicBezTo>
                    <a:pt x="8993" y="1261"/>
                    <a:pt x="10648" y="2905"/>
                    <a:pt x="10648" y="4940"/>
                  </a:cubicBezTo>
                  <a:cubicBezTo>
                    <a:pt x="10648" y="6979"/>
                    <a:pt x="8993" y="8620"/>
                    <a:pt x="6968" y="8620"/>
                  </a:cubicBezTo>
                  <a:cubicBezTo>
                    <a:pt x="4930" y="8620"/>
                    <a:pt x="3275" y="6979"/>
                    <a:pt x="3275" y="4940"/>
                  </a:cubicBezTo>
                  <a:cubicBezTo>
                    <a:pt x="3275" y="2905"/>
                    <a:pt x="4930" y="1261"/>
                    <a:pt x="6968" y="1261"/>
                  </a:cubicBezTo>
                  <a:close/>
                  <a:moveTo>
                    <a:pt x="1228" y="0"/>
                  </a:moveTo>
                  <a:cubicBezTo>
                    <a:pt x="556" y="0"/>
                    <a:pt x="1" y="556"/>
                    <a:pt x="1" y="1228"/>
                  </a:cubicBezTo>
                  <a:lnTo>
                    <a:pt x="1" y="9883"/>
                  </a:lnTo>
                  <a:lnTo>
                    <a:pt x="13922" y="9883"/>
                  </a:lnTo>
                  <a:lnTo>
                    <a:pt x="13922" y="1228"/>
                  </a:lnTo>
                  <a:cubicBezTo>
                    <a:pt x="13922" y="556"/>
                    <a:pt x="13378" y="0"/>
                    <a:pt x="12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79"/>
          <p:cNvGrpSpPr/>
          <p:nvPr/>
        </p:nvGrpSpPr>
        <p:grpSpPr>
          <a:xfrm>
            <a:off x="775875" y="804300"/>
            <a:ext cx="349525" cy="349500"/>
            <a:chOff x="3271863" y="1462075"/>
            <a:chExt cx="349525" cy="349500"/>
          </a:xfrm>
        </p:grpSpPr>
        <p:sp>
          <p:nvSpPr>
            <p:cNvPr id="1626" name="Google Shape;1626;p79"/>
            <p:cNvSpPr/>
            <p:nvPr/>
          </p:nvSpPr>
          <p:spPr>
            <a:xfrm>
              <a:off x="3271863" y="1694075"/>
              <a:ext cx="349525" cy="54675"/>
            </a:xfrm>
            <a:custGeom>
              <a:avLst/>
              <a:gdLst/>
              <a:ahLst/>
              <a:cxnLst/>
              <a:rect l="l" t="t" r="r" b="b"/>
              <a:pathLst>
                <a:path w="13981" h="2187" extrusionOk="0">
                  <a:moveTo>
                    <a:pt x="1" y="1"/>
                  </a:moveTo>
                  <a:lnTo>
                    <a:pt x="1" y="962"/>
                  </a:lnTo>
                  <a:cubicBezTo>
                    <a:pt x="1" y="1631"/>
                    <a:pt x="556" y="2186"/>
                    <a:pt x="1239" y="2186"/>
                  </a:cubicBezTo>
                  <a:lnTo>
                    <a:pt x="12753" y="2186"/>
                  </a:lnTo>
                  <a:cubicBezTo>
                    <a:pt x="13436" y="2186"/>
                    <a:pt x="13980" y="1631"/>
                    <a:pt x="13980" y="962"/>
                  </a:cubicBezTo>
                  <a:lnTo>
                    <a:pt x="139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9"/>
            <p:cNvSpPr/>
            <p:nvPr/>
          </p:nvSpPr>
          <p:spPr>
            <a:xfrm>
              <a:off x="3341013" y="1769275"/>
              <a:ext cx="211500" cy="42300"/>
            </a:xfrm>
            <a:custGeom>
              <a:avLst/>
              <a:gdLst/>
              <a:ahLst/>
              <a:cxnLst/>
              <a:rect l="l" t="t" r="r" b="b"/>
              <a:pathLst>
                <a:path w="8460" h="1692" extrusionOk="0">
                  <a:moveTo>
                    <a:pt x="1481" y="0"/>
                  </a:moveTo>
                  <a:lnTo>
                    <a:pt x="1203" y="869"/>
                  </a:lnTo>
                  <a:lnTo>
                    <a:pt x="406" y="869"/>
                  </a:lnTo>
                  <a:cubicBezTo>
                    <a:pt x="187" y="869"/>
                    <a:pt x="1" y="1053"/>
                    <a:pt x="1" y="1275"/>
                  </a:cubicBezTo>
                  <a:cubicBezTo>
                    <a:pt x="1" y="1505"/>
                    <a:pt x="187" y="1691"/>
                    <a:pt x="406" y="1691"/>
                  </a:cubicBezTo>
                  <a:lnTo>
                    <a:pt x="8054" y="1691"/>
                  </a:lnTo>
                  <a:cubicBezTo>
                    <a:pt x="8273" y="1691"/>
                    <a:pt x="8459" y="1505"/>
                    <a:pt x="8459" y="1275"/>
                  </a:cubicBezTo>
                  <a:cubicBezTo>
                    <a:pt x="8459" y="1053"/>
                    <a:pt x="8273" y="869"/>
                    <a:pt x="8054" y="869"/>
                  </a:cubicBezTo>
                  <a:lnTo>
                    <a:pt x="7257" y="869"/>
                  </a:lnTo>
                  <a:lnTo>
                    <a:pt x="69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9"/>
            <p:cNvSpPr/>
            <p:nvPr/>
          </p:nvSpPr>
          <p:spPr>
            <a:xfrm>
              <a:off x="3344488" y="1516775"/>
              <a:ext cx="116025" cy="20225"/>
            </a:xfrm>
            <a:custGeom>
              <a:avLst/>
              <a:gdLst/>
              <a:ahLst/>
              <a:cxnLst/>
              <a:rect l="l" t="t" r="r" b="b"/>
              <a:pathLst>
                <a:path w="4641" h="809" extrusionOk="0">
                  <a:moveTo>
                    <a:pt x="1" y="0"/>
                  </a:moveTo>
                  <a:lnTo>
                    <a:pt x="1" y="808"/>
                  </a:lnTo>
                  <a:lnTo>
                    <a:pt x="4641" y="808"/>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9"/>
            <p:cNvSpPr/>
            <p:nvPr/>
          </p:nvSpPr>
          <p:spPr>
            <a:xfrm>
              <a:off x="3271863" y="1462075"/>
              <a:ext cx="349525" cy="211475"/>
            </a:xfrm>
            <a:custGeom>
              <a:avLst/>
              <a:gdLst/>
              <a:ahLst/>
              <a:cxnLst/>
              <a:rect l="l" t="t" r="r" b="b"/>
              <a:pathLst>
                <a:path w="13981" h="8459" extrusionOk="0">
                  <a:moveTo>
                    <a:pt x="11503" y="1366"/>
                  </a:moveTo>
                  <a:cubicBezTo>
                    <a:pt x="11723" y="1366"/>
                    <a:pt x="11909" y="1552"/>
                    <a:pt x="11909" y="1772"/>
                  </a:cubicBezTo>
                  <a:cubicBezTo>
                    <a:pt x="11909" y="2002"/>
                    <a:pt x="11723" y="2188"/>
                    <a:pt x="11503" y="2188"/>
                  </a:cubicBezTo>
                  <a:lnTo>
                    <a:pt x="9581" y="2188"/>
                  </a:lnTo>
                  <a:cubicBezTo>
                    <a:pt x="9362" y="2188"/>
                    <a:pt x="9176" y="2002"/>
                    <a:pt x="9176" y="1772"/>
                  </a:cubicBezTo>
                  <a:cubicBezTo>
                    <a:pt x="9176" y="1552"/>
                    <a:pt x="9362" y="1366"/>
                    <a:pt x="9581" y="1366"/>
                  </a:cubicBezTo>
                  <a:close/>
                  <a:moveTo>
                    <a:pt x="7951" y="1366"/>
                  </a:moveTo>
                  <a:cubicBezTo>
                    <a:pt x="8171" y="1366"/>
                    <a:pt x="8357" y="1552"/>
                    <a:pt x="8357" y="1772"/>
                  </a:cubicBezTo>
                  <a:lnTo>
                    <a:pt x="8357" y="3413"/>
                  </a:lnTo>
                  <a:cubicBezTo>
                    <a:pt x="8357" y="3635"/>
                    <a:pt x="8171" y="3818"/>
                    <a:pt x="7951" y="3818"/>
                  </a:cubicBezTo>
                  <a:lnTo>
                    <a:pt x="2489" y="3818"/>
                  </a:lnTo>
                  <a:cubicBezTo>
                    <a:pt x="2270" y="3818"/>
                    <a:pt x="2084" y="3635"/>
                    <a:pt x="2084" y="3413"/>
                  </a:cubicBezTo>
                  <a:lnTo>
                    <a:pt x="2084" y="1772"/>
                  </a:lnTo>
                  <a:cubicBezTo>
                    <a:pt x="2084" y="1552"/>
                    <a:pt x="2270" y="1366"/>
                    <a:pt x="2489" y="1366"/>
                  </a:cubicBezTo>
                  <a:close/>
                  <a:moveTo>
                    <a:pt x="11503" y="2996"/>
                  </a:moveTo>
                  <a:cubicBezTo>
                    <a:pt x="11723" y="2996"/>
                    <a:pt x="11909" y="3183"/>
                    <a:pt x="11909" y="3413"/>
                  </a:cubicBezTo>
                  <a:cubicBezTo>
                    <a:pt x="11909" y="3635"/>
                    <a:pt x="11723" y="3818"/>
                    <a:pt x="11503" y="3818"/>
                  </a:cubicBezTo>
                  <a:lnTo>
                    <a:pt x="9581" y="3818"/>
                  </a:lnTo>
                  <a:cubicBezTo>
                    <a:pt x="9362" y="3818"/>
                    <a:pt x="9176" y="3635"/>
                    <a:pt x="9176" y="3413"/>
                  </a:cubicBezTo>
                  <a:cubicBezTo>
                    <a:pt x="9176" y="3183"/>
                    <a:pt x="9362" y="2996"/>
                    <a:pt x="9581" y="2996"/>
                  </a:cubicBezTo>
                  <a:close/>
                  <a:moveTo>
                    <a:pt x="4400" y="4640"/>
                  </a:moveTo>
                  <a:cubicBezTo>
                    <a:pt x="4630" y="4640"/>
                    <a:pt x="4816" y="4827"/>
                    <a:pt x="4816" y="5046"/>
                  </a:cubicBezTo>
                  <a:cubicBezTo>
                    <a:pt x="4816" y="5276"/>
                    <a:pt x="4630" y="5462"/>
                    <a:pt x="4400" y="5462"/>
                  </a:cubicBezTo>
                  <a:lnTo>
                    <a:pt x="2489" y="5462"/>
                  </a:lnTo>
                  <a:cubicBezTo>
                    <a:pt x="2270" y="5462"/>
                    <a:pt x="2084" y="5276"/>
                    <a:pt x="2084" y="5046"/>
                  </a:cubicBezTo>
                  <a:cubicBezTo>
                    <a:pt x="2084" y="4827"/>
                    <a:pt x="2270" y="4640"/>
                    <a:pt x="2489" y="4640"/>
                  </a:cubicBezTo>
                  <a:close/>
                  <a:moveTo>
                    <a:pt x="7951" y="4640"/>
                  </a:moveTo>
                  <a:cubicBezTo>
                    <a:pt x="8171" y="4640"/>
                    <a:pt x="8357" y="4827"/>
                    <a:pt x="8357" y="5046"/>
                  </a:cubicBezTo>
                  <a:cubicBezTo>
                    <a:pt x="8357" y="5276"/>
                    <a:pt x="8171" y="5462"/>
                    <a:pt x="7951" y="5462"/>
                  </a:cubicBezTo>
                  <a:lnTo>
                    <a:pt x="6041" y="5462"/>
                  </a:lnTo>
                  <a:cubicBezTo>
                    <a:pt x="5810" y="5462"/>
                    <a:pt x="5624" y="5276"/>
                    <a:pt x="5624" y="5046"/>
                  </a:cubicBezTo>
                  <a:cubicBezTo>
                    <a:pt x="5624" y="4827"/>
                    <a:pt x="5810" y="4640"/>
                    <a:pt x="6041" y="4640"/>
                  </a:cubicBezTo>
                  <a:close/>
                  <a:moveTo>
                    <a:pt x="11503" y="4640"/>
                  </a:moveTo>
                  <a:cubicBezTo>
                    <a:pt x="11723" y="4640"/>
                    <a:pt x="11909" y="4827"/>
                    <a:pt x="11909" y="5046"/>
                  </a:cubicBezTo>
                  <a:cubicBezTo>
                    <a:pt x="11909" y="5276"/>
                    <a:pt x="11723" y="5462"/>
                    <a:pt x="11503" y="5462"/>
                  </a:cubicBezTo>
                  <a:lnTo>
                    <a:pt x="9581" y="5462"/>
                  </a:lnTo>
                  <a:cubicBezTo>
                    <a:pt x="9362" y="5462"/>
                    <a:pt x="9176" y="5276"/>
                    <a:pt x="9176" y="5046"/>
                  </a:cubicBezTo>
                  <a:cubicBezTo>
                    <a:pt x="9176" y="4827"/>
                    <a:pt x="9362" y="4640"/>
                    <a:pt x="9581" y="4640"/>
                  </a:cubicBezTo>
                  <a:close/>
                  <a:moveTo>
                    <a:pt x="4400" y="6284"/>
                  </a:moveTo>
                  <a:cubicBezTo>
                    <a:pt x="4630" y="6284"/>
                    <a:pt x="4816" y="6457"/>
                    <a:pt x="4816" y="6690"/>
                  </a:cubicBezTo>
                  <a:cubicBezTo>
                    <a:pt x="4816" y="6909"/>
                    <a:pt x="4630" y="7093"/>
                    <a:pt x="4400" y="7093"/>
                  </a:cubicBezTo>
                  <a:lnTo>
                    <a:pt x="2489" y="7093"/>
                  </a:lnTo>
                  <a:cubicBezTo>
                    <a:pt x="2270" y="7093"/>
                    <a:pt x="2084" y="6909"/>
                    <a:pt x="2084" y="6690"/>
                  </a:cubicBezTo>
                  <a:cubicBezTo>
                    <a:pt x="2084" y="6457"/>
                    <a:pt x="2270" y="6284"/>
                    <a:pt x="2489" y="6284"/>
                  </a:cubicBezTo>
                  <a:close/>
                  <a:moveTo>
                    <a:pt x="7951" y="6284"/>
                  </a:moveTo>
                  <a:cubicBezTo>
                    <a:pt x="8171" y="6284"/>
                    <a:pt x="8357" y="6457"/>
                    <a:pt x="8357" y="6690"/>
                  </a:cubicBezTo>
                  <a:cubicBezTo>
                    <a:pt x="8357" y="6909"/>
                    <a:pt x="8171" y="7093"/>
                    <a:pt x="7951" y="7093"/>
                  </a:cubicBezTo>
                  <a:lnTo>
                    <a:pt x="6041" y="7093"/>
                  </a:lnTo>
                  <a:cubicBezTo>
                    <a:pt x="5810" y="7093"/>
                    <a:pt x="5624" y="6909"/>
                    <a:pt x="5624" y="6690"/>
                  </a:cubicBezTo>
                  <a:cubicBezTo>
                    <a:pt x="5624" y="6457"/>
                    <a:pt x="5810" y="6284"/>
                    <a:pt x="6041" y="6284"/>
                  </a:cubicBezTo>
                  <a:close/>
                  <a:moveTo>
                    <a:pt x="11503" y="6284"/>
                  </a:moveTo>
                  <a:cubicBezTo>
                    <a:pt x="11723" y="6284"/>
                    <a:pt x="11909" y="6457"/>
                    <a:pt x="11909" y="6690"/>
                  </a:cubicBezTo>
                  <a:cubicBezTo>
                    <a:pt x="11909" y="6909"/>
                    <a:pt x="11723" y="7093"/>
                    <a:pt x="11503" y="7093"/>
                  </a:cubicBezTo>
                  <a:lnTo>
                    <a:pt x="9581" y="7093"/>
                  </a:lnTo>
                  <a:cubicBezTo>
                    <a:pt x="9362" y="7093"/>
                    <a:pt x="9176" y="6909"/>
                    <a:pt x="9176" y="6690"/>
                  </a:cubicBezTo>
                  <a:cubicBezTo>
                    <a:pt x="9176" y="6457"/>
                    <a:pt x="9362" y="6284"/>
                    <a:pt x="9581" y="6284"/>
                  </a:cubicBezTo>
                  <a:close/>
                  <a:moveTo>
                    <a:pt x="1239" y="0"/>
                  </a:moveTo>
                  <a:cubicBezTo>
                    <a:pt x="556" y="0"/>
                    <a:pt x="1" y="556"/>
                    <a:pt x="1" y="1228"/>
                  </a:cubicBezTo>
                  <a:lnTo>
                    <a:pt x="1" y="8459"/>
                  </a:lnTo>
                  <a:lnTo>
                    <a:pt x="13980" y="8459"/>
                  </a:lnTo>
                  <a:lnTo>
                    <a:pt x="13980" y="1228"/>
                  </a:lnTo>
                  <a:cubicBezTo>
                    <a:pt x="13980" y="556"/>
                    <a:pt x="13436"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0" name="Google Shape;1630;p79"/>
          <p:cNvSpPr/>
          <p:nvPr/>
        </p:nvSpPr>
        <p:spPr>
          <a:xfrm>
            <a:off x="809884" y="4070050"/>
            <a:ext cx="297009" cy="296363"/>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9"/>
          <p:cNvSpPr/>
          <p:nvPr/>
        </p:nvSpPr>
        <p:spPr>
          <a:xfrm>
            <a:off x="1000013" y="14159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9"/>
          <p:cNvSpPr/>
          <p:nvPr/>
        </p:nvSpPr>
        <p:spPr>
          <a:xfrm rot="10800000">
            <a:off x="7805629" y="1690383"/>
            <a:ext cx="338446" cy="338446"/>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1633;p79"/>
          <p:cNvGrpSpPr/>
          <p:nvPr/>
        </p:nvGrpSpPr>
        <p:grpSpPr>
          <a:xfrm>
            <a:off x="7447711" y="4118848"/>
            <a:ext cx="743279" cy="485160"/>
            <a:chOff x="4842900" y="2922987"/>
            <a:chExt cx="436632" cy="284986"/>
          </a:xfrm>
        </p:grpSpPr>
        <p:sp>
          <p:nvSpPr>
            <p:cNvPr id="1634" name="Google Shape;1634;p7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3810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79"/>
          <p:cNvGrpSpPr/>
          <p:nvPr/>
        </p:nvGrpSpPr>
        <p:grpSpPr>
          <a:xfrm>
            <a:off x="7754325" y="3861825"/>
            <a:ext cx="612500" cy="296375"/>
            <a:chOff x="5658425" y="2734375"/>
            <a:chExt cx="612500" cy="296375"/>
          </a:xfrm>
        </p:grpSpPr>
        <p:sp>
          <p:nvSpPr>
            <p:cNvPr id="1637" name="Google Shape;1637;p79"/>
            <p:cNvSpPr/>
            <p:nvPr/>
          </p:nvSpPr>
          <p:spPr>
            <a:xfrm>
              <a:off x="5658425" y="2734375"/>
              <a:ext cx="612500" cy="296375"/>
            </a:xfrm>
            <a:custGeom>
              <a:avLst/>
              <a:gdLst/>
              <a:ahLst/>
              <a:cxnLst/>
              <a:rect l="l" t="t" r="r" b="b"/>
              <a:pathLst>
                <a:path w="24500" h="11855"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solidFill>
              <a:schemeClr val="lt2"/>
            </a:solidFill>
            <a:ln w="9525" cap="flat" cmpd="sng">
              <a:solidFill>
                <a:schemeClr val="lt1"/>
              </a:solidFill>
              <a:prstDash val="solid"/>
              <a:round/>
              <a:headEnd type="none" w="sm" len="sm"/>
              <a:tailEnd type="none" w="sm" len="sm"/>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9"/>
            <p:cNvSpPr/>
            <p:nvPr/>
          </p:nvSpPr>
          <p:spPr>
            <a:xfrm>
              <a:off x="5658425" y="2734375"/>
              <a:ext cx="612500" cy="296375"/>
            </a:xfrm>
            <a:custGeom>
              <a:avLst/>
              <a:gdLst/>
              <a:ahLst/>
              <a:cxnLst/>
              <a:rect l="l" t="t" r="r" b="b"/>
              <a:pathLst>
                <a:path w="24500" h="11855" fill="none"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no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9"/>
            <p:cNvSpPr/>
            <p:nvPr/>
          </p:nvSpPr>
          <p:spPr>
            <a:xfrm>
              <a:off x="5791400" y="2808075"/>
              <a:ext cx="140600" cy="134525"/>
            </a:xfrm>
            <a:custGeom>
              <a:avLst/>
              <a:gdLst/>
              <a:ahLst/>
              <a:cxnLst/>
              <a:rect l="l" t="t" r="r" b="b"/>
              <a:pathLst>
                <a:path w="5624" h="5381" extrusionOk="0">
                  <a:moveTo>
                    <a:pt x="2797" y="1"/>
                  </a:moveTo>
                  <a:lnTo>
                    <a:pt x="1916" y="1764"/>
                  </a:lnTo>
                  <a:lnTo>
                    <a:pt x="1" y="2068"/>
                  </a:lnTo>
                  <a:lnTo>
                    <a:pt x="1399" y="3435"/>
                  </a:lnTo>
                  <a:lnTo>
                    <a:pt x="1065" y="5381"/>
                  </a:lnTo>
                  <a:lnTo>
                    <a:pt x="2797" y="4469"/>
                  </a:lnTo>
                  <a:lnTo>
                    <a:pt x="4560" y="5381"/>
                  </a:lnTo>
                  <a:lnTo>
                    <a:pt x="4195" y="3435"/>
                  </a:lnTo>
                  <a:lnTo>
                    <a:pt x="5624" y="2068"/>
                  </a:lnTo>
                  <a:lnTo>
                    <a:pt x="3679" y="1764"/>
                  </a:lnTo>
                  <a:lnTo>
                    <a:pt x="2797"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9"/>
            <p:cNvSpPr/>
            <p:nvPr/>
          </p:nvSpPr>
          <p:spPr>
            <a:xfrm>
              <a:off x="5997350" y="2808075"/>
              <a:ext cx="140600" cy="134525"/>
            </a:xfrm>
            <a:custGeom>
              <a:avLst/>
              <a:gdLst/>
              <a:ahLst/>
              <a:cxnLst/>
              <a:rect l="l" t="t" r="r" b="b"/>
              <a:pathLst>
                <a:path w="5624" h="5381" extrusionOk="0">
                  <a:moveTo>
                    <a:pt x="2796" y="1"/>
                  </a:moveTo>
                  <a:lnTo>
                    <a:pt x="1945" y="1764"/>
                  </a:lnTo>
                  <a:lnTo>
                    <a:pt x="0" y="2068"/>
                  </a:lnTo>
                  <a:lnTo>
                    <a:pt x="1398" y="3435"/>
                  </a:lnTo>
                  <a:lnTo>
                    <a:pt x="1064" y="5381"/>
                  </a:lnTo>
                  <a:lnTo>
                    <a:pt x="2796" y="4469"/>
                  </a:lnTo>
                  <a:lnTo>
                    <a:pt x="4559" y="5381"/>
                  </a:lnTo>
                  <a:lnTo>
                    <a:pt x="4225" y="3435"/>
                  </a:lnTo>
                  <a:lnTo>
                    <a:pt x="5623" y="2068"/>
                  </a:lnTo>
                  <a:lnTo>
                    <a:pt x="3678" y="1764"/>
                  </a:lnTo>
                  <a:lnTo>
                    <a:pt x="2796"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65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630"/>
                                        </p:tgtEl>
                                        <p:attrNameLst>
                                          <p:attrName>style.visibility</p:attrName>
                                        </p:attrNameLst>
                                      </p:cBhvr>
                                      <p:to>
                                        <p:strVal val="visible"/>
                                      </p:to>
                                    </p:set>
                                    <p:anim calcmode="lin" valueType="num">
                                      <p:cBhvr additive="base">
                                        <p:cTn id="7" dur="800"/>
                                        <p:tgtEl>
                                          <p:spTgt spid="1630"/>
                                        </p:tgtEl>
                                        <p:attrNameLst>
                                          <p:attrName>ppt_w</p:attrName>
                                        </p:attrNameLst>
                                      </p:cBhvr>
                                      <p:tavLst>
                                        <p:tav tm="0">
                                          <p:val>
                                            <p:strVal val="0"/>
                                          </p:val>
                                        </p:tav>
                                        <p:tav tm="100000">
                                          <p:val>
                                            <p:strVal val="#ppt_w"/>
                                          </p:val>
                                        </p:tav>
                                      </p:tavLst>
                                    </p:anim>
                                    <p:anim calcmode="lin" valueType="num">
                                      <p:cBhvr additive="base">
                                        <p:cTn id="8" dur="800"/>
                                        <p:tgtEl>
                                          <p:spTgt spid="1630"/>
                                        </p:tgtEl>
                                        <p:attrNameLst>
                                          <p:attrName>ppt_h</p:attrName>
                                        </p:attrNameLst>
                                      </p:cBhvr>
                                      <p:tavLst>
                                        <p:tav tm="0">
                                          <p:val>
                                            <p:strVal val="0"/>
                                          </p:val>
                                        </p:tav>
                                        <p:tav tm="100000">
                                          <p:val>
                                            <p:strVal val="#ppt_h"/>
                                          </p:val>
                                        </p:tav>
                                      </p:tavLst>
                                    </p:anim>
                                  </p:childTnLst>
                                </p:cTn>
                              </p:par>
                              <p:par>
                                <p:cTn id="9" presetID="8" presetClass="emph" presetSubtype="0" fill="hold" nodeType="withEffect">
                                  <p:stCondLst>
                                    <p:cond delay="0"/>
                                  </p:stCondLst>
                                  <p:childTnLst>
                                    <p:animRot by="-21600000">
                                      <p:cBhvr>
                                        <p:cTn id="10" dur="800" fill="hold"/>
                                        <p:tgtEl>
                                          <p:spTgt spid="163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6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811</Words>
  <Application>Microsoft Office PowerPoint</Application>
  <PresentationFormat>On-screen Show (16:9)</PresentationFormat>
  <Paragraphs>109</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Wingdings</vt:lpstr>
      <vt:lpstr>Denk One</vt:lpstr>
      <vt:lpstr>Fira Sans Extra Condensed</vt:lpstr>
      <vt:lpstr>Quicksand</vt:lpstr>
      <vt:lpstr>Orbitron</vt:lpstr>
      <vt:lpstr> Online News App by Slidesgo</vt:lpstr>
      <vt:lpstr>Risk Management APPlication</vt:lpstr>
      <vt:lpstr>Scenario</vt:lpstr>
      <vt:lpstr>Problem</vt:lpstr>
      <vt:lpstr>Requirements</vt:lpstr>
      <vt:lpstr>PROBLEM VS. SOLUTION</vt:lpstr>
      <vt:lpstr>02</vt:lpstr>
      <vt:lpstr>Backend Development</vt:lpstr>
      <vt:lpstr>Frontend Development</vt:lpstr>
      <vt:lpstr>Documentation &amp; Presentation</vt:lpstr>
      <vt:lpstr>FEATURES</vt:lpstr>
      <vt:lpstr>Minimum viable product </vt:lpstr>
      <vt:lpstr>Vision &amp; Goals!</vt:lpstr>
      <vt:lpstr>Conceptualization &amp; Architecture!</vt:lpstr>
      <vt:lpstr>Development Process</vt:lpstr>
      <vt:lpstr>PowerPoint Presentation</vt:lpstr>
      <vt:lpstr>PRODUCT DEMO</vt:lpstr>
      <vt:lpstr>PowerPoint Presentation</vt:lpstr>
      <vt:lpstr>PowerPoint Presentation</vt:lpstr>
      <vt:lpstr>PRODUCT DEMO</vt:lpstr>
      <vt:lpstr>THE DEVELOPER/ Code whisperer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Supplier Management APPlication</dc:title>
  <dc:creator>Raphael Munaki</dc:creator>
  <cp:lastModifiedBy>Ronald Munaki</cp:lastModifiedBy>
  <cp:revision>22</cp:revision>
  <dcterms:modified xsi:type="dcterms:W3CDTF">2024-02-28T09:55:34Z</dcterms:modified>
</cp:coreProperties>
</file>