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4"/>
  </p:sldMasterIdLst>
  <p:sldIdLst>
    <p:sldId id="272" r:id="rId5"/>
    <p:sldId id="277" r:id="rId6"/>
    <p:sldId id="274" r:id="rId7"/>
    <p:sldId id="273" r:id="rId8"/>
    <p:sldId id="279" r:id="rId9"/>
    <p:sldId id="280" r:id="rId10"/>
    <p:sldId id="275" r:id="rId11"/>
    <p:sldId id="27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11F9E-3B32-D952-195B-88FEB0A284B6}" v="145" dt="2024-05-03T23:25:08.562"/>
    <p1510:client id="{487D77F1-3289-A55A-67CF-67AB5CAE0E76}" v="7" dt="2024-05-04T00:21:51.878"/>
    <p1510:client id="{F3F1D41D-8024-4C63-A0F9-8ABAF9E096E7}" v="643" dt="2024-05-04T00:31:08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E RASHINI DE SOUZA GOMES" userId="S::kaue.gomes01@fatec.sp.gov.br::3721373d-c9cc-4534-85a2-9641c84c583a" providerId="AD" clId="Web-{3A611F9E-3B32-D952-195B-88FEB0A284B6}"/>
    <pc:docChg chg="modSld">
      <pc:chgData name="KAUE RASHINI DE SOUZA GOMES" userId="S::kaue.gomes01@fatec.sp.gov.br::3721373d-c9cc-4534-85a2-9641c84c583a" providerId="AD" clId="Web-{3A611F9E-3B32-D952-195B-88FEB0A284B6}" dt="2024-05-03T23:25:08.562" v="148" actId="20577"/>
      <pc:docMkLst>
        <pc:docMk/>
      </pc:docMkLst>
      <pc:sldChg chg="modSp">
        <pc:chgData name="KAUE RASHINI DE SOUZA GOMES" userId="S::kaue.gomes01@fatec.sp.gov.br::3721373d-c9cc-4534-85a2-9641c84c583a" providerId="AD" clId="Web-{3A611F9E-3B32-D952-195B-88FEB0A284B6}" dt="2024-05-03T23:25:08.562" v="148" actId="20577"/>
        <pc:sldMkLst>
          <pc:docMk/>
          <pc:sldMk cId="401971743" sldId="275"/>
        </pc:sldMkLst>
        <pc:spChg chg="mod">
          <ac:chgData name="KAUE RASHINI DE SOUZA GOMES" userId="S::kaue.gomes01@fatec.sp.gov.br::3721373d-c9cc-4534-85a2-9641c84c583a" providerId="AD" clId="Web-{3A611F9E-3B32-D952-195B-88FEB0A284B6}" dt="2024-05-03T23:25:08.562" v="148" actId="20577"/>
          <ac:spMkLst>
            <pc:docMk/>
            <pc:sldMk cId="401971743" sldId="275"/>
            <ac:spMk id="3" creationId="{00000000-0000-0000-0000-000000000000}"/>
          </ac:spMkLst>
        </pc:spChg>
      </pc:sldChg>
      <pc:sldChg chg="modSp">
        <pc:chgData name="KAUE RASHINI DE SOUZA GOMES" userId="S::kaue.gomes01@fatec.sp.gov.br::3721373d-c9cc-4534-85a2-9641c84c583a" providerId="AD" clId="Web-{3A611F9E-3B32-D952-195B-88FEB0A284B6}" dt="2024-05-03T23:08:16.751" v="24" actId="20577"/>
        <pc:sldMkLst>
          <pc:docMk/>
          <pc:sldMk cId="4160033871" sldId="276"/>
        </pc:sldMkLst>
        <pc:spChg chg="mod">
          <ac:chgData name="KAUE RASHINI DE SOUZA GOMES" userId="S::kaue.gomes01@fatec.sp.gov.br::3721373d-c9cc-4534-85a2-9641c84c583a" providerId="AD" clId="Web-{3A611F9E-3B32-D952-195B-88FEB0A284B6}" dt="2024-05-03T23:08:16.751" v="24" actId="20577"/>
          <ac:spMkLst>
            <pc:docMk/>
            <pc:sldMk cId="4160033871" sldId="276"/>
            <ac:spMk id="3" creationId="{00000000-0000-0000-0000-000000000000}"/>
          </ac:spMkLst>
        </pc:spChg>
      </pc:sldChg>
    </pc:docChg>
  </pc:docChgLst>
  <pc:docChgLst>
    <pc:chgData name="IGOR GABRIEL FERREIRA VIANA" userId="S::igor.viana@fatec.sp.gov.br::f752dc55-c0c2-4c1f-862d-bb49fbb0724c" providerId="AD" clId="Web-{F3F1D41D-8024-4C63-A0F9-8ABAF9E096E7}"/>
    <pc:docChg chg="addSld delSld modSld sldOrd addMainMaster delMainMaster">
      <pc:chgData name="IGOR GABRIEL FERREIRA VIANA" userId="S::igor.viana@fatec.sp.gov.br::f752dc55-c0c2-4c1f-862d-bb49fbb0724c" providerId="AD" clId="Web-{F3F1D41D-8024-4C63-A0F9-8ABAF9E096E7}" dt="2024-05-04T00:31:08.641" v="807" actId="20577"/>
      <pc:docMkLst>
        <pc:docMk/>
      </pc:docMkLst>
      <pc:sldChg chg="addSp delSp modSp mod setBg modClrScheme chgLayout">
        <pc:chgData name="IGOR GABRIEL FERREIRA VIANA" userId="S::igor.viana@fatec.sp.gov.br::f752dc55-c0c2-4c1f-862d-bb49fbb0724c" providerId="AD" clId="Web-{F3F1D41D-8024-4C63-A0F9-8ABAF9E096E7}" dt="2024-05-04T00:25:52.446" v="572" actId="20577"/>
        <pc:sldMkLst>
          <pc:docMk/>
          <pc:sldMk cId="3091004514" sldId="272"/>
        </pc:sldMkLst>
        <pc:spChg chg="mod ord">
          <ac:chgData name="IGOR GABRIEL FERREIRA VIANA" userId="S::igor.viana@fatec.sp.gov.br::f752dc55-c0c2-4c1f-862d-bb49fbb0724c" providerId="AD" clId="Web-{F3F1D41D-8024-4C63-A0F9-8ABAF9E096E7}" dt="2024-05-03T23:44:56.483" v="33"/>
          <ac:spMkLst>
            <pc:docMk/>
            <pc:sldMk cId="3091004514" sldId="272"/>
            <ac:spMk id="2" creationId="{F997CD6F-9C32-5774-FF99-431D63821288}"/>
          </ac:spMkLst>
        </pc:spChg>
        <pc:spChg chg="del mod ord">
          <ac:chgData name="IGOR GABRIEL FERREIRA VIANA" userId="S::igor.viana@fatec.sp.gov.br::f752dc55-c0c2-4c1f-862d-bb49fbb0724c" providerId="AD" clId="Web-{F3F1D41D-8024-4C63-A0F9-8ABAF9E096E7}" dt="2024-05-03T23:45:08.468" v="34"/>
          <ac:spMkLst>
            <pc:docMk/>
            <pc:sldMk cId="3091004514" sldId="272"/>
            <ac:spMk id="3" creationId="{A2F592FD-C99B-5A7F-FF89-6ECFF9A89C39}"/>
          </ac:spMkLst>
        </pc:spChg>
        <pc:spChg chg="add mod">
          <ac:chgData name="IGOR GABRIEL FERREIRA VIANA" userId="S::igor.viana@fatec.sp.gov.br::f752dc55-c0c2-4c1f-862d-bb49fbb0724c" providerId="AD" clId="Web-{F3F1D41D-8024-4C63-A0F9-8ABAF9E096E7}" dt="2024-05-04T00:25:52.446" v="572" actId="20577"/>
          <ac:spMkLst>
            <pc:docMk/>
            <pc:sldMk cId="3091004514" sldId="272"/>
            <ac:spMk id="6" creationId="{1F28AC02-434C-4059-8693-4AE1C9F4A9EF}"/>
          </ac:spMkLst>
        </pc:spChg>
        <pc:spChg chg="add mod">
          <ac:chgData name="IGOR GABRIEL FERREIRA VIANA" userId="S::igor.viana@fatec.sp.gov.br::f752dc55-c0c2-4c1f-862d-bb49fbb0724c" providerId="AD" clId="Web-{F3F1D41D-8024-4C63-A0F9-8ABAF9E096E7}" dt="2024-05-03T23:51:19.664" v="100" actId="20577"/>
          <ac:spMkLst>
            <pc:docMk/>
            <pc:sldMk cId="3091004514" sldId="272"/>
            <ac:spMk id="7" creationId="{01605384-A191-5810-1936-EC19797B49C4}"/>
          </ac:spMkLst>
        </pc:spChg>
        <pc:spChg chg="add">
          <ac:chgData name="IGOR GABRIEL FERREIRA VIANA" userId="S::igor.viana@fatec.sp.gov.br::f752dc55-c0c2-4c1f-862d-bb49fbb0724c" providerId="AD" clId="Web-{F3F1D41D-8024-4C63-A0F9-8ABAF9E096E7}" dt="2024-05-03T23:44:56.483" v="33"/>
          <ac:spMkLst>
            <pc:docMk/>
            <pc:sldMk cId="3091004514" sldId="272"/>
            <ac:spMk id="9" creationId="{85428F22-76B3-4107-AADE-3F9EC95FD325}"/>
          </ac:spMkLst>
        </pc:spChg>
        <pc:spChg chg="add del mod">
          <ac:chgData name="IGOR GABRIEL FERREIRA VIANA" userId="S::igor.viana@fatec.sp.gov.br::f752dc55-c0c2-4c1f-862d-bb49fbb0724c" providerId="AD" clId="Web-{F3F1D41D-8024-4C63-A0F9-8ABAF9E096E7}" dt="2024-05-04T00:22:03.795" v="530"/>
          <ac:spMkLst>
            <pc:docMk/>
            <pc:sldMk cId="3091004514" sldId="272"/>
            <ac:spMk id="10" creationId="{080CED6F-B158-C9D7-53A9-3362094726E3}"/>
          </ac:spMkLst>
        </pc:spChg>
        <pc:grpChg chg="add">
          <ac:chgData name="IGOR GABRIEL FERREIRA VIANA" userId="S::igor.viana@fatec.sp.gov.br::f752dc55-c0c2-4c1f-862d-bb49fbb0724c" providerId="AD" clId="Web-{F3F1D41D-8024-4C63-A0F9-8ABAF9E096E7}" dt="2024-05-03T23:44:56.483" v="33"/>
          <ac:grpSpMkLst>
            <pc:docMk/>
            <pc:sldMk cId="3091004514" sldId="272"/>
            <ac:grpSpMk id="11" creationId="{5346FBCF-5353-4172-96F5-4B7EB07777C4}"/>
          </ac:grpSpMkLst>
        </pc:grpChg>
        <pc:grpChg chg="add">
          <ac:chgData name="IGOR GABRIEL FERREIRA VIANA" userId="S::igor.viana@fatec.sp.gov.br::f752dc55-c0c2-4c1f-862d-bb49fbb0724c" providerId="AD" clId="Web-{F3F1D41D-8024-4C63-A0F9-8ABAF9E096E7}" dt="2024-05-03T23:44:56.483" v="33"/>
          <ac:grpSpMkLst>
            <pc:docMk/>
            <pc:sldMk cId="3091004514" sldId="272"/>
            <ac:grpSpMk id="15" creationId="{78326E10-C8CB-487F-A110-F861268DE619}"/>
          </ac:grpSpMkLst>
        </pc:grpChg>
        <pc:picChg chg="add">
          <ac:chgData name="IGOR GABRIEL FERREIRA VIANA" userId="S::igor.viana@fatec.sp.gov.br::f752dc55-c0c2-4c1f-862d-bb49fbb0724c" providerId="AD" clId="Web-{F3F1D41D-8024-4C63-A0F9-8ABAF9E096E7}" dt="2024-05-03T23:44:56.483" v="33"/>
          <ac:picMkLst>
            <pc:docMk/>
            <pc:sldMk cId="3091004514" sldId="272"/>
            <ac:picMk id="5" creationId="{0FB5911B-062A-0D5C-3F22-25690C985F38}"/>
          </ac:picMkLst>
        </pc:picChg>
      </pc:sldChg>
      <pc:sldChg chg="addSp delSp modSp mod setBg modClrScheme setClrOvrMap chgLayout">
        <pc:chgData name="IGOR GABRIEL FERREIRA VIANA" userId="S::igor.viana@fatec.sp.gov.br::f752dc55-c0c2-4c1f-862d-bb49fbb0724c" providerId="AD" clId="Web-{F3F1D41D-8024-4C63-A0F9-8ABAF9E096E7}" dt="2024-05-04T00:31:08.641" v="807" actId="20577"/>
        <pc:sldMkLst>
          <pc:docMk/>
          <pc:sldMk cId="246762079" sldId="273"/>
        </pc:sldMkLst>
        <pc:spChg chg="mod ord">
          <ac:chgData name="IGOR GABRIEL FERREIRA VIANA" userId="S::igor.viana@fatec.sp.gov.br::f752dc55-c0c2-4c1f-862d-bb49fbb0724c" providerId="AD" clId="Web-{F3F1D41D-8024-4C63-A0F9-8ABAF9E096E7}" dt="2024-05-04T00:02:13.650" v="255"/>
          <ac:spMkLst>
            <pc:docMk/>
            <pc:sldMk cId="246762079" sldId="273"/>
            <ac:spMk id="2" creationId="{D4517FB0-F808-B1D8-F258-5B8B3C92BF9D}"/>
          </ac:spMkLst>
        </pc:spChg>
        <pc:spChg chg="add del mod ord">
          <ac:chgData name="IGOR GABRIEL FERREIRA VIANA" userId="S::igor.viana@fatec.sp.gov.br::f752dc55-c0c2-4c1f-862d-bb49fbb0724c" providerId="AD" clId="Web-{F3F1D41D-8024-4C63-A0F9-8ABAF9E096E7}" dt="2024-05-03T23:56:29.735" v="181"/>
          <ac:spMkLst>
            <pc:docMk/>
            <pc:sldMk cId="246762079" sldId="273"/>
            <ac:spMk id="3" creationId="{2D42580D-343D-BF9E-5B7B-4F4C1F4AED45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3T23:56:19.578" v="172"/>
          <ac:spMkLst>
            <pc:docMk/>
            <pc:sldMk cId="246762079" sldId="273"/>
            <ac:spMk id="10" creationId="{94C52C56-BEF2-4E22-8C8E-A7AC96B03A72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3T23:56:19.578" v="172"/>
          <ac:spMkLst>
            <pc:docMk/>
            <pc:sldMk cId="246762079" sldId="273"/>
            <ac:spMk id="12" creationId="{42285737-90EE-47DC-AC80-8AE156B11969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3T23:56:56.298" v="184"/>
          <ac:spMkLst>
            <pc:docMk/>
            <pc:sldMk cId="246762079" sldId="273"/>
            <ac:spMk id="30" creationId="{2FCD9B94-D70B-4446-85E5-ACD3904289CB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3T23:56:56.298" v="184"/>
          <ac:spMkLst>
            <pc:docMk/>
            <pc:sldMk cId="246762079" sldId="273"/>
            <ac:spMk id="32" creationId="{2D42580D-343D-BF9E-5B7B-4F4C1F4AED45}"/>
          </ac:spMkLst>
        </pc:spChg>
        <pc:spChg chg="add mod">
          <ac:chgData name="IGOR GABRIEL FERREIRA VIANA" userId="S::igor.viana@fatec.sp.gov.br::f752dc55-c0c2-4c1f-862d-bb49fbb0724c" providerId="AD" clId="Web-{F3F1D41D-8024-4C63-A0F9-8ABAF9E096E7}" dt="2024-05-04T00:31:08.641" v="807" actId="20577"/>
          <ac:spMkLst>
            <pc:docMk/>
            <pc:sldMk cId="246762079" sldId="273"/>
            <ac:spMk id="36" creationId="{2D42580D-343D-BF9E-5B7B-4F4C1F4AED45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4T00:02:13.650" v="255"/>
          <ac:spMkLst>
            <pc:docMk/>
            <pc:sldMk cId="246762079" sldId="273"/>
            <ac:spMk id="41" creationId="{2FCD9B94-D70B-4446-85E5-ACD3904289CB}"/>
          </ac:spMkLst>
        </pc:spChg>
        <pc:spChg chg="add">
          <ac:chgData name="IGOR GABRIEL FERREIRA VIANA" userId="S::igor.viana@fatec.sp.gov.br::f752dc55-c0c2-4c1f-862d-bb49fbb0724c" providerId="AD" clId="Web-{F3F1D41D-8024-4C63-A0F9-8ABAF9E096E7}" dt="2024-05-04T00:02:13.650" v="255"/>
          <ac:spMkLst>
            <pc:docMk/>
            <pc:sldMk cId="246762079" sldId="273"/>
            <ac:spMk id="46" creationId="{2FCD9B94-D70B-4446-85E5-ACD3904289CB}"/>
          </ac:spMkLst>
        </pc:spChg>
        <pc:grpChg chg="add del">
          <ac:chgData name="IGOR GABRIEL FERREIRA VIANA" userId="S::igor.viana@fatec.sp.gov.br::f752dc55-c0c2-4c1f-862d-bb49fbb0724c" providerId="AD" clId="Web-{F3F1D41D-8024-4C63-A0F9-8ABAF9E096E7}" dt="2024-05-03T23:56:19.578" v="172"/>
          <ac:grpSpMkLst>
            <pc:docMk/>
            <pc:sldMk cId="246762079" sldId="273"/>
            <ac:grpSpMk id="14" creationId="{B57BDC17-F1B3-455F-BBF1-680AA1F25C06}"/>
          </ac:grpSpMkLst>
        </pc:grpChg>
        <pc:graphicFrameChg chg="add del">
          <ac:chgData name="IGOR GABRIEL FERREIRA VIANA" userId="S::igor.viana@fatec.sp.gov.br::f752dc55-c0c2-4c1f-862d-bb49fbb0724c" providerId="AD" clId="Web-{F3F1D41D-8024-4C63-A0F9-8ABAF9E096E7}" dt="2024-05-03T23:56:19.578" v="172"/>
          <ac:graphicFrameMkLst>
            <pc:docMk/>
            <pc:sldMk cId="246762079" sldId="273"/>
            <ac:graphicFrameMk id="6" creationId="{2119212F-CE1B-959D-A110-F091FEC78586}"/>
          </ac:graphicFrameMkLst>
        </pc:graphicFrameChg>
        <pc:graphicFrameChg chg="add del">
          <ac:chgData name="IGOR GABRIEL FERREIRA VIANA" userId="S::igor.viana@fatec.sp.gov.br::f752dc55-c0c2-4c1f-862d-bb49fbb0724c" providerId="AD" clId="Web-{F3F1D41D-8024-4C63-A0F9-8ABAF9E096E7}" dt="2024-05-03T23:56:21.281" v="174"/>
          <ac:graphicFrameMkLst>
            <pc:docMk/>
            <pc:sldMk cId="246762079" sldId="273"/>
            <ac:graphicFrameMk id="22" creationId="{B4036268-13E3-35FF-B689-6B73AD82B056}"/>
          </ac:graphicFrameMkLst>
        </pc:graphicFrameChg>
        <pc:graphicFrameChg chg="add del">
          <ac:chgData name="IGOR GABRIEL FERREIRA VIANA" userId="S::igor.viana@fatec.sp.gov.br::f752dc55-c0c2-4c1f-862d-bb49fbb0724c" providerId="AD" clId="Web-{F3F1D41D-8024-4C63-A0F9-8ABAF9E096E7}" dt="2024-05-03T23:56:22.891" v="176"/>
          <ac:graphicFrameMkLst>
            <pc:docMk/>
            <pc:sldMk cId="246762079" sldId="273"/>
            <ac:graphicFrameMk id="24" creationId="{744CF051-074E-4388-8E21-A5F44A61CC5E}"/>
          </ac:graphicFrameMkLst>
        </pc:graphicFrameChg>
        <pc:graphicFrameChg chg="add del">
          <ac:chgData name="IGOR GABRIEL FERREIRA VIANA" userId="S::igor.viana@fatec.sp.gov.br::f752dc55-c0c2-4c1f-862d-bb49fbb0724c" providerId="AD" clId="Web-{F3F1D41D-8024-4C63-A0F9-8ABAF9E096E7}" dt="2024-05-03T23:56:25.438" v="178"/>
          <ac:graphicFrameMkLst>
            <pc:docMk/>
            <pc:sldMk cId="246762079" sldId="273"/>
            <ac:graphicFrameMk id="26" creationId="{36E7DA83-478C-1A67-D889-0AD7440CB389}"/>
          </ac:graphicFrameMkLst>
        </pc:graphicFrameChg>
        <pc:graphicFrameChg chg="add del">
          <ac:chgData name="IGOR GABRIEL FERREIRA VIANA" userId="S::igor.viana@fatec.sp.gov.br::f752dc55-c0c2-4c1f-862d-bb49fbb0724c" providerId="AD" clId="Web-{F3F1D41D-8024-4C63-A0F9-8ABAF9E096E7}" dt="2024-05-03T23:56:29.719" v="180"/>
          <ac:graphicFrameMkLst>
            <pc:docMk/>
            <pc:sldMk cId="246762079" sldId="273"/>
            <ac:graphicFrameMk id="28" creationId="{8A05E01D-337B-9AD7-4EA3-F9E69A4432E4}"/>
          </ac:graphicFrameMkLst>
        </pc:graphicFrameChg>
        <pc:graphicFrameChg chg="add del">
          <ac:chgData name="IGOR GABRIEL FERREIRA VIANA" userId="S::igor.viana@fatec.sp.gov.br::f752dc55-c0c2-4c1f-862d-bb49fbb0724c" providerId="AD" clId="Web-{F3F1D41D-8024-4C63-A0F9-8ABAF9E096E7}" dt="2024-05-03T23:56:56.282" v="183"/>
          <ac:graphicFrameMkLst>
            <pc:docMk/>
            <pc:sldMk cId="246762079" sldId="273"/>
            <ac:graphicFrameMk id="34" creationId="{F1A9AE33-CADD-1F2A-B68C-7FCF8176719C}"/>
          </ac:graphicFrameMkLst>
        </pc:graphicFrameChg>
        <pc:picChg chg="add mod ord">
          <ac:chgData name="IGOR GABRIEL FERREIRA VIANA" userId="S::igor.viana@fatec.sp.gov.br::f752dc55-c0c2-4c1f-862d-bb49fbb0724c" providerId="AD" clId="Web-{F3F1D41D-8024-4C63-A0F9-8ABAF9E096E7}" dt="2024-05-04T00:02:13.650" v="255"/>
          <ac:picMkLst>
            <pc:docMk/>
            <pc:sldMk cId="246762079" sldId="273"/>
            <ac:picMk id="31" creationId="{C2CF2E7F-BFCA-EED4-97BA-9992674D79D5}"/>
          </ac:picMkLst>
        </pc:picChg>
        <pc:cxnChg chg="add">
          <ac:chgData name="IGOR GABRIEL FERREIRA VIANA" userId="S::igor.viana@fatec.sp.gov.br::f752dc55-c0c2-4c1f-862d-bb49fbb0724c" providerId="AD" clId="Web-{F3F1D41D-8024-4C63-A0F9-8ABAF9E096E7}" dt="2024-05-04T00:02:13.650" v="255"/>
          <ac:cxnSpMkLst>
            <pc:docMk/>
            <pc:sldMk cId="246762079" sldId="273"/>
            <ac:cxnSpMk id="48" creationId="{3378FF8B-3743-48E1-88E3-F4CADB3DECE5}"/>
          </ac:cxnSpMkLst>
        </pc:cxnChg>
      </pc:sldChg>
      <pc:sldChg chg="addSp delSp modSp mod setBg modClrScheme chgLayout">
        <pc:chgData name="IGOR GABRIEL FERREIRA VIANA" userId="S::igor.viana@fatec.sp.gov.br::f752dc55-c0c2-4c1f-862d-bb49fbb0724c" providerId="AD" clId="Web-{F3F1D41D-8024-4C63-A0F9-8ABAF9E096E7}" dt="2024-05-04T00:30:26.922" v="760" actId="20577"/>
        <pc:sldMkLst>
          <pc:docMk/>
          <pc:sldMk cId="2076976343" sldId="274"/>
        </pc:sldMkLst>
        <pc:spChg chg="mod ord">
          <ac:chgData name="IGOR GABRIEL FERREIRA VIANA" userId="S::igor.viana@fatec.sp.gov.br::f752dc55-c0c2-4c1f-862d-bb49fbb0724c" providerId="AD" clId="Web-{F3F1D41D-8024-4C63-A0F9-8ABAF9E096E7}" dt="2024-05-03T23:55:03.342" v="157"/>
          <ac:spMkLst>
            <pc:docMk/>
            <pc:sldMk cId="2076976343" sldId="274"/>
            <ac:spMk id="2" creationId="{26F0DEE7-261A-A003-909A-70874F93D74A}"/>
          </ac:spMkLst>
        </pc:spChg>
        <pc:spChg chg="del mod ord">
          <ac:chgData name="IGOR GABRIEL FERREIRA VIANA" userId="S::igor.viana@fatec.sp.gov.br::f752dc55-c0c2-4c1f-862d-bb49fbb0724c" providerId="AD" clId="Web-{F3F1D41D-8024-4C63-A0F9-8ABAF9E096E7}" dt="2024-05-03T23:52:16.338" v="109"/>
          <ac:spMkLst>
            <pc:docMk/>
            <pc:sldMk cId="2076976343" sldId="274"/>
            <ac:spMk id="3" creationId="{14BF281A-0629-8FF3-C651-93C951F4F355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3T23:52:11.337" v="106"/>
          <ac:spMkLst>
            <pc:docMk/>
            <pc:sldMk cId="2076976343" sldId="274"/>
            <ac:spMk id="9" creationId="{85428F22-76B3-4107-AADE-3F9EC95FD325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3T23:52:16.306" v="108"/>
          <ac:spMkLst>
            <pc:docMk/>
            <pc:sldMk cId="2076976343" sldId="274"/>
            <ac:spMk id="23" creationId="{6AD30037-67ED-4367-9BE0-45787510BF13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3T23:54:31.091" v="148"/>
          <ac:spMkLst>
            <pc:docMk/>
            <pc:sldMk cId="2076976343" sldId="274"/>
            <ac:spMk id="33" creationId="{94C52C56-BEF2-4E22-8C8E-A7AC96B03A72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3T23:54:31.091" v="148"/>
          <ac:spMkLst>
            <pc:docMk/>
            <pc:sldMk cId="2076976343" sldId="274"/>
            <ac:spMk id="35" creationId="{42285737-90EE-47DC-AC80-8AE156B11969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3T23:55:03.342" v="157"/>
          <ac:spMkLst>
            <pc:docMk/>
            <pc:sldMk cId="2076976343" sldId="274"/>
            <ac:spMk id="43" creationId="{A27AE693-58E8-48BC-8ED0-568ABFEABB35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3T23:55:03.342" v="157"/>
          <ac:spMkLst>
            <pc:docMk/>
            <pc:sldMk cId="2076976343" sldId="274"/>
            <ac:spMk id="45" creationId="{BED1B64B-251E-446A-A285-6626C4EC010D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3T23:54:51.435" v="152"/>
          <ac:spMkLst>
            <pc:docMk/>
            <pc:sldMk cId="2076976343" sldId="274"/>
            <ac:spMk id="52" creationId="{94C52C56-BEF2-4E22-8C8E-A7AC96B03A72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3T23:54:51.435" v="152"/>
          <ac:spMkLst>
            <pc:docMk/>
            <pc:sldMk cId="2076976343" sldId="274"/>
            <ac:spMk id="54" creationId="{42285737-90EE-47DC-AC80-8AE156B11969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3T23:54:58.576" v="154"/>
          <ac:spMkLst>
            <pc:docMk/>
            <pc:sldMk cId="2076976343" sldId="274"/>
            <ac:spMk id="62" creationId="{A27AE693-58E8-48BC-8ED0-568ABFEABB35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3T23:54:58.576" v="154"/>
          <ac:spMkLst>
            <pc:docMk/>
            <pc:sldMk cId="2076976343" sldId="274"/>
            <ac:spMk id="64" creationId="{BED1B64B-251E-446A-A285-6626C4EC010D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3T23:55:03.232" v="156"/>
          <ac:spMkLst>
            <pc:docMk/>
            <pc:sldMk cId="2076976343" sldId="274"/>
            <ac:spMk id="68" creationId="{BED1B64B-251E-446A-A285-6626C4EC010D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3T23:55:03.232" v="156"/>
          <ac:spMkLst>
            <pc:docMk/>
            <pc:sldMk cId="2076976343" sldId="274"/>
            <ac:spMk id="71" creationId="{A27AE693-58E8-48BC-8ED0-568ABFEABB35}"/>
          </ac:spMkLst>
        </pc:spChg>
        <pc:spChg chg="add">
          <ac:chgData name="IGOR GABRIEL FERREIRA VIANA" userId="S::igor.viana@fatec.sp.gov.br::f752dc55-c0c2-4c1f-862d-bb49fbb0724c" providerId="AD" clId="Web-{F3F1D41D-8024-4C63-A0F9-8ABAF9E096E7}" dt="2024-05-03T23:55:03.342" v="157"/>
          <ac:spMkLst>
            <pc:docMk/>
            <pc:sldMk cId="2076976343" sldId="274"/>
            <ac:spMk id="73" creationId="{63336871-0118-4F6E-8DBD-20AEFC62A9AD}"/>
          </ac:spMkLst>
        </pc:spChg>
        <pc:spChg chg="add">
          <ac:chgData name="IGOR GABRIEL FERREIRA VIANA" userId="S::igor.viana@fatec.sp.gov.br::f752dc55-c0c2-4c1f-862d-bb49fbb0724c" providerId="AD" clId="Web-{F3F1D41D-8024-4C63-A0F9-8ABAF9E096E7}" dt="2024-05-03T23:55:03.342" v="157"/>
          <ac:spMkLst>
            <pc:docMk/>
            <pc:sldMk cId="2076976343" sldId="274"/>
            <ac:spMk id="74" creationId="{F03CC8D0-33AF-417F-8454-1FDB6C22DD25}"/>
          </ac:spMkLst>
        </pc:spChg>
        <pc:grpChg chg="add del">
          <ac:chgData name="IGOR GABRIEL FERREIRA VIANA" userId="S::igor.viana@fatec.sp.gov.br::f752dc55-c0c2-4c1f-862d-bb49fbb0724c" providerId="AD" clId="Web-{F3F1D41D-8024-4C63-A0F9-8ABAF9E096E7}" dt="2024-05-03T23:52:11.337" v="106"/>
          <ac:grpSpMkLst>
            <pc:docMk/>
            <pc:sldMk cId="2076976343" sldId="274"/>
            <ac:grpSpMk id="11" creationId="{5346FBCF-5353-4172-96F5-4B7EB07777C4}"/>
          </ac:grpSpMkLst>
        </pc:grpChg>
        <pc:grpChg chg="add del">
          <ac:chgData name="IGOR GABRIEL FERREIRA VIANA" userId="S::igor.viana@fatec.sp.gov.br::f752dc55-c0c2-4c1f-862d-bb49fbb0724c" providerId="AD" clId="Web-{F3F1D41D-8024-4C63-A0F9-8ABAF9E096E7}" dt="2024-05-03T23:52:11.337" v="106"/>
          <ac:grpSpMkLst>
            <pc:docMk/>
            <pc:sldMk cId="2076976343" sldId="274"/>
            <ac:grpSpMk id="15" creationId="{78326E10-C8CB-487F-A110-F861268DE619}"/>
          </ac:grpSpMkLst>
        </pc:grpChg>
        <pc:grpChg chg="add del">
          <ac:chgData name="IGOR GABRIEL FERREIRA VIANA" userId="S::igor.viana@fatec.sp.gov.br::f752dc55-c0c2-4c1f-862d-bb49fbb0724c" providerId="AD" clId="Web-{F3F1D41D-8024-4C63-A0F9-8ABAF9E096E7}" dt="2024-05-03T23:52:16.306" v="108"/>
          <ac:grpSpMkLst>
            <pc:docMk/>
            <pc:sldMk cId="2076976343" sldId="274"/>
            <ac:grpSpMk id="25" creationId="{50841A4E-5BC1-44B4-83CF-D524E8AEAD64}"/>
          </ac:grpSpMkLst>
        </pc:grpChg>
        <pc:grpChg chg="add del">
          <ac:chgData name="IGOR GABRIEL FERREIRA VIANA" userId="S::igor.viana@fatec.sp.gov.br::f752dc55-c0c2-4c1f-862d-bb49fbb0724c" providerId="AD" clId="Web-{F3F1D41D-8024-4C63-A0F9-8ABAF9E096E7}" dt="2024-05-03T23:54:31.091" v="148"/>
          <ac:grpSpMkLst>
            <pc:docMk/>
            <pc:sldMk cId="2076976343" sldId="274"/>
            <ac:grpSpMk id="37" creationId="{B57BDC17-F1B3-455F-BBF1-680AA1F25C06}"/>
          </ac:grpSpMkLst>
        </pc:grpChg>
        <pc:grpChg chg="add del">
          <ac:chgData name="IGOR GABRIEL FERREIRA VIANA" userId="S::igor.viana@fatec.sp.gov.br::f752dc55-c0c2-4c1f-862d-bb49fbb0724c" providerId="AD" clId="Web-{F3F1D41D-8024-4C63-A0F9-8ABAF9E096E7}" dt="2024-05-03T23:55:03.342" v="157"/>
          <ac:grpSpMkLst>
            <pc:docMk/>
            <pc:sldMk cId="2076976343" sldId="274"/>
            <ac:grpSpMk id="46" creationId="{CD02B5D1-60D4-4D5B-AFD9-C986E227431B}"/>
          </ac:grpSpMkLst>
        </pc:grpChg>
        <pc:grpChg chg="add del">
          <ac:chgData name="IGOR GABRIEL FERREIRA VIANA" userId="S::igor.viana@fatec.sp.gov.br::f752dc55-c0c2-4c1f-862d-bb49fbb0724c" providerId="AD" clId="Web-{F3F1D41D-8024-4C63-A0F9-8ABAF9E096E7}" dt="2024-05-03T23:54:51.435" v="152"/>
          <ac:grpSpMkLst>
            <pc:docMk/>
            <pc:sldMk cId="2076976343" sldId="274"/>
            <ac:grpSpMk id="56" creationId="{B57BDC17-F1B3-455F-BBF1-680AA1F25C06}"/>
          </ac:grpSpMkLst>
        </pc:grpChg>
        <pc:grpChg chg="add del">
          <ac:chgData name="IGOR GABRIEL FERREIRA VIANA" userId="S::igor.viana@fatec.sp.gov.br::f752dc55-c0c2-4c1f-862d-bb49fbb0724c" providerId="AD" clId="Web-{F3F1D41D-8024-4C63-A0F9-8ABAF9E096E7}" dt="2024-05-03T23:54:58.576" v="154"/>
          <ac:grpSpMkLst>
            <pc:docMk/>
            <pc:sldMk cId="2076976343" sldId="274"/>
            <ac:grpSpMk id="65" creationId="{CD02B5D1-60D4-4D5B-AFD9-C986E227431B}"/>
          </ac:grpSpMkLst>
        </pc:grpChg>
        <pc:grpChg chg="add del">
          <ac:chgData name="IGOR GABRIEL FERREIRA VIANA" userId="S::igor.viana@fatec.sp.gov.br::f752dc55-c0c2-4c1f-862d-bb49fbb0724c" providerId="AD" clId="Web-{F3F1D41D-8024-4C63-A0F9-8ABAF9E096E7}" dt="2024-05-03T23:55:03.232" v="156"/>
          <ac:grpSpMkLst>
            <pc:docMk/>
            <pc:sldMk cId="2076976343" sldId="274"/>
            <ac:grpSpMk id="69" creationId="{CD02B5D1-60D4-4D5B-AFD9-C986E227431B}"/>
          </ac:grpSpMkLst>
        </pc:grpChg>
        <pc:grpChg chg="add">
          <ac:chgData name="IGOR GABRIEL FERREIRA VIANA" userId="S::igor.viana@fatec.sp.gov.br::f752dc55-c0c2-4c1f-862d-bb49fbb0724c" providerId="AD" clId="Web-{F3F1D41D-8024-4C63-A0F9-8ABAF9E096E7}" dt="2024-05-03T23:55:03.342" v="157"/>
          <ac:grpSpMkLst>
            <pc:docMk/>
            <pc:sldMk cId="2076976343" sldId="274"/>
            <ac:grpSpMk id="75" creationId="{B5A08A69-9EE1-4A9E-96B6-D769D87C2F9E}"/>
          </ac:grpSpMkLst>
        </pc:grpChg>
        <pc:graphicFrameChg chg="add mod modGraphic">
          <ac:chgData name="IGOR GABRIEL FERREIRA VIANA" userId="S::igor.viana@fatec.sp.gov.br::f752dc55-c0c2-4c1f-862d-bb49fbb0724c" providerId="AD" clId="Web-{F3F1D41D-8024-4C63-A0F9-8ABAF9E096E7}" dt="2024-05-04T00:30:26.922" v="760" actId="20577"/>
          <ac:graphicFrameMkLst>
            <pc:docMk/>
            <pc:sldMk cId="2076976343" sldId="274"/>
            <ac:graphicFrameMk id="28" creationId="{E159628A-78BA-DAF8-6C57-5400CB1F25C2}"/>
          </ac:graphicFrameMkLst>
        </pc:graphicFrameChg>
        <pc:picChg chg="add del">
          <ac:chgData name="IGOR GABRIEL FERREIRA VIANA" userId="S::igor.viana@fatec.sp.gov.br::f752dc55-c0c2-4c1f-862d-bb49fbb0724c" providerId="AD" clId="Web-{F3F1D41D-8024-4C63-A0F9-8ABAF9E096E7}" dt="2024-05-03T23:52:11.337" v="106"/>
          <ac:picMkLst>
            <pc:docMk/>
            <pc:sldMk cId="2076976343" sldId="274"/>
            <ac:picMk id="5" creationId="{E9DFBEC7-EDAD-B03F-9F0C-9B00376CBBA0}"/>
          </ac:picMkLst>
        </pc:picChg>
        <pc:picChg chg="add del">
          <ac:chgData name="IGOR GABRIEL FERREIRA VIANA" userId="S::igor.viana@fatec.sp.gov.br::f752dc55-c0c2-4c1f-862d-bb49fbb0724c" providerId="AD" clId="Web-{F3F1D41D-8024-4C63-A0F9-8ABAF9E096E7}" dt="2024-05-03T23:52:16.306" v="108"/>
          <ac:picMkLst>
            <pc:docMk/>
            <pc:sldMk cId="2076976343" sldId="274"/>
            <ac:picMk id="24" creationId="{7517200C-B432-E79F-87E7-D159CD6593D1}"/>
          </ac:picMkLst>
        </pc:picChg>
      </pc:sldChg>
      <pc:sldChg chg="addSp delSp modSp mod setBg modClrScheme setClrOvrMap chgLayout">
        <pc:chgData name="IGOR GABRIEL FERREIRA VIANA" userId="S::igor.viana@fatec.sp.gov.br::f752dc55-c0c2-4c1f-862d-bb49fbb0724c" providerId="AD" clId="Web-{F3F1D41D-8024-4C63-A0F9-8ABAF9E096E7}" dt="2024-05-04T00:08:34.394" v="337" actId="20577"/>
        <pc:sldMkLst>
          <pc:docMk/>
          <pc:sldMk cId="401971743" sldId="275"/>
        </pc:sldMkLst>
        <pc:spChg chg="mod ord">
          <ac:chgData name="IGOR GABRIEL FERREIRA VIANA" userId="S::igor.viana@fatec.sp.gov.br::f752dc55-c0c2-4c1f-862d-bb49fbb0724c" providerId="AD" clId="Web-{F3F1D41D-8024-4C63-A0F9-8ABAF9E096E7}" dt="2024-05-04T00:06:44.016" v="303"/>
          <ac:spMkLst>
            <pc:docMk/>
            <pc:sldMk cId="401971743" sldId="275"/>
            <ac:spMk id="2" creationId="{00000000-0000-0000-0000-000000000000}"/>
          </ac:spMkLst>
        </pc:spChg>
        <pc:spChg chg="mod ord">
          <ac:chgData name="IGOR GABRIEL FERREIRA VIANA" userId="S::igor.viana@fatec.sp.gov.br::f752dc55-c0c2-4c1f-862d-bb49fbb0724c" providerId="AD" clId="Web-{F3F1D41D-8024-4C63-A0F9-8ABAF9E096E7}" dt="2024-05-04T00:08:34.394" v="337" actId="20577"/>
          <ac:spMkLst>
            <pc:docMk/>
            <pc:sldMk cId="401971743" sldId="275"/>
            <ac:spMk id="3" creationId="{00000000-0000-0000-0000-000000000000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4T00:06:20.203" v="296"/>
          <ac:spMkLst>
            <pc:docMk/>
            <pc:sldMk cId="401971743" sldId="275"/>
            <ac:spMk id="16" creationId="{F659138C-74A1-445B-848C-3608AE871A9F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4T00:06:20.203" v="296"/>
          <ac:spMkLst>
            <pc:docMk/>
            <pc:sldMk cId="401971743" sldId="275"/>
            <ac:spMk id="26" creationId="{225F4217-4021-45A0-812B-398F9A7A93F9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4T00:06:39.016" v="300"/>
          <ac:spMkLst>
            <pc:docMk/>
            <pc:sldMk cId="401971743" sldId="275"/>
            <ac:spMk id="35" creationId="{1D4477A3-7936-4C6B-B46C-52E99531272A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4T00:06:39.016" v="300"/>
          <ac:spMkLst>
            <pc:docMk/>
            <pc:sldMk cId="401971743" sldId="275"/>
            <ac:spMk id="45" creationId="{C29A1D40-470D-401E-8548-6FF3CF37797D}"/>
          </ac:spMkLst>
        </pc:spChg>
        <pc:grpChg chg="add del">
          <ac:chgData name="IGOR GABRIEL FERREIRA VIANA" userId="S::igor.viana@fatec.sp.gov.br::f752dc55-c0c2-4c1f-862d-bb49fbb0724c" providerId="AD" clId="Web-{F3F1D41D-8024-4C63-A0F9-8ABAF9E096E7}" dt="2024-05-04T00:06:20.203" v="296"/>
          <ac:grpSpMkLst>
            <pc:docMk/>
            <pc:sldMk cId="401971743" sldId="275"/>
            <ac:grpSpMk id="8" creationId="{3F1527C3-06F4-4F4D-B364-8E97266450C5}"/>
          </ac:grpSpMkLst>
        </pc:grpChg>
        <pc:grpChg chg="add del">
          <ac:chgData name="IGOR GABRIEL FERREIRA VIANA" userId="S::igor.viana@fatec.sp.gov.br::f752dc55-c0c2-4c1f-862d-bb49fbb0724c" providerId="AD" clId="Web-{F3F1D41D-8024-4C63-A0F9-8ABAF9E096E7}" dt="2024-05-04T00:06:44.016" v="303"/>
          <ac:grpSpMkLst>
            <pc:docMk/>
            <pc:sldMk cId="401971743" sldId="275"/>
            <ac:grpSpMk id="10" creationId="{15FF890B-3CE7-403A-AECE-2DE04FC7AF80}"/>
          </ac:grpSpMkLst>
        </pc:grpChg>
        <pc:grpChg chg="add del">
          <ac:chgData name="IGOR GABRIEL FERREIRA VIANA" userId="S::igor.viana@fatec.sp.gov.br::f752dc55-c0c2-4c1f-862d-bb49fbb0724c" providerId="AD" clId="Web-{F3F1D41D-8024-4C63-A0F9-8ABAF9E096E7}" dt="2024-05-04T00:06:20.203" v="296"/>
          <ac:grpSpMkLst>
            <pc:docMk/>
            <pc:sldMk cId="401971743" sldId="275"/>
            <ac:grpSpMk id="18" creationId="{7DFD7409-66D7-4C9C-B528-E79EB64A4D31}"/>
          </ac:grpSpMkLst>
        </pc:grpChg>
        <pc:grpChg chg="add del">
          <ac:chgData name="IGOR GABRIEL FERREIRA VIANA" userId="S::igor.viana@fatec.sp.gov.br::f752dc55-c0c2-4c1f-862d-bb49fbb0724c" providerId="AD" clId="Web-{F3F1D41D-8024-4C63-A0F9-8ABAF9E096E7}" dt="2024-05-04T00:06:39.016" v="300"/>
          <ac:grpSpMkLst>
            <pc:docMk/>
            <pc:sldMk cId="401971743" sldId="275"/>
            <ac:grpSpMk id="37" creationId="{F44DEACC-B2E6-413E-B2B5-320225952713}"/>
          </ac:grpSpMkLst>
        </pc:grpChg>
        <pc:grpChg chg="add del">
          <ac:chgData name="IGOR GABRIEL FERREIRA VIANA" userId="S::igor.viana@fatec.sp.gov.br::f752dc55-c0c2-4c1f-862d-bb49fbb0724c" providerId="AD" clId="Web-{F3F1D41D-8024-4C63-A0F9-8ABAF9E096E7}" dt="2024-05-04T00:06:44.016" v="302"/>
          <ac:grpSpMkLst>
            <pc:docMk/>
            <pc:sldMk cId="401971743" sldId="275"/>
            <ac:grpSpMk id="47" creationId="{15FF890B-3CE7-403A-AECE-2DE04FC7AF80}"/>
          </ac:grpSpMkLst>
        </pc:grpChg>
        <pc:grpChg chg="add">
          <ac:chgData name="IGOR GABRIEL FERREIRA VIANA" userId="S::igor.viana@fatec.sp.gov.br::f752dc55-c0c2-4c1f-862d-bb49fbb0724c" providerId="AD" clId="Web-{F3F1D41D-8024-4C63-A0F9-8ABAF9E096E7}" dt="2024-05-04T00:06:44.016" v="303"/>
          <ac:grpSpMkLst>
            <pc:docMk/>
            <pc:sldMk cId="401971743" sldId="275"/>
            <ac:grpSpMk id="50" creationId="{15FF890B-3CE7-403A-AECE-2DE04FC7AF80}"/>
          </ac:grpSpMkLst>
        </pc:grpChg>
        <pc:picChg chg="add mod">
          <ac:chgData name="IGOR GABRIEL FERREIRA VIANA" userId="S::igor.viana@fatec.sp.gov.br::f752dc55-c0c2-4c1f-862d-bb49fbb0724c" providerId="AD" clId="Web-{F3F1D41D-8024-4C63-A0F9-8ABAF9E096E7}" dt="2024-05-04T00:06:44.016" v="303"/>
          <ac:picMkLst>
            <pc:docMk/>
            <pc:sldMk cId="401971743" sldId="275"/>
            <ac:picMk id="7" creationId="{FA7988D3-DAF4-C792-8F88-FF67ACCE2E71}"/>
          </ac:picMkLst>
        </pc:picChg>
        <pc:cxnChg chg="add del">
          <ac:chgData name="IGOR GABRIEL FERREIRA VIANA" userId="S::igor.viana@fatec.sp.gov.br::f752dc55-c0c2-4c1f-862d-bb49fbb0724c" providerId="AD" clId="Web-{F3F1D41D-8024-4C63-A0F9-8ABAF9E096E7}" dt="2024-05-04T00:06:20.203" v="296"/>
          <ac:cxnSpMkLst>
            <pc:docMk/>
            <pc:sldMk cId="401971743" sldId="275"/>
            <ac:cxnSpMk id="28" creationId="{486F4EBC-E415-40E4-A8BA-BA66F0B632CB}"/>
          </ac:cxnSpMkLst>
        </pc:cxnChg>
      </pc:sldChg>
      <pc:sldChg chg="modSp mod modClrScheme chgLayout">
        <pc:chgData name="IGOR GABRIEL FERREIRA VIANA" userId="S::igor.viana@fatec.sp.gov.br::f752dc55-c0c2-4c1f-862d-bb49fbb0724c" providerId="AD" clId="Web-{F3F1D41D-8024-4C63-A0F9-8ABAF9E096E7}" dt="2024-05-04T00:09:06.879" v="350" actId="20577"/>
        <pc:sldMkLst>
          <pc:docMk/>
          <pc:sldMk cId="4160033871" sldId="276"/>
        </pc:sldMkLst>
        <pc:spChg chg="mod ord">
          <ac:chgData name="IGOR GABRIEL FERREIRA VIANA" userId="S::igor.viana@fatec.sp.gov.br::f752dc55-c0c2-4c1f-862d-bb49fbb0724c" providerId="AD" clId="Web-{F3F1D41D-8024-4C63-A0F9-8ABAF9E096E7}" dt="2024-05-03T23:42:55.855" v="23"/>
          <ac:spMkLst>
            <pc:docMk/>
            <pc:sldMk cId="4160033871" sldId="276"/>
            <ac:spMk id="2" creationId="{00000000-0000-0000-0000-000000000000}"/>
          </ac:spMkLst>
        </pc:spChg>
        <pc:spChg chg="mod ord">
          <ac:chgData name="IGOR GABRIEL FERREIRA VIANA" userId="S::igor.viana@fatec.sp.gov.br::f752dc55-c0c2-4c1f-862d-bb49fbb0724c" providerId="AD" clId="Web-{F3F1D41D-8024-4C63-A0F9-8ABAF9E096E7}" dt="2024-05-04T00:09:06.879" v="350" actId="20577"/>
          <ac:spMkLst>
            <pc:docMk/>
            <pc:sldMk cId="4160033871" sldId="276"/>
            <ac:spMk id="3" creationId="{00000000-0000-0000-0000-000000000000}"/>
          </ac:spMkLst>
        </pc:spChg>
      </pc:sldChg>
      <pc:sldChg chg="addSp delSp modSp new mod setBg">
        <pc:chgData name="IGOR GABRIEL FERREIRA VIANA" userId="S::igor.viana@fatec.sp.gov.br::f752dc55-c0c2-4c1f-862d-bb49fbb0724c" providerId="AD" clId="Web-{F3F1D41D-8024-4C63-A0F9-8ABAF9E096E7}" dt="2024-05-03T23:51:38.915" v="103"/>
        <pc:sldMkLst>
          <pc:docMk/>
          <pc:sldMk cId="4098584668" sldId="277"/>
        </pc:sldMkLst>
        <pc:spChg chg="mod">
          <ac:chgData name="IGOR GABRIEL FERREIRA VIANA" userId="S::igor.viana@fatec.sp.gov.br::f752dc55-c0c2-4c1f-862d-bb49fbb0724c" providerId="AD" clId="Web-{F3F1D41D-8024-4C63-A0F9-8ABAF9E096E7}" dt="2024-05-03T23:45:49.078" v="51" actId="20577"/>
          <ac:spMkLst>
            <pc:docMk/>
            <pc:sldMk cId="4098584668" sldId="277"/>
            <ac:spMk id="2" creationId="{76AD79D3-7784-F01E-AD48-E3F4D231DC57}"/>
          </ac:spMkLst>
        </pc:spChg>
        <pc:spChg chg="mod">
          <ac:chgData name="IGOR GABRIEL FERREIRA VIANA" userId="S::igor.viana@fatec.sp.gov.br::f752dc55-c0c2-4c1f-862d-bb49fbb0724c" providerId="AD" clId="Web-{F3F1D41D-8024-4C63-A0F9-8ABAF9E096E7}" dt="2024-05-03T23:51:38.915" v="103"/>
          <ac:spMkLst>
            <pc:docMk/>
            <pc:sldMk cId="4098584668" sldId="277"/>
            <ac:spMk id="3" creationId="{7A95E2EE-7088-942B-0C07-E5320D8B5317}"/>
          </ac:spMkLst>
        </pc:spChg>
        <pc:spChg chg="add del mod">
          <ac:chgData name="IGOR GABRIEL FERREIRA VIANA" userId="S::igor.viana@fatec.sp.gov.br::f752dc55-c0c2-4c1f-862d-bb49fbb0724c" providerId="AD" clId="Web-{F3F1D41D-8024-4C63-A0F9-8ABAF9E096E7}" dt="2024-05-03T23:51:31.837" v="102"/>
          <ac:spMkLst>
            <pc:docMk/>
            <pc:sldMk cId="4098584668" sldId="277"/>
            <ac:spMk id="4" creationId="{A2F592FD-C99B-5A7F-FF89-6ECFF9A89C39}"/>
          </ac:spMkLst>
        </pc:spChg>
        <pc:spChg chg="add">
          <ac:chgData name="IGOR GABRIEL FERREIRA VIANA" userId="S::igor.viana@fatec.sp.gov.br::f752dc55-c0c2-4c1f-862d-bb49fbb0724c" providerId="AD" clId="Web-{F3F1D41D-8024-4C63-A0F9-8ABAF9E096E7}" dt="2024-05-03T23:44:51.920" v="32"/>
          <ac:spMkLst>
            <pc:docMk/>
            <pc:sldMk cId="4098584668" sldId="277"/>
            <ac:spMk id="8" creationId="{24DFAAE7-061D-4086-99EC-872CB305082A}"/>
          </ac:spMkLst>
        </pc:spChg>
        <pc:spChg chg="add">
          <ac:chgData name="IGOR GABRIEL FERREIRA VIANA" userId="S::igor.viana@fatec.sp.gov.br::f752dc55-c0c2-4c1f-862d-bb49fbb0724c" providerId="AD" clId="Web-{F3F1D41D-8024-4C63-A0F9-8ABAF9E096E7}" dt="2024-05-03T23:44:51.920" v="32"/>
          <ac:spMkLst>
            <pc:docMk/>
            <pc:sldMk cId="4098584668" sldId="277"/>
            <ac:spMk id="10" creationId="{E7570099-A243-48DD-9EAE-36F4AC095B94}"/>
          </ac:spMkLst>
        </pc:spChg>
        <pc:spChg chg="add">
          <ac:chgData name="IGOR GABRIEL FERREIRA VIANA" userId="S::igor.viana@fatec.sp.gov.br::f752dc55-c0c2-4c1f-862d-bb49fbb0724c" providerId="AD" clId="Web-{F3F1D41D-8024-4C63-A0F9-8ABAF9E096E7}" dt="2024-05-03T23:44:51.920" v="32"/>
          <ac:spMkLst>
            <pc:docMk/>
            <pc:sldMk cId="4098584668" sldId="277"/>
            <ac:spMk id="12" creationId="{45E4A74B-6514-424A-ADFA-C232FA6B9018}"/>
          </ac:spMkLst>
        </pc:spChg>
        <pc:spChg chg="add">
          <ac:chgData name="IGOR GABRIEL FERREIRA VIANA" userId="S::igor.viana@fatec.sp.gov.br::f752dc55-c0c2-4c1f-862d-bb49fbb0724c" providerId="AD" clId="Web-{F3F1D41D-8024-4C63-A0F9-8ABAF9E096E7}" dt="2024-05-03T23:44:51.920" v="32"/>
          <ac:spMkLst>
            <pc:docMk/>
            <pc:sldMk cId="4098584668" sldId="277"/>
            <ac:spMk id="14" creationId="{F61C5C86-C785-4B92-9F2D-133B8B8C24F5}"/>
          </ac:spMkLst>
        </pc:spChg>
        <pc:spChg chg="add">
          <ac:chgData name="IGOR GABRIEL FERREIRA VIANA" userId="S::igor.viana@fatec.sp.gov.br::f752dc55-c0c2-4c1f-862d-bb49fbb0724c" providerId="AD" clId="Web-{F3F1D41D-8024-4C63-A0F9-8ABAF9E096E7}" dt="2024-05-03T23:44:51.920" v="32"/>
          <ac:spMkLst>
            <pc:docMk/>
            <pc:sldMk cId="4098584668" sldId="277"/>
            <ac:spMk id="16" creationId="{954D0BF9-002C-4D3A-A222-C166094A5D1D}"/>
          </ac:spMkLst>
        </pc:spChg>
        <pc:spChg chg="add">
          <ac:chgData name="IGOR GABRIEL FERREIRA VIANA" userId="S::igor.viana@fatec.sp.gov.br::f752dc55-c0c2-4c1f-862d-bb49fbb0724c" providerId="AD" clId="Web-{F3F1D41D-8024-4C63-A0F9-8ABAF9E096E7}" dt="2024-05-03T23:44:51.920" v="32"/>
          <ac:spMkLst>
            <pc:docMk/>
            <pc:sldMk cId="4098584668" sldId="277"/>
            <ac:spMk id="18" creationId="{6080EB6E-D69F-43B1-91EC-75C303342580}"/>
          </ac:spMkLst>
        </pc:spChg>
        <pc:spChg chg="add">
          <ac:chgData name="IGOR GABRIEL FERREIRA VIANA" userId="S::igor.viana@fatec.sp.gov.br::f752dc55-c0c2-4c1f-862d-bb49fbb0724c" providerId="AD" clId="Web-{F3F1D41D-8024-4C63-A0F9-8ABAF9E096E7}" dt="2024-05-03T23:44:51.920" v="32"/>
          <ac:spMkLst>
            <pc:docMk/>
            <pc:sldMk cId="4098584668" sldId="277"/>
            <ac:spMk id="20" creationId="{21BA816A-EE68-4A96-BA05-73303B2F4FE7}"/>
          </ac:spMkLst>
        </pc:spChg>
        <pc:spChg chg="add">
          <ac:chgData name="IGOR GABRIEL FERREIRA VIANA" userId="S::igor.viana@fatec.sp.gov.br::f752dc55-c0c2-4c1f-862d-bb49fbb0724c" providerId="AD" clId="Web-{F3F1D41D-8024-4C63-A0F9-8ABAF9E096E7}" dt="2024-05-03T23:44:51.920" v="32"/>
          <ac:spMkLst>
            <pc:docMk/>
            <pc:sldMk cId="4098584668" sldId="277"/>
            <ac:spMk id="22" creationId="{22A94CDB-5D63-4C75-9CB6-6C18CDF372F0}"/>
          </ac:spMkLst>
        </pc:spChg>
      </pc:sldChg>
      <pc:sldChg chg="new del">
        <pc:chgData name="IGOR GABRIEL FERREIRA VIANA" userId="S::igor.viana@fatec.sp.gov.br::f752dc55-c0c2-4c1f-862d-bb49fbb0724c" providerId="AD" clId="Web-{F3F1D41D-8024-4C63-A0F9-8ABAF9E096E7}" dt="2024-05-04T00:04:23.356" v="272"/>
        <pc:sldMkLst>
          <pc:docMk/>
          <pc:sldMk cId="3170111896" sldId="278"/>
        </pc:sldMkLst>
      </pc:sldChg>
      <pc:sldChg chg="addSp delSp modSp add mod replId setBg setClrOvrMap">
        <pc:chgData name="IGOR GABRIEL FERREIRA VIANA" userId="S::igor.viana@fatec.sp.gov.br::f752dc55-c0c2-4c1f-862d-bb49fbb0724c" providerId="AD" clId="Web-{F3F1D41D-8024-4C63-A0F9-8ABAF9E096E7}" dt="2024-05-04T00:05:38.843" v="286" actId="20577"/>
        <pc:sldMkLst>
          <pc:docMk/>
          <pc:sldMk cId="1257746165" sldId="279"/>
        </pc:sldMkLst>
        <pc:spChg chg="mod">
          <ac:chgData name="IGOR GABRIEL FERREIRA VIANA" userId="S::igor.viana@fatec.sp.gov.br::f752dc55-c0c2-4c1f-862d-bb49fbb0724c" providerId="AD" clId="Web-{F3F1D41D-8024-4C63-A0F9-8ABAF9E096E7}" dt="2024-05-04T00:05:06.920" v="283"/>
          <ac:spMkLst>
            <pc:docMk/>
            <pc:sldMk cId="1257746165" sldId="279"/>
            <ac:spMk id="2" creationId="{D4517FB0-F808-B1D8-F258-5B8B3C92BF9D}"/>
          </ac:spMkLst>
        </pc:spChg>
        <pc:spChg chg="mod">
          <ac:chgData name="IGOR GABRIEL FERREIRA VIANA" userId="S::igor.viana@fatec.sp.gov.br::f752dc55-c0c2-4c1f-862d-bb49fbb0724c" providerId="AD" clId="Web-{F3F1D41D-8024-4C63-A0F9-8ABAF9E096E7}" dt="2024-05-04T00:05:38.843" v="286" actId="20577"/>
          <ac:spMkLst>
            <pc:docMk/>
            <pc:sldMk cId="1257746165" sldId="279"/>
            <ac:spMk id="36" creationId="{2D42580D-343D-BF9E-5B7B-4F4C1F4AED45}"/>
          </ac:spMkLst>
        </pc:spChg>
        <pc:spChg chg="del">
          <ac:chgData name="IGOR GABRIEL FERREIRA VIANA" userId="S::igor.viana@fatec.sp.gov.br::f752dc55-c0c2-4c1f-862d-bb49fbb0724c" providerId="AD" clId="Web-{F3F1D41D-8024-4C63-A0F9-8ABAF9E096E7}" dt="2024-05-04T00:03:07.417" v="260"/>
          <ac:spMkLst>
            <pc:docMk/>
            <pc:sldMk cId="1257746165" sldId="279"/>
            <ac:spMk id="41" creationId="{2FCD9B94-D70B-4446-85E5-ACD3904289CB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4T00:05:06.920" v="283"/>
          <ac:spMkLst>
            <pc:docMk/>
            <pc:sldMk cId="1257746165" sldId="279"/>
            <ac:spMk id="46" creationId="{2FCD9B94-D70B-4446-85E5-ACD3904289CB}"/>
          </ac:spMkLst>
        </pc:spChg>
        <pc:spChg chg="add">
          <ac:chgData name="IGOR GABRIEL FERREIRA VIANA" userId="S::igor.viana@fatec.sp.gov.br::f752dc55-c0c2-4c1f-862d-bb49fbb0724c" providerId="AD" clId="Web-{F3F1D41D-8024-4C63-A0F9-8ABAF9E096E7}" dt="2024-05-04T00:05:06.920" v="283"/>
          <ac:spMkLst>
            <pc:docMk/>
            <pc:sldMk cId="1257746165" sldId="279"/>
            <ac:spMk id="55" creationId="{1143E968-E203-496D-A1AD-2EA10AB3E786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4T00:05:02.326" v="278"/>
          <ac:spMkLst>
            <pc:docMk/>
            <pc:sldMk cId="1257746165" sldId="279"/>
            <ac:spMk id="61" creationId="{63A60C88-7443-4827-9241-5019758CB4F0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4T00:05:03.842" v="280"/>
          <ac:spMkLst>
            <pc:docMk/>
            <pc:sldMk cId="1257746165" sldId="279"/>
            <ac:spMk id="64" creationId="{6958E693-06E1-4835-9E33-076E6D8ED938}"/>
          </ac:spMkLst>
        </pc:spChg>
        <pc:spChg chg="add del">
          <ac:chgData name="IGOR GABRIEL FERREIRA VIANA" userId="S::igor.viana@fatec.sp.gov.br::f752dc55-c0c2-4c1f-862d-bb49fbb0724c" providerId="AD" clId="Web-{F3F1D41D-8024-4C63-A0F9-8ABAF9E096E7}" dt="2024-05-04T00:05:06.889" v="282"/>
          <ac:spMkLst>
            <pc:docMk/>
            <pc:sldMk cId="1257746165" sldId="279"/>
            <ac:spMk id="67" creationId="{21ECAAB0-702B-4C08-B30F-0AFAC3479ADF}"/>
          </ac:spMkLst>
        </pc:spChg>
        <pc:spChg chg="add">
          <ac:chgData name="IGOR GABRIEL FERREIRA VIANA" userId="S::igor.viana@fatec.sp.gov.br::f752dc55-c0c2-4c1f-862d-bb49fbb0724c" providerId="AD" clId="Web-{F3F1D41D-8024-4C63-A0F9-8ABAF9E096E7}" dt="2024-05-04T00:05:06.920" v="283"/>
          <ac:spMkLst>
            <pc:docMk/>
            <pc:sldMk cId="1257746165" sldId="279"/>
            <ac:spMk id="69" creationId="{6CA4EC59-B8A3-489A-9FB4-AA0699200E65}"/>
          </ac:spMkLst>
        </pc:spChg>
        <pc:grpChg chg="add del">
          <ac:chgData name="IGOR GABRIEL FERREIRA VIANA" userId="S::igor.viana@fatec.sp.gov.br::f752dc55-c0c2-4c1f-862d-bb49fbb0724c" providerId="AD" clId="Web-{F3F1D41D-8024-4C63-A0F9-8ABAF9E096E7}" dt="2024-05-04T00:05:02.326" v="278"/>
          <ac:grpSpMkLst>
            <pc:docMk/>
            <pc:sldMk cId="1257746165" sldId="279"/>
            <ac:grpSpMk id="53" creationId="{DF8D5C46-63E5-40C5-A208-4B2189FA1032}"/>
          </ac:grpSpMkLst>
        </pc:grpChg>
        <pc:grpChg chg="add">
          <ac:chgData name="IGOR GABRIEL FERREIRA VIANA" userId="S::igor.viana@fatec.sp.gov.br::f752dc55-c0c2-4c1f-862d-bb49fbb0724c" providerId="AD" clId="Web-{F3F1D41D-8024-4C63-A0F9-8ABAF9E096E7}" dt="2024-05-04T00:05:06.920" v="283"/>
          <ac:grpSpMkLst>
            <pc:docMk/>
            <pc:sldMk cId="1257746165" sldId="279"/>
            <ac:grpSpMk id="57" creationId="{FBB3444A-472E-400E-81D0-7CCDEEECC9C3}"/>
          </ac:grpSpMkLst>
        </pc:grpChg>
        <pc:grpChg chg="add del">
          <ac:chgData name="IGOR GABRIEL FERREIRA VIANA" userId="S::igor.viana@fatec.sp.gov.br::f752dc55-c0c2-4c1f-862d-bb49fbb0724c" providerId="AD" clId="Web-{F3F1D41D-8024-4C63-A0F9-8ABAF9E096E7}" dt="2024-05-04T00:05:03.842" v="280"/>
          <ac:grpSpMkLst>
            <pc:docMk/>
            <pc:sldMk cId="1257746165" sldId="279"/>
            <ac:grpSpMk id="63" creationId="{C27500CA-FA61-49B6-AC7B-2CE50433D9B6}"/>
          </ac:grpSpMkLst>
        </pc:grpChg>
        <pc:grpChg chg="add del">
          <ac:chgData name="IGOR GABRIEL FERREIRA VIANA" userId="S::igor.viana@fatec.sp.gov.br::f752dc55-c0c2-4c1f-862d-bb49fbb0724c" providerId="AD" clId="Web-{F3F1D41D-8024-4C63-A0F9-8ABAF9E096E7}" dt="2024-05-04T00:05:06.889" v="282"/>
          <ac:grpSpMkLst>
            <pc:docMk/>
            <pc:sldMk cId="1257746165" sldId="279"/>
            <ac:grpSpMk id="66" creationId="{28A4A409-9242-444A-AC1F-809866828B50}"/>
          </ac:grpSpMkLst>
        </pc:grpChg>
        <pc:picChg chg="mod ord">
          <ac:chgData name="IGOR GABRIEL FERREIRA VIANA" userId="S::igor.viana@fatec.sp.gov.br::f752dc55-c0c2-4c1f-862d-bb49fbb0724c" providerId="AD" clId="Web-{F3F1D41D-8024-4C63-A0F9-8ABAF9E096E7}" dt="2024-05-04T00:05:06.920" v="283"/>
          <ac:picMkLst>
            <pc:docMk/>
            <pc:sldMk cId="1257746165" sldId="279"/>
            <ac:picMk id="31" creationId="{C2CF2E7F-BFCA-EED4-97BA-9992674D79D5}"/>
          </ac:picMkLst>
        </pc:picChg>
        <pc:cxnChg chg="add del">
          <ac:chgData name="IGOR GABRIEL FERREIRA VIANA" userId="S::igor.viana@fatec.sp.gov.br::f752dc55-c0c2-4c1f-862d-bb49fbb0724c" providerId="AD" clId="Web-{F3F1D41D-8024-4C63-A0F9-8ABAF9E096E7}" dt="2024-05-04T00:05:06.920" v="283"/>
          <ac:cxnSpMkLst>
            <pc:docMk/>
            <pc:sldMk cId="1257746165" sldId="279"/>
            <ac:cxnSpMk id="48" creationId="{3378FF8B-3743-48E1-88E3-F4CADB3DECE5}"/>
          </ac:cxnSpMkLst>
        </pc:cxnChg>
      </pc:sldChg>
      <pc:sldChg chg="modSp add ord replId">
        <pc:chgData name="IGOR GABRIEL FERREIRA VIANA" userId="S::igor.viana@fatec.sp.gov.br::f752dc55-c0c2-4c1f-862d-bb49fbb0724c" providerId="AD" clId="Web-{F3F1D41D-8024-4C63-A0F9-8ABAF9E096E7}" dt="2024-05-04T00:27:45.636" v="689" actId="20577"/>
        <pc:sldMkLst>
          <pc:docMk/>
          <pc:sldMk cId="2575645232" sldId="280"/>
        </pc:sldMkLst>
        <pc:spChg chg="mod">
          <ac:chgData name="IGOR GABRIEL FERREIRA VIANA" userId="S::igor.viana@fatec.sp.gov.br::f752dc55-c0c2-4c1f-862d-bb49fbb0724c" providerId="AD" clId="Web-{F3F1D41D-8024-4C63-A0F9-8ABAF9E096E7}" dt="2024-05-04T00:27:45.636" v="689" actId="20577"/>
          <ac:spMkLst>
            <pc:docMk/>
            <pc:sldMk cId="2575645232" sldId="280"/>
            <ac:spMk id="3" creationId="{00000000-0000-0000-0000-000000000000}"/>
          </ac:spMkLst>
        </pc:spChg>
        <pc:picChg chg="mod">
          <ac:chgData name="IGOR GABRIEL FERREIRA VIANA" userId="S::igor.viana@fatec.sp.gov.br::f752dc55-c0c2-4c1f-862d-bb49fbb0724c" providerId="AD" clId="Web-{F3F1D41D-8024-4C63-A0F9-8ABAF9E096E7}" dt="2024-05-04T00:21:12.966" v="527" actId="1076"/>
          <ac:picMkLst>
            <pc:docMk/>
            <pc:sldMk cId="2575645232" sldId="280"/>
            <ac:picMk id="7" creationId="{FA7988D3-DAF4-C792-8F88-FF67ACCE2E71}"/>
          </ac:picMkLst>
        </pc:picChg>
      </pc:sldChg>
      <pc:sldMasterChg chg="del delSldLayout">
        <pc:chgData name="IGOR GABRIEL FERREIRA VIANA" userId="S::igor.viana@fatec.sp.gov.br::f752dc55-c0c2-4c1f-862d-bb49fbb0724c" providerId="AD" clId="Web-{F3F1D41D-8024-4C63-A0F9-8ABAF9E096E7}" dt="2024-05-03T23:42:55.855" v="23"/>
        <pc:sldMasterMkLst>
          <pc:docMk/>
          <pc:sldMasterMk cId="1666811698" sldId="2147483770"/>
        </pc:sldMasterMkLst>
        <pc:sldLayoutChg chg="del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1666811698" sldId="2147483770"/>
            <pc:sldLayoutMk cId="2849790542" sldId="2147483771"/>
          </pc:sldLayoutMkLst>
        </pc:sldLayoutChg>
        <pc:sldLayoutChg chg="del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1666811698" sldId="2147483770"/>
            <pc:sldLayoutMk cId="831261226" sldId="2147483772"/>
          </pc:sldLayoutMkLst>
        </pc:sldLayoutChg>
        <pc:sldLayoutChg chg="del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1666811698" sldId="2147483770"/>
            <pc:sldLayoutMk cId="3192170209" sldId="2147483773"/>
          </pc:sldLayoutMkLst>
        </pc:sldLayoutChg>
        <pc:sldLayoutChg chg="del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1666811698" sldId="2147483770"/>
            <pc:sldLayoutMk cId="1641297492" sldId="2147483774"/>
          </pc:sldLayoutMkLst>
        </pc:sldLayoutChg>
        <pc:sldLayoutChg chg="del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1666811698" sldId="2147483770"/>
            <pc:sldLayoutMk cId="1058924712" sldId="2147483775"/>
          </pc:sldLayoutMkLst>
        </pc:sldLayoutChg>
        <pc:sldLayoutChg chg="del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1666811698" sldId="2147483770"/>
            <pc:sldLayoutMk cId="2909027924" sldId="2147483776"/>
          </pc:sldLayoutMkLst>
        </pc:sldLayoutChg>
        <pc:sldLayoutChg chg="del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1666811698" sldId="2147483770"/>
            <pc:sldLayoutMk cId="44769788" sldId="2147483777"/>
          </pc:sldLayoutMkLst>
        </pc:sldLayoutChg>
        <pc:sldLayoutChg chg="del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1666811698" sldId="2147483770"/>
            <pc:sldLayoutMk cId="1801989649" sldId="2147483778"/>
          </pc:sldLayoutMkLst>
        </pc:sldLayoutChg>
        <pc:sldLayoutChg chg="del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1666811698" sldId="2147483770"/>
            <pc:sldLayoutMk cId="724891579" sldId="2147483779"/>
          </pc:sldLayoutMkLst>
        </pc:sldLayoutChg>
        <pc:sldLayoutChg chg="del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1666811698" sldId="2147483770"/>
            <pc:sldLayoutMk cId="3830223293" sldId="2147483780"/>
          </pc:sldLayoutMkLst>
        </pc:sldLayoutChg>
        <pc:sldLayoutChg chg="del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1666811698" sldId="2147483770"/>
            <pc:sldLayoutMk cId="1902964818" sldId="2147483781"/>
          </pc:sldLayoutMkLst>
        </pc:sldLayoutChg>
        <pc:sldLayoutChg chg="del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1666811698" sldId="2147483770"/>
            <pc:sldLayoutMk cId="4204109006" sldId="2147483782"/>
          </pc:sldLayoutMkLst>
        </pc:sldLayoutChg>
        <pc:sldLayoutChg chg="del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1666811698" sldId="2147483770"/>
            <pc:sldLayoutMk cId="1606224947" sldId="2147483783"/>
          </pc:sldLayoutMkLst>
        </pc:sldLayoutChg>
        <pc:sldLayoutChg chg="del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1666811698" sldId="2147483770"/>
            <pc:sldLayoutMk cId="3587881783" sldId="2147483784"/>
          </pc:sldLayoutMkLst>
        </pc:sldLayoutChg>
        <pc:sldLayoutChg chg="del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1666811698" sldId="2147483770"/>
            <pc:sldLayoutMk cId="1667351973" sldId="2147483785"/>
          </pc:sldLayoutMkLst>
        </pc:sldLayoutChg>
        <pc:sldLayoutChg chg="del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1666811698" sldId="2147483770"/>
            <pc:sldLayoutMk cId="1675546631" sldId="2147483786"/>
          </pc:sldLayoutMkLst>
        </pc:sldLayoutChg>
      </pc:sldMasterChg>
      <pc:sldMasterChg chg="add addSldLayout modSldLayout">
        <pc:chgData name="IGOR GABRIEL FERREIRA VIANA" userId="S::igor.viana@fatec.sp.gov.br::f752dc55-c0c2-4c1f-862d-bb49fbb0724c" providerId="AD" clId="Web-{F3F1D41D-8024-4C63-A0F9-8ABAF9E096E7}" dt="2024-05-03T23:42:55.855" v="23"/>
        <pc:sldMasterMkLst>
          <pc:docMk/>
          <pc:sldMasterMk cId="3561002706" sldId="2147483787"/>
        </pc:sldMasterMkLst>
        <pc:sldLayoutChg chg="add mod replId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3561002706" sldId="2147483787"/>
            <pc:sldLayoutMk cId="251839122" sldId="2147483788"/>
          </pc:sldLayoutMkLst>
        </pc:sldLayoutChg>
        <pc:sldLayoutChg chg="add mod replId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3561002706" sldId="2147483787"/>
            <pc:sldLayoutMk cId="3249246432" sldId="2147483789"/>
          </pc:sldLayoutMkLst>
        </pc:sldLayoutChg>
        <pc:sldLayoutChg chg="add mod replId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3561002706" sldId="2147483787"/>
            <pc:sldLayoutMk cId="4088912022" sldId="2147483790"/>
          </pc:sldLayoutMkLst>
        </pc:sldLayoutChg>
        <pc:sldLayoutChg chg="add mod replId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3561002706" sldId="2147483787"/>
            <pc:sldLayoutMk cId="1311731634" sldId="2147483791"/>
          </pc:sldLayoutMkLst>
        </pc:sldLayoutChg>
        <pc:sldLayoutChg chg="add mod replId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3561002706" sldId="2147483787"/>
            <pc:sldLayoutMk cId="3020008082" sldId="2147483792"/>
          </pc:sldLayoutMkLst>
        </pc:sldLayoutChg>
        <pc:sldLayoutChg chg="add mod replId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3561002706" sldId="2147483787"/>
            <pc:sldLayoutMk cId="3657173022" sldId="2147483793"/>
          </pc:sldLayoutMkLst>
        </pc:sldLayoutChg>
        <pc:sldLayoutChg chg="add mod replId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3561002706" sldId="2147483787"/>
            <pc:sldLayoutMk cId="1915333727" sldId="2147483794"/>
          </pc:sldLayoutMkLst>
        </pc:sldLayoutChg>
        <pc:sldLayoutChg chg="add mod replId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3561002706" sldId="2147483787"/>
            <pc:sldLayoutMk cId="3225406094" sldId="2147483795"/>
          </pc:sldLayoutMkLst>
        </pc:sldLayoutChg>
        <pc:sldLayoutChg chg="add mod replId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3561002706" sldId="2147483787"/>
            <pc:sldLayoutMk cId="1263225098" sldId="2147483796"/>
          </pc:sldLayoutMkLst>
        </pc:sldLayoutChg>
        <pc:sldLayoutChg chg="add mod replId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3561002706" sldId="2147483787"/>
            <pc:sldLayoutMk cId="362428873" sldId="2147483797"/>
          </pc:sldLayoutMkLst>
        </pc:sldLayoutChg>
        <pc:sldLayoutChg chg="add mod replId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3561002706" sldId="2147483787"/>
            <pc:sldLayoutMk cId="930205768" sldId="2147483798"/>
          </pc:sldLayoutMkLst>
        </pc:sldLayoutChg>
        <pc:sldLayoutChg chg="add mod replId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3561002706" sldId="2147483787"/>
            <pc:sldLayoutMk cId="256947003" sldId="2147483799"/>
          </pc:sldLayoutMkLst>
        </pc:sldLayoutChg>
        <pc:sldLayoutChg chg="add mod replId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3561002706" sldId="2147483787"/>
            <pc:sldLayoutMk cId="3813766435" sldId="2147483800"/>
          </pc:sldLayoutMkLst>
        </pc:sldLayoutChg>
        <pc:sldLayoutChg chg="add mod replId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3561002706" sldId="2147483787"/>
            <pc:sldLayoutMk cId="3304192320" sldId="2147483801"/>
          </pc:sldLayoutMkLst>
        </pc:sldLayoutChg>
        <pc:sldLayoutChg chg="add mod replId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3561002706" sldId="2147483787"/>
            <pc:sldLayoutMk cId="1787311843" sldId="2147483802"/>
          </pc:sldLayoutMkLst>
        </pc:sldLayoutChg>
        <pc:sldLayoutChg chg="add mod replId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3561002706" sldId="2147483787"/>
            <pc:sldLayoutMk cId="2404275992" sldId="2147483803"/>
          </pc:sldLayoutMkLst>
        </pc:sldLayoutChg>
        <pc:sldLayoutChg chg="add mod replId">
          <pc:chgData name="IGOR GABRIEL FERREIRA VIANA" userId="S::igor.viana@fatec.sp.gov.br::f752dc55-c0c2-4c1f-862d-bb49fbb0724c" providerId="AD" clId="Web-{F3F1D41D-8024-4C63-A0F9-8ABAF9E096E7}" dt="2024-05-03T23:42:55.855" v="23"/>
          <pc:sldLayoutMkLst>
            <pc:docMk/>
            <pc:sldMasterMk cId="3561002706" sldId="2147483787"/>
            <pc:sldLayoutMk cId="3826287891" sldId="2147483804"/>
          </pc:sldLayoutMkLst>
        </pc:sldLayoutChg>
      </pc:sldMasterChg>
    </pc:docChg>
  </pc:docChgLst>
  <pc:docChgLst>
    <pc:chgData name="IGOR GABRIEL FERREIRA VIANA" userId="S::igor.viana@fatec.sp.gov.br::f752dc55-c0c2-4c1f-862d-bb49fbb0724c" providerId="AD" clId="Web-{D1ED046A-2A12-176A-F4FE-F70BA6A7A037}"/>
    <pc:docChg chg="modSld">
      <pc:chgData name="IGOR GABRIEL FERREIRA VIANA" userId="S::igor.viana@fatec.sp.gov.br::f752dc55-c0c2-4c1f-862d-bb49fbb0724c" providerId="AD" clId="Web-{D1ED046A-2A12-176A-F4FE-F70BA6A7A037}" dt="2024-04-28T20:58:06.174" v="55" actId="20577"/>
      <pc:docMkLst>
        <pc:docMk/>
      </pc:docMkLst>
      <pc:sldChg chg="modSp">
        <pc:chgData name="IGOR GABRIEL FERREIRA VIANA" userId="S::igor.viana@fatec.sp.gov.br::f752dc55-c0c2-4c1f-862d-bb49fbb0724c" providerId="AD" clId="Web-{D1ED046A-2A12-176A-F4FE-F70BA6A7A037}" dt="2024-04-28T20:57:35.953" v="50" actId="20577"/>
        <pc:sldMkLst>
          <pc:docMk/>
          <pc:sldMk cId="3091004514" sldId="272"/>
        </pc:sldMkLst>
        <pc:spChg chg="mod">
          <ac:chgData name="IGOR GABRIEL FERREIRA VIANA" userId="S::igor.viana@fatec.sp.gov.br::f752dc55-c0c2-4c1f-862d-bb49fbb0724c" providerId="AD" clId="Web-{D1ED046A-2A12-176A-F4FE-F70BA6A7A037}" dt="2024-04-28T20:55:26.193" v="3" actId="20577"/>
          <ac:spMkLst>
            <pc:docMk/>
            <pc:sldMk cId="3091004514" sldId="272"/>
            <ac:spMk id="2" creationId="{F997CD6F-9C32-5774-FF99-431D63821288}"/>
          </ac:spMkLst>
        </pc:spChg>
        <pc:spChg chg="mod">
          <ac:chgData name="IGOR GABRIEL FERREIRA VIANA" userId="S::igor.viana@fatec.sp.gov.br::f752dc55-c0c2-4c1f-862d-bb49fbb0724c" providerId="AD" clId="Web-{D1ED046A-2A12-176A-F4FE-F70BA6A7A037}" dt="2024-04-28T20:57:35.953" v="50" actId="20577"/>
          <ac:spMkLst>
            <pc:docMk/>
            <pc:sldMk cId="3091004514" sldId="272"/>
            <ac:spMk id="3" creationId="{A2F592FD-C99B-5A7F-FF89-6ECFF9A89C39}"/>
          </ac:spMkLst>
        </pc:spChg>
      </pc:sldChg>
      <pc:sldChg chg="modSp">
        <pc:chgData name="IGOR GABRIEL FERREIRA VIANA" userId="S::igor.viana@fatec.sp.gov.br::f752dc55-c0c2-4c1f-862d-bb49fbb0724c" providerId="AD" clId="Web-{D1ED046A-2A12-176A-F4FE-F70BA6A7A037}" dt="2024-04-28T20:58:06.174" v="55" actId="20577"/>
        <pc:sldMkLst>
          <pc:docMk/>
          <pc:sldMk cId="246762079" sldId="273"/>
        </pc:sldMkLst>
        <pc:spChg chg="mod">
          <ac:chgData name="IGOR GABRIEL FERREIRA VIANA" userId="S::igor.viana@fatec.sp.gov.br::f752dc55-c0c2-4c1f-862d-bb49fbb0724c" providerId="AD" clId="Web-{D1ED046A-2A12-176A-F4FE-F70BA6A7A037}" dt="2024-04-28T20:58:06.174" v="55" actId="20577"/>
          <ac:spMkLst>
            <pc:docMk/>
            <pc:sldMk cId="246762079" sldId="273"/>
            <ac:spMk id="3" creationId="{2D42580D-343D-BF9E-5B7B-4F4C1F4AED45}"/>
          </ac:spMkLst>
        </pc:spChg>
      </pc:sldChg>
      <pc:sldChg chg="modSp">
        <pc:chgData name="IGOR GABRIEL FERREIRA VIANA" userId="S::igor.viana@fatec.sp.gov.br::f752dc55-c0c2-4c1f-862d-bb49fbb0724c" providerId="AD" clId="Web-{D1ED046A-2A12-176A-F4FE-F70BA6A7A037}" dt="2024-04-28T20:57:51.845" v="53" actId="20577"/>
        <pc:sldMkLst>
          <pc:docMk/>
          <pc:sldMk cId="2076976343" sldId="274"/>
        </pc:sldMkLst>
        <pc:spChg chg="mod">
          <ac:chgData name="IGOR GABRIEL FERREIRA VIANA" userId="S::igor.viana@fatec.sp.gov.br::f752dc55-c0c2-4c1f-862d-bb49fbb0724c" providerId="AD" clId="Web-{D1ED046A-2A12-176A-F4FE-F70BA6A7A037}" dt="2024-04-28T20:57:51.845" v="53" actId="20577"/>
          <ac:spMkLst>
            <pc:docMk/>
            <pc:sldMk cId="2076976343" sldId="274"/>
            <ac:spMk id="3" creationId="{14BF281A-0629-8FF3-C651-93C951F4F355}"/>
          </ac:spMkLst>
        </pc:spChg>
      </pc:sldChg>
    </pc:docChg>
  </pc:docChgLst>
  <pc:docChgLst>
    <pc:chgData name="KAUE RASHINI DE SOUZA GOMES" userId="S::kaue.gomes01@fatec.sp.gov.br::3721373d-c9cc-4534-85a2-9641c84c583a" providerId="AD" clId="Web-{487D77F1-3289-A55A-67CF-67AB5CAE0E76}"/>
    <pc:docChg chg="modSld">
      <pc:chgData name="KAUE RASHINI DE SOUZA GOMES" userId="S::kaue.gomes01@fatec.sp.gov.br::3721373d-c9cc-4534-85a2-9641c84c583a" providerId="AD" clId="Web-{487D77F1-3289-A55A-67CF-67AB5CAE0E76}" dt="2024-05-04T00:21:51.878" v="6"/>
      <pc:docMkLst>
        <pc:docMk/>
      </pc:docMkLst>
      <pc:sldChg chg="delSp modSp">
        <pc:chgData name="KAUE RASHINI DE SOUZA GOMES" userId="S::kaue.gomes01@fatec.sp.gov.br::3721373d-c9cc-4534-85a2-9641c84c583a" providerId="AD" clId="Web-{487D77F1-3289-A55A-67CF-67AB5CAE0E76}" dt="2024-05-04T00:21:51.878" v="6"/>
        <pc:sldMkLst>
          <pc:docMk/>
          <pc:sldMk cId="401971743" sldId="275"/>
        </pc:sldMkLst>
        <pc:spChg chg="mod">
          <ac:chgData name="KAUE RASHINI DE SOUZA GOMES" userId="S::kaue.gomes01@fatec.sp.gov.br::3721373d-c9cc-4534-85a2-9641c84c583a" providerId="AD" clId="Web-{487D77F1-3289-A55A-67CF-67AB5CAE0E76}" dt="2024-05-03T23:57:13.267" v="0" actId="1076"/>
          <ac:spMkLst>
            <pc:docMk/>
            <pc:sldMk cId="401971743" sldId="275"/>
            <ac:spMk id="3" creationId="{00000000-0000-0000-0000-000000000000}"/>
          </ac:spMkLst>
        </pc:spChg>
        <pc:picChg chg="del mod">
          <ac:chgData name="KAUE RASHINI DE SOUZA GOMES" userId="S::kaue.gomes01@fatec.sp.gov.br::3721373d-c9cc-4534-85a2-9641c84c583a" providerId="AD" clId="Web-{487D77F1-3289-A55A-67CF-67AB5CAE0E76}" dt="2024-05-04T00:21:51.878" v="6"/>
          <ac:picMkLst>
            <pc:docMk/>
            <pc:sldMk cId="401971743" sldId="275"/>
            <ac:picMk id="7" creationId="{FA7988D3-DAF4-C792-8F88-FF67ACCE2E71}"/>
          </ac:picMkLst>
        </pc:picChg>
      </pc:sldChg>
      <pc:sldChg chg="delSp">
        <pc:chgData name="KAUE RASHINI DE SOUZA GOMES" userId="S::kaue.gomes01@fatec.sp.gov.br::3721373d-c9cc-4534-85a2-9641c84c583a" providerId="AD" clId="Web-{487D77F1-3289-A55A-67CF-67AB5CAE0E76}" dt="2024-05-04T00:21:48.112" v="5"/>
        <pc:sldMkLst>
          <pc:docMk/>
          <pc:sldMk cId="2575645232" sldId="280"/>
        </pc:sldMkLst>
        <pc:picChg chg="del">
          <ac:chgData name="KAUE RASHINI DE SOUZA GOMES" userId="S::kaue.gomes01@fatec.sp.gov.br::3721373d-c9cc-4534-85a2-9641c84c583a" providerId="AD" clId="Web-{487D77F1-3289-A55A-67CF-67AB5CAE0E76}" dt="2024-05-04T00:21:48.112" v="5"/>
          <ac:picMkLst>
            <pc:docMk/>
            <pc:sldMk cId="2575645232" sldId="280"/>
            <ac:picMk id="7" creationId="{FA7988D3-DAF4-C792-8F88-FF67ACCE2E7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D014F-FC59-4A5E-94EC-666A0260B2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F17110-657E-4D4A-A7B9-1ACBA933293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1. Qual Dor nosso projeto busca resolver?</a:t>
          </a:r>
          <a:endParaRPr lang="en-US" dirty="0"/>
        </a:p>
      </dgm:t>
    </dgm:pt>
    <dgm:pt modelId="{9F41E4D3-03D8-4164-A9E6-6D16D810B009}" type="parTrans" cxnId="{53D1A4EE-0785-4415-9AC2-785F1EEA4387}">
      <dgm:prSet/>
      <dgm:spPr/>
      <dgm:t>
        <a:bodyPr/>
        <a:lstStyle/>
        <a:p>
          <a:endParaRPr lang="en-US"/>
        </a:p>
      </dgm:t>
    </dgm:pt>
    <dgm:pt modelId="{A621582E-3E64-4B0A-9325-78488033E293}" type="sibTrans" cxnId="{53D1A4EE-0785-4415-9AC2-785F1EEA4387}">
      <dgm:prSet/>
      <dgm:spPr/>
      <dgm:t>
        <a:bodyPr/>
        <a:lstStyle/>
        <a:p>
          <a:endParaRPr lang="en-US"/>
        </a:p>
      </dgm:t>
    </dgm:pt>
    <dgm:pt modelId="{25E4906D-26F7-4ACA-AC78-547E041D28B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Corbel" panose="020B0503020204020204"/>
            </a:rPr>
            <a:t>Incentivar</a:t>
          </a:r>
          <a:r>
            <a:rPr lang="pt-BR" dirty="0"/>
            <a:t> o acesso a leitura para alunos em situação de vulnerabilidade social  </a:t>
          </a:r>
          <a:endParaRPr lang="en-US" dirty="0"/>
        </a:p>
      </dgm:t>
    </dgm:pt>
    <dgm:pt modelId="{43CB65BC-92CE-4E5E-975F-9904CFDE3DF1}" type="parTrans" cxnId="{9748D832-40C8-4192-A781-4016DE3D501E}">
      <dgm:prSet/>
      <dgm:spPr/>
      <dgm:t>
        <a:bodyPr/>
        <a:lstStyle/>
        <a:p>
          <a:endParaRPr lang="en-US"/>
        </a:p>
      </dgm:t>
    </dgm:pt>
    <dgm:pt modelId="{0EC29CE7-9C78-4F5D-BB9C-3763BA260BEA}" type="sibTrans" cxnId="{9748D832-40C8-4192-A781-4016DE3D501E}">
      <dgm:prSet/>
      <dgm:spPr/>
      <dgm:t>
        <a:bodyPr/>
        <a:lstStyle/>
        <a:p>
          <a:endParaRPr lang="en-US"/>
        </a:p>
      </dgm:t>
    </dgm:pt>
    <dgm:pt modelId="{E0BA2AEB-704E-4C16-A75E-607B6BCC04C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2. Quem são as pessoas que interagem neste problema?</a:t>
          </a:r>
          <a:endParaRPr lang="en-US" dirty="0"/>
        </a:p>
      </dgm:t>
    </dgm:pt>
    <dgm:pt modelId="{92D50D70-9830-485C-9339-B1EE42F78D0C}" type="parTrans" cxnId="{66C9F212-3B20-4FC3-8EF0-38508914BFB9}">
      <dgm:prSet/>
      <dgm:spPr/>
      <dgm:t>
        <a:bodyPr/>
        <a:lstStyle/>
        <a:p>
          <a:endParaRPr lang="en-US"/>
        </a:p>
      </dgm:t>
    </dgm:pt>
    <dgm:pt modelId="{F85E7AD9-D54F-49A4-A440-47C70959AAA5}" type="sibTrans" cxnId="{66C9F212-3B20-4FC3-8EF0-38508914BFB9}">
      <dgm:prSet/>
      <dgm:spPr/>
      <dgm:t>
        <a:bodyPr/>
        <a:lstStyle/>
        <a:p>
          <a:endParaRPr lang="en-US"/>
        </a:p>
      </dgm:t>
    </dgm:pt>
    <dgm:pt modelId="{AE4A2233-9F8E-4939-BB1D-2F66B17A1D7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Corbel" panose="020B0503020204020204"/>
            </a:rPr>
            <a:t>Alunos</a:t>
          </a:r>
          <a:r>
            <a:rPr lang="pt-BR" dirty="0"/>
            <a:t> de escolas do ensino fundamental e médio.</a:t>
          </a:r>
          <a:endParaRPr lang="en-US" dirty="0"/>
        </a:p>
      </dgm:t>
    </dgm:pt>
    <dgm:pt modelId="{28F83DB4-7B1A-4ED2-A320-D10671EEF980}" type="parTrans" cxnId="{51AEAE73-B814-4E13-874B-948F8ADA3854}">
      <dgm:prSet/>
      <dgm:spPr/>
      <dgm:t>
        <a:bodyPr/>
        <a:lstStyle/>
        <a:p>
          <a:endParaRPr lang="en-US"/>
        </a:p>
      </dgm:t>
    </dgm:pt>
    <dgm:pt modelId="{88FE30D3-61DB-41EC-8D7D-E700DED75ED9}" type="sibTrans" cxnId="{51AEAE73-B814-4E13-874B-948F8ADA3854}">
      <dgm:prSet/>
      <dgm:spPr/>
      <dgm:t>
        <a:bodyPr/>
        <a:lstStyle/>
        <a:p>
          <a:endParaRPr lang="en-US"/>
        </a:p>
      </dgm:t>
    </dgm:pt>
    <dgm:pt modelId="{2CD9C7B4-A405-46C5-8B05-B1761EDC6A2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3. Como esta dor se relaciona com a cultura local?</a:t>
          </a:r>
          <a:endParaRPr lang="en-US" dirty="0"/>
        </a:p>
      </dgm:t>
    </dgm:pt>
    <dgm:pt modelId="{B8DF7BA7-EBDC-477E-BC7A-7AAFE750BB45}" type="parTrans" cxnId="{D6B0421E-B8CA-4F8E-A8B0-A4955A627C55}">
      <dgm:prSet/>
      <dgm:spPr/>
      <dgm:t>
        <a:bodyPr/>
        <a:lstStyle/>
        <a:p>
          <a:endParaRPr lang="en-US"/>
        </a:p>
      </dgm:t>
    </dgm:pt>
    <dgm:pt modelId="{11056CAC-8529-48E7-A9C7-796B842A42A3}" type="sibTrans" cxnId="{D6B0421E-B8CA-4F8E-A8B0-A4955A627C55}">
      <dgm:prSet/>
      <dgm:spPr/>
      <dgm:t>
        <a:bodyPr/>
        <a:lstStyle/>
        <a:p>
          <a:endParaRPr lang="en-US"/>
        </a:p>
      </dgm:t>
    </dgm:pt>
    <dgm:pt modelId="{272A9484-BDE2-47EB-931F-6607799028D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 dirty="0">
              <a:latin typeface="Corbel" panose="020B0503020204020204"/>
            </a:rPr>
            <a:t>Alunos sem</a:t>
          </a:r>
          <a:r>
            <a:rPr lang="pt-BR" dirty="0"/>
            <a:t> acesso à internet recorrente,</a:t>
          </a:r>
          <a:r>
            <a:rPr lang="pt-BR" dirty="0">
              <a:latin typeface="Corbel" panose="020B0503020204020204"/>
            </a:rPr>
            <a:t> a bibliotecas</a:t>
          </a:r>
          <a:r>
            <a:rPr lang="pt-BR" dirty="0"/>
            <a:t> para ajuda nos estudos e </a:t>
          </a:r>
          <a:r>
            <a:rPr lang="pt-BR" dirty="0">
              <a:latin typeface="Corbel" panose="020B0503020204020204"/>
            </a:rPr>
            <a:t>sem incentivo a</a:t>
          </a:r>
          <a:r>
            <a:rPr lang="pt-BR" dirty="0"/>
            <a:t> leitura</a:t>
          </a:r>
          <a:r>
            <a:rPr lang="pt-BR" dirty="0">
              <a:latin typeface="Corbel" panose="020B0503020204020204"/>
            </a:rPr>
            <a:t>. Diminuir a desigualdade entre alunos de escolas privadas e públicas.</a:t>
          </a:r>
          <a:endParaRPr lang="pt-BR" dirty="0"/>
        </a:p>
      </dgm:t>
    </dgm:pt>
    <dgm:pt modelId="{7E8775AE-8355-40FF-93F7-116CDCE718AE}" type="parTrans" cxnId="{EEA592C8-646D-44A6-8176-50DEB652BC0B}">
      <dgm:prSet/>
      <dgm:spPr/>
      <dgm:t>
        <a:bodyPr/>
        <a:lstStyle/>
        <a:p>
          <a:endParaRPr lang="en-US"/>
        </a:p>
      </dgm:t>
    </dgm:pt>
    <dgm:pt modelId="{A41A343B-3848-49F3-9D87-86EE36D966D0}" type="sibTrans" cxnId="{EEA592C8-646D-44A6-8176-50DEB652BC0B}">
      <dgm:prSet/>
      <dgm:spPr/>
      <dgm:t>
        <a:bodyPr/>
        <a:lstStyle/>
        <a:p>
          <a:endParaRPr lang="en-US"/>
        </a:p>
      </dgm:t>
    </dgm:pt>
    <dgm:pt modelId="{EF257763-FFD3-4566-A8F5-9BF7968453F7}" type="pres">
      <dgm:prSet presAssocID="{8C2D014F-FC59-4A5E-94EC-666A0260B28A}" presName="root" presStyleCnt="0">
        <dgm:presLayoutVars>
          <dgm:dir/>
          <dgm:resizeHandles val="exact"/>
        </dgm:presLayoutVars>
      </dgm:prSet>
      <dgm:spPr/>
    </dgm:pt>
    <dgm:pt modelId="{29B2349B-DAB9-4048-8A40-3A00326D5DDF}" type="pres">
      <dgm:prSet presAssocID="{69F17110-657E-4D4A-A7B9-1ACBA9332932}" presName="compNode" presStyleCnt="0"/>
      <dgm:spPr/>
    </dgm:pt>
    <dgm:pt modelId="{A7E0FE33-A4A8-427D-9C02-6549E5DEFD31}" type="pres">
      <dgm:prSet presAssocID="{69F17110-657E-4D4A-A7B9-1ACBA9332932}" presName="bgRect" presStyleLbl="bgShp" presStyleIdx="0" presStyleCnt="6"/>
      <dgm:spPr/>
    </dgm:pt>
    <dgm:pt modelId="{DF3504BB-4A41-43C0-A1A8-3BCF018EEBD4}" type="pres">
      <dgm:prSet presAssocID="{69F17110-657E-4D4A-A7B9-1ACBA933293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688CD68D-B504-4958-BBF5-6370C9B44E24}" type="pres">
      <dgm:prSet presAssocID="{69F17110-657E-4D4A-A7B9-1ACBA9332932}" presName="spaceRect" presStyleCnt="0"/>
      <dgm:spPr/>
    </dgm:pt>
    <dgm:pt modelId="{D8A61537-D92E-49D1-8491-6E92365A6FAC}" type="pres">
      <dgm:prSet presAssocID="{69F17110-657E-4D4A-A7B9-1ACBA9332932}" presName="parTx" presStyleLbl="revTx" presStyleIdx="0" presStyleCnt="6">
        <dgm:presLayoutVars>
          <dgm:chMax val="0"/>
          <dgm:chPref val="0"/>
        </dgm:presLayoutVars>
      </dgm:prSet>
      <dgm:spPr/>
    </dgm:pt>
    <dgm:pt modelId="{F525CD08-BDCD-4E31-BA0E-8486DB7EA0B5}" type="pres">
      <dgm:prSet presAssocID="{A621582E-3E64-4B0A-9325-78488033E293}" presName="sibTrans" presStyleCnt="0"/>
      <dgm:spPr/>
    </dgm:pt>
    <dgm:pt modelId="{E7FD7C73-8F58-4962-A7A1-E08195B7B496}" type="pres">
      <dgm:prSet presAssocID="{25E4906D-26F7-4ACA-AC78-547E041D28B4}" presName="compNode" presStyleCnt="0"/>
      <dgm:spPr/>
    </dgm:pt>
    <dgm:pt modelId="{2A84B449-8848-4AFF-BE3F-8CCFC4DCC01C}" type="pres">
      <dgm:prSet presAssocID="{25E4906D-26F7-4ACA-AC78-547E041D28B4}" presName="bgRect" presStyleLbl="bgShp" presStyleIdx="1" presStyleCnt="6"/>
      <dgm:spPr/>
    </dgm:pt>
    <dgm:pt modelId="{CCAEC5C4-8159-41EE-82F3-37B0C878353B}" type="pres">
      <dgm:prSet presAssocID="{25E4906D-26F7-4ACA-AC78-547E041D28B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B9C77AD6-4706-4A60-94C4-2518FB9E381B}" type="pres">
      <dgm:prSet presAssocID="{25E4906D-26F7-4ACA-AC78-547E041D28B4}" presName="spaceRect" presStyleCnt="0"/>
      <dgm:spPr/>
    </dgm:pt>
    <dgm:pt modelId="{A3C8C2F5-4B80-4C2E-87AE-603B37F98AD9}" type="pres">
      <dgm:prSet presAssocID="{25E4906D-26F7-4ACA-AC78-547E041D28B4}" presName="parTx" presStyleLbl="revTx" presStyleIdx="1" presStyleCnt="6">
        <dgm:presLayoutVars>
          <dgm:chMax val="0"/>
          <dgm:chPref val="0"/>
        </dgm:presLayoutVars>
      </dgm:prSet>
      <dgm:spPr/>
    </dgm:pt>
    <dgm:pt modelId="{3122AB66-34AA-4037-BF02-3400102A3F0C}" type="pres">
      <dgm:prSet presAssocID="{0EC29CE7-9C78-4F5D-BB9C-3763BA260BEA}" presName="sibTrans" presStyleCnt="0"/>
      <dgm:spPr/>
    </dgm:pt>
    <dgm:pt modelId="{8421DF2B-B414-4BB0-86F0-8FFDC607539E}" type="pres">
      <dgm:prSet presAssocID="{E0BA2AEB-704E-4C16-A75E-607B6BCC04C0}" presName="compNode" presStyleCnt="0"/>
      <dgm:spPr/>
    </dgm:pt>
    <dgm:pt modelId="{6911B4E7-89AA-4202-8F67-26A3B59E851A}" type="pres">
      <dgm:prSet presAssocID="{E0BA2AEB-704E-4C16-A75E-607B6BCC04C0}" presName="bgRect" presStyleLbl="bgShp" presStyleIdx="2" presStyleCnt="6"/>
      <dgm:spPr/>
    </dgm:pt>
    <dgm:pt modelId="{A9215DAA-6F3D-4281-956E-6A61B771DF71}" type="pres">
      <dgm:prSet presAssocID="{E0BA2AEB-704E-4C16-A75E-607B6BCC04C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671ACFF2-9A98-49D4-85AB-43404A280AF1}" type="pres">
      <dgm:prSet presAssocID="{E0BA2AEB-704E-4C16-A75E-607B6BCC04C0}" presName="spaceRect" presStyleCnt="0"/>
      <dgm:spPr/>
    </dgm:pt>
    <dgm:pt modelId="{79B42E04-C0C7-4763-BDE9-7FDEF04AC16B}" type="pres">
      <dgm:prSet presAssocID="{E0BA2AEB-704E-4C16-A75E-607B6BCC04C0}" presName="parTx" presStyleLbl="revTx" presStyleIdx="2" presStyleCnt="6">
        <dgm:presLayoutVars>
          <dgm:chMax val="0"/>
          <dgm:chPref val="0"/>
        </dgm:presLayoutVars>
      </dgm:prSet>
      <dgm:spPr/>
    </dgm:pt>
    <dgm:pt modelId="{AF10EA47-F0B2-4C76-AEB0-70FBBAE76192}" type="pres">
      <dgm:prSet presAssocID="{F85E7AD9-D54F-49A4-A440-47C70959AAA5}" presName="sibTrans" presStyleCnt="0"/>
      <dgm:spPr/>
    </dgm:pt>
    <dgm:pt modelId="{8F83D125-7E15-4AD9-8072-292D00F3A623}" type="pres">
      <dgm:prSet presAssocID="{AE4A2233-9F8E-4939-BB1D-2F66B17A1D7B}" presName="compNode" presStyleCnt="0"/>
      <dgm:spPr/>
    </dgm:pt>
    <dgm:pt modelId="{B5BEABAA-2DEE-4685-AFA7-2687484FD3C2}" type="pres">
      <dgm:prSet presAssocID="{AE4A2233-9F8E-4939-BB1D-2F66B17A1D7B}" presName="bgRect" presStyleLbl="bgShp" presStyleIdx="3" presStyleCnt="6"/>
      <dgm:spPr/>
    </dgm:pt>
    <dgm:pt modelId="{867DBD8F-957C-49BB-B77C-1A2E7BAA2BFC}" type="pres">
      <dgm:prSet presAssocID="{AE4A2233-9F8E-4939-BB1D-2F66B17A1D7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cola"/>
        </a:ext>
      </dgm:extLst>
    </dgm:pt>
    <dgm:pt modelId="{2A8FBB34-9B15-4D23-AAC0-8116B1B6E32C}" type="pres">
      <dgm:prSet presAssocID="{AE4A2233-9F8E-4939-BB1D-2F66B17A1D7B}" presName="spaceRect" presStyleCnt="0"/>
      <dgm:spPr/>
    </dgm:pt>
    <dgm:pt modelId="{CC7DBC0F-1069-43FB-92A0-E52D358FB9B1}" type="pres">
      <dgm:prSet presAssocID="{AE4A2233-9F8E-4939-BB1D-2F66B17A1D7B}" presName="parTx" presStyleLbl="revTx" presStyleIdx="3" presStyleCnt="6">
        <dgm:presLayoutVars>
          <dgm:chMax val="0"/>
          <dgm:chPref val="0"/>
        </dgm:presLayoutVars>
      </dgm:prSet>
      <dgm:spPr/>
    </dgm:pt>
    <dgm:pt modelId="{A7C79DA3-3CDD-43EB-B946-400C09383B61}" type="pres">
      <dgm:prSet presAssocID="{88FE30D3-61DB-41EC-8D7D-E700DED75ED9}" presName="sibTrans" presStyleCnt="0"/>
      <dgm:spPr/>
    </dgm:pt>
    <dgm:pt modelId="{9348E366-7453-401E-8CE4-69BC55D6488A}" type="pres">
      <dgm:prSet presAssocID="{2CD9C7B4-A405-46C5-8B05-B1761EDC6A2C}" presName="compNode" presStyleCnt="0"/>
      <dgm:spPr/>
    </dgm:pt>
    <dgm:pt modelId="{80B383B2-4A17-4E9B-AF44-8BEAC96DBC1E}" type="pres">
      <dgm:prSet presAssocID="{2CD9C7B4-A405-46C5-8B05-B1761EDC6A2C}" presName="bgRect" presStyleLbl="bgShp" presStyleIdx="4" presStyleCnt="6"/>
      <dgm:spPr/>
    </dgm:pt>
    <dgm:pt modelId="{35DF0A9F-C782-4402-952A-5EBC57D4F9FD}" type="pres">
      <dgm:prSet presAssocID="{2CD9C7B4-A405-46C5-8B05-B1761EDC6A2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4AB30AAE-1CCE-4E76-BB49-8C95AB7D47A7}" type="pres">
      <dgm:prSet presAssocID="{2CD9C7B4-A405-46C5-8B05-B1761EDC6A2C}" presName="spaceRect" presStyleCnt="0"/>
      <dgm:spPr/>
    </dgm:pt>
    <dgm:pt modelId="{B2AF4176-D61E-4FFF-B78E-BE7B94A1C41D}" type="pres">
      <dgm:prSet presAssocID="{2CD9C7B4-A405-46C5-8B05-B1761EDC6A2C}" presName="parTx" presStyleLbl="revTx" presStyleIdx="4" presStyleCnt="6">
        <dgm:presLayoutVars>
          <dgm:chMax val="0"/>
          <dgm:chPref val="0"/>
        </dgm:presLayoutVars>
      </dgm:prSet>
      <dgm:spPr/>
    </dgm:pt>
    <dgm:pt modelId="{B5CA727B-55CF-40D4-9F68-568722E7E171}" type="pres">
      <dgm:prSet presAssocID="{11056CAC-8529-48E7-A9C7-796B842A42A3}" presName="sibTrans" presStyleCnt="0"/>
      <dgm:spPr/>
    </dgm:pt>
    <dgm:pt modelId="{DE060B85-CCED-4EFB-A6E5-C701D21A5F3A}" type="pres">
      <dgm:prSet presAssocID="{272A9484-BDE2-47EB-931F-6607799028D3}" presName="compNode" presStyleCnt="0"/>
      <dgm:spPr/>
    </dgm:pt>
    <dgm:pt modelId="{64CB87ED-6F3A-4C20-8EDA-A549998CE482}" type="pres">
      <dgm:prSet presAssocID="{272A9484-BDE2-47EB-931F-6607799028D3}" presName="bgRect" presStyleLbl="bgShp" presStyleIdx="5" presStyleCnt="6"/>
      <dgm:spPr/>
    </dgm:pt>
    <dgm:pt modelId="{CFCBF8FC-542E-4486-8EC3-3F463F98A007}" type="pres">
      <dgm:prSet presAssocID="{272A9484-BDE2-47EB-931F-6607799028D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4B8C3224-14D3-4697-862F-4858036269A6}" type="pres">
      <dgm:prSet presAssocID="{272A9484-BDE2-47EB-931F-6607799028D3}" presName="spaceRect" presStyleCnt="0"/>
      <dgm:spPr/>
    </dgm:pt>
    <dgm:pt modelId="{F9B90643-65ED-46D1-A34A-BE24083D58E5}" type="pres">
      <dgm:prSet presAssocID="{272A9484-BDE2-47EB-931F-6607799028D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51C160C-7FB0-4173-979B-D97153B8AF9D}" type="presOf" srcId="{2CD9C7B4-A405-46C5-8B05-B1761EDC6A2C}" destId="{B2AF4176-D61E-4FFF-B78E-BE7B94A1C41D}" srcOrd="0" destOrd="0" presId="urn:microsoft.com/office/officeart/2018/2/layout/IconVerticalSolidList"/>
    <dgm:cxn modelId="{66C9F212-3B20-4FC3-8EF0-38508914BFB9}" srcId="{8C2D014F-FC59-4A5E-94EC-666A0260B28A}" destId="{E0BA2AEB-704E-4C16-A75E-607B6BCC04C0}" srcOrd="2" destOrd="0" parTransId="{92D50D70-9830-485C-9339-B1EE42F78D0C}" sibTransId="{F85E7AD9-D54F-49A4-A440-47C70959AAA5}"/>
    <dgm:cxn modelId="{14DBF11D-2828-4FC3-B688-95DE501C231F}" type="presOf" srcId="{8C2D014F-FC59-4A5E-94EC-666A0260B28A}" destId="{EF257763-FFD3-4566-A8F5-9BF7968453F7}" srcOrd="0" destOrd="0" presId="urn:microsoft.com/office/officeart/2018/2/layout/IconVerticalSolidList"/>
    <dgm:cxn modelId="{D6B0421E-B8CA-4F8E-A8B0-A4955A627C55}" srcId="{8C2D014F-FC59-4A5E-94EC-666A0260B28A}" destId="{2CD9C7B4-A405-46C5-8B05-B1761EDC6A2C}" srcOrd="4" destOrd="0" parTransId="{B8DF7BA7-EBDC-477E-BC7A-7AAFE750BB45}" sibTransId="{11056CAC-8529-48E7-A9C7-796B842A42A3}"/>
    <dgm:cxn modelId="{9748D832-40C8-4192-A781-4016DE3D501E}" srcId="{8C2D014F-FC59-4A5E-94EC-666A0260B28A}" destId="{25E4906D-26F7-4ACA-AC78-547E041D28B4}" srcOrd="1" destOrd="0" parTransId="{43CB65BC-92CE-4E5E-975F-9904CFDE3DF1}" sibTransId="{0EC29CE7-9C78-4F5D-BB9C-3763BA260BEA}"/>
    <dgm:cxn modelId="{467CE246-6677-4E4C-AFC5-20E3704EEEBF}" type="presOf" srcId="{AE4A2233-9F8E-4939-BB1D-2F66B17A1D7B}" destId="{CC7DBC0F-1069-43FB-92A0-E52D358FB9B1}" srcOrd="0" destOrd="0" presId="urn:microsoft.com/office/officeart/2018/2/layout/IconVerticalSolidList"/>
    <dgm:cxn modelId="{51AEAE73-B814-4E13-874B-948F8ADA3854}" srcId="{8C2D014F-FC59-4A5E-94EC-666A0260B28A}" destId="{AE4A2233-9F8E-4939-BB1D-2F66B17A1D7B}" srcOrd="3" destOrd="0" parTransId="{28F83DB4-7B1A-4ED2-A320-D10671EEF980}" sibTransId="{88FE30D3-61DB-41EC-8D7D-E700DED75ED9}"/>
    <dgm:cxn modelId="{263C8876-D1ED-49D2-86D9-59ADF76A69A2}" type="presOf" srcId="{E0BA2AEB-704E-4C16-A75E-607B6BCC04C0}" destId="{79B42E04-C0C7-4763-BDE9-7FDEF04AC16B}" srcOrd="0" destOrd="0" presId="urn:microsoft.com/office/officeart/2018/2/layout/IconVerticalSolidList"/>
    <dgm:cxn modelId="{B76E54A0-E44D-4A58-9949-58007F550167}" type="presOf" srcId="{25E4906D-26F7-4ACA-AC78-547E041D28B4}" destId="{A3C8C2F5-4B80-4C2E-87AE-603B37F98AD9}" srcOrd="0" destOrd="0" presId="urn:microsoft.com/office/officeart/2018/2/layout/IconVerticalSolidList"/>
    <dgm:cxn modelId="{7AB118C0-9963-45D4-94FA-CDD8ABB5C69D}" type="presOf" srcId="{69F17110-657E-4D4A-A7B9-1ACBA9332932}" destId="{D8A61537-D92E-49D1-8491-6E92365A6FAC}" srcOrd="0" destOrd="0" presId="urn:microsoft.com/office/officeart/2018/2/layout/IconVerticalSolidList"/>
    <dgm:cxn modelId="{7F647BC8-9ED7-4EC2-94E7-01330003BF8A}" type="presOf" srcId="{272A9484-BDE2-47EB-931F-6607799028D3}" destId="{F9B90643-65ED-46D1-A34A-BE24083D58E5}" srcOrd="0" destOrd="0" presId="urn:microsoft.com/office/officeart/2018/2/layout/IconVerticalSolidList"/>
    <dgm:cxn modelId="{EEA592C8-646D-44A6-8176-50DEB652BC0B}" srcId="{8C2D014F-FC59-4A5E-94EC-666A0260B28A}" destId="{272A9484-BDE2-47EB-931F-6607799028D3}" srcOrd="5" destOrd="0" parTransId="{7E8775AE-8355-40FF-93F7-116CDCE718AE}" sibTransId="{A41A343B-3848-49F3-9D87-86EE36D966D0}"/>
    <dgm:cxn modelId="{53D1A4EE-0785-4415-9AC2-785F1EEA4387}" srcId="{8C2D014F-FC59-4A5E-94EC-666A0260B28A}" destId="{69F17110-657E-4D4A-A7B9-1ACBA9332932}" srcOrd="0" destOrd="0" parTransId="{9F41E4D3-03D8-4164-A9E6-6D16D810B009}" sibTransId="{A621582E-3E64-4B0A-9325-78488033E293}"/>
    <dgm:cxn modelId="{61C5B620-FE1E-45A7-953C-7F9EEEB20C53}" type="presParOf" srcId="{EF257763-FFD3-4566-A8F5-9BF7968453F7}" destId="{29B2349B-DAB9-4048-8A40-3A00326D5DDF}" srcOrd="0" destOrd="0" presId="urn:microsoft.com/office/officeart/2018/2/layout/IconVerticalSolidList"/>
    <dgm:cxn modelId="{E91A76C5-0E77-4958-823C-18ABD3F16696}" type="presParOf" srcId="{29B2349B-DAB9-4048-8A40-3A00326D5DDF}" destId="{A7E0FE33-A4A8-427D-9C02-6549E5DEFD31}" srcOrd="0" destOrd="0" presId="urn:microsoft.com/office/officeart/2018/2/layout/IconVerticalSolidList"/>
    <dgm:cxn modelId="{E4F7E34D-BABA-4CB5-AB4A-72021037765F}" type="presParOf" srcId="{29B2349B-DAB9-4048-8A40-3A00326D5DDF}" destId="{DF3504BB-4A41-43C0-A1A8-3BCF018EEBD4}" srcOrd="1" destOrd="0" presId="urn:microsoft.com/office/officeart/2018/2/layout/IconVerticalSolidList"/>
    <dgm:cxn modelId="{EC948618-5017-449F-A32C-81E6E7AB64D9}" type="presParOf" srcId="{29B2349B-DAB9-4048-8A40-3A00326D5DDF}" destId="{688CD68D-B504-4958-BBF5-6370C9B44E24}" srcOrd="2" destOrd="0" presId="urn:microsoft.com/office/officeart/2018/2/layout/IconVerticalSolidList"/>
    <dgm:cxn modelId="{15969CEA-4DC8-4ED2-8B14-53C07D618FC1}" type="presParOf" srcId="{29B2349B-DAB9-4048-8A40-3A00326D5DDF}" destId="{D8A61537-D92E-49D1-8491-6E92365A6FAC}" srcOrd="3" destOrd="0" presId="urn:microsoft.com/office/officeart/2018/2/layout/IconVerticalSolidList"/>
    <dgm:cxn modelId="{2C147BA5-DE05-4317-8565-B9341971041D}" type="presParOf" srcId="{EF257763-FFD3-4566-A8F5-9BF7968453F7}" destId="{F525CD08-BDCD-4E31-BA0E-8486DB7EA0B5}" srcOrd="1" destOrd="0" presId="urn:microsoft.com/office/officeart/2018/2/layout/IconVerticalSolidList"/>
    <dgm:cxn modelId="{18A1AD41-5D20-49A0-A72E-FAFD726A5489}" type="presParOf" srcId="{EF257763-FFD3-4566-A8F5-9BF7968453F7}" destId="{E7FD7C73-8F58-4962-A7A1-E08195B7B496}" srcOrd="2" destOrd="0" presId="urn:microsoft.com/office/officeart/2018/2/layout/IconVerticalSolidList"/>
    <dgm:cxn modelId="{3090F5A6-B545-4089-AFC2-1142139F9876}" type="presParOf" srcId="{E7FD7C73-8F58-4962-A7A1-E08195B7B496}" destId="{2A84B449-8848-4AFF-BE3F-8CCFC4DCC01C}" srcOrd="0" destOrd="0" presId="urn:microsoft.com/office/officeart/2018/2/layout/IconVerticalSolidList"/>
    <dgm:cxn modelId="{25C7AB9E-353C-496D-8B15-6C9BD14B4AB5}" type="presParOf" srcId="{E7FD7C73-8F58-4962-A7A1-E08195B7B496}" destId="{CCAEC5C4-8159-41EE-82F3-37B0C878353B}" srcOrd="1" destOrd="0" presId="urn:microsoft.com/office/officeart/2018/2/layout/IconVerticalSolidList"/>
    <dgm:cxn modelId="{83E71048-2921-409A-9DA4-EA2C3286FC15}" type="presParOf" srcId="{E7FD7C73-8F58-4962-A7A1-E08195B7B496}" destId="{B9C77AD6-4706-4A60-94C4-2518FB9E381B}" srcOrd="2" destOrd="0" presId="urn:microsoft.com/office/officeart/2018/2/layout/IconVerticalSolidList"/>
    <dgm:cxn modelId="{8561E821-96F9-4558-8831-98A38BAD74AD}" type="presParOf" srcId="{E7FD7C73-8F58-4962-A7A1-E08195B7B496}" destId="{A3C8C2F5-4B80-4C2E-87AE-603B37F98AD9}" srcOrd="3" destOrd="0" presId="urn:microsoft.com/office/officeart/2018/2/layout/IconVerticalSolidList"/>
    <dgm:cxn modelId="{A7791EC7-A0D5-429D-9E40-1514954A6B9C}" type="presParOf" srcId="{EF257763-FFD3-4566-A8F5-9BF7968453F7}" destId="{3122AB66-34AA-4037-BF02-3400102A3F0C}" srcOrd="3" destOrd="0" presId="urn:microsoft.com/office/officeart/2018/2/layout/IconVerticalSolidList"/>
    <dgm:cxn modelId="{787B083E-BEC7-48DC-BBF5-091BBC937BEC}" type="presParOf" srcId="{EF257763-FFD3-4566-A8F5-9BF7968453F7}" destId="{8421DF2B-B414-4BB0-86F0-8FFDC607539E}" srcOrd="4" destOrd="0" presId="urn:microsoft.com/office/officeart/2018/2/layout/IconVerticalSolidList"/>
    <dgm:cxn modelId="{627BC6EE-5848-471D-AD94-379EDF8D1433}" type="presParOf" srcId="{8421DF2B-B414-4BB0-86F0-8FFDC607539E}" destId="{6911B4E7-89AA-4202-8F67-26A3B59E851A}" srcOrd="0" destOrd="0" presId="urn:microsoft.com/office/officeart/2018/2/layout/IconVerticalSolidList"/>
    <dgm:cxn modelId="{65E38FCF-C42D-4088-A49A-D5E00D5DD88B}" type="presParOf" srcId="{8421DF2B-B414-4BB0-86F0-8FFDC607539E}" destId="{A9215DAA-6F3D-4281-956E-6A61B771DF71}" srcOrd="1" destOrd="0" presId="urn:microsoft.com/office/officeart/2018/2/layout/IconVerticalSolidList"/>
    <dgm:cxn modelId="{42A607B1-4A77-40AD-B652-16C3B53C50AA}" type="presParOf" srcId="{8421DF2B-B414-4BB0-86F0-8FFDC607539E}" destId="{671ACFF2-9A98-49D4-85AB-43404A280AF1}" srcOrd="2" destOrd="0" presId="urn:microsoft.com/office/officeart/2018/2/layout/IconVerticalSolidList"/>
    <dgm:cxn modelId="{78BE8483-56C3-458B-B69C-3F21232B711C}" type="presParOf" srcId="{8421DF2B-B414-4BB0-86F0-8FFDC607539E}" destId="{79B42E04-C0C7-4763-BDE9-7FDEF04AC16B}" srcOrd="3" destOrd="0" presId="urn:microsoft.com/office/officeart/2018/2/layout/IconVerticalSolidList"/>
    <dgm:cxn modelId="{3B26D312-7371-42A9-B092-F1F1A2DDCC3F}" type="presParOf" srcId="{EF257763-FFD3-4566-A8F5-9BF7968453F7}" destId="{AF10EA47-F0B2-4C76-AEB0-70FBBAE76192}" srcOrd="5" destOrd="0" presId="urn:microsoft.com/office/officeart/2018/2/layout/IconVerticalSolidList"/>
    <dgm:cxn modelId="{35C52D81-C346-49AE-AAFE-095CCA7850BD}" type="presParOf" srcId="{EF257763-FFD3-4566-A8F5-9BF7968453F7}" destId="{8F83D125-7E15-4AD9-8072-292D00F3A623}" srcOrd="6" destOrd="0" presId="urn:microsoft.com/office/officeart/2018/2/layout/IconVerticalSolidList"/>
    <dgm:cxn modelId="{E39E486E-3DD7-4FDD-9244-7A1BE538E4E9}" type="presParOf" srcId="{8F83D125-7E15-4AD9-8072-292D00F3A623}" destId="{B5BEABAA-2DEE-4685-AFA7-2687484FD3C2}" srcOrd="0" destOrd="0" presId="urn:microsoft.com/office/officeart/2018/2/layout/IconVerticalSolidList"/>
    <dgm:cxn modelId="{F3B65A21-C040-4E77-A254-B599C848CB2C}" type="presParOf" srcId="{8F83D125-7E15-4AD9-8072-292D00F3A623}" destId="{867DBD8F-957C-49BB-B77C-1A2E7BAA2BFC}" srcOrd="1" destOrd="0" presId="urn:microsoft.com/office/officeart/2018/2/layout/IconVerticalSolidList"/>
    <dgm:cxn modelId="{36FA2613-A054-48FD-8EA3-95B0187196E4}" type="presParOf" srcId="{8F83D125-7E15-4AD9-8072-292D00F3A623}" destId="{2A8FBB34-9B15-4D23-AAC0-8116B1B6E32C}" srcOrd="2" destOrd="0" presId="urn:microsoft.com/office/officeart/2018/2/layout/IconVerticalSolidList"/>
    <dgm:cxn modelId="{A25EBFB0-3106-4863-8B48-D207037410D2}" type="presParOf" srcId="{8F83D125-7E15-4AD9-8072-292D00F3A623}" destId="{CC7DBC0F-1069-43FB-92A0-E52D358FB9B1}" srcOrd="3" destOrd="0" presId="urn:microsoft.com/office/officeart/2018/2/layout/IconVerticalSolidList"/>
    <dgm:cxn modelId="{71440B47-49F1-4CF7-8431-312C15C48ECF}" type="presParOf" srcId="{EF257763-FFD3-4566-A8F5-9BF7968453F7}" destId="{A7C79DA3-3CDD-43EB-B946-400C09383B61}" srcOrd="7" destOrd="0" presId="urn:microsoft.com/office/officeart/2018/2/layout/IconVerticalSolidList"/>
    <dgm:cxn modelId="{9C4B95BC-B8EA-47C6-9887-E6B51E2E01E3}" type="presParOf" srcId="{EF257763-FFD3-4566-A8F5-9BF7968453F7}" destId="{9348E366-7453-401E-8CE4-69BC55D6488A}" srcOrd="8" destOrd="0" presId="urn:microsoft.com/office/officeart/2018/2/layout/IconVerticalSolidList"/>
    <dgm:cxn modelId="{D7045425-4D93-420A-BFFD-3A945369F29E}" type="presParOf" srcId="{9348E366-7453-401E-8CE4-69BC55D6488A}" destId="{80B383B2-4A17-4E9B-AF44-8BEAC96DBC1E}" srcOrd="0" destOrd="0" presId="urn:microsoft.com/office/officeart/2018/2/layout/IconVerticalSolidList"/>
    <dgm:cxn modelId="{D9AB0E30-D23F-4630-86B2-6B405DFF242F}" type="presParOf" srcId="{9348E366-7453-401E-8CE4-69BC55D6488A}" destId="{35DF0A9F-C782-4402-952A-5EBC57D4F9FD}" srcOrd="1" destOrd="0" presId="urn:microsoft.com/office/officeart/2018/2/layout/IconVerticalSolidList"/>
    <dgm:cxn modelId="{311E4E63-6317-4332-9AF8-8CE0AF2C72BE}" type="presParOf" srcId="{9348E366-7453-401E-8CE4-69BC55D6488A}" destId="{4AB30AAE-1CCE-4E76-BB49-8C95AB7D47A7}" srcOrd="2" destOrd="0" presId="urn:microsoft.com/office/officeart/2018/2/layout/IconVerticalSolidList"/>
    <dgm:cxn modelId="{FD19BBD0-B8CE-43A8-B67E-F41AB8CDAC1E}" type="presParOf" srcId="{9348E366-7453-401E-8CE4-69BC55D6488A}" destId="{B2AF4176-D61E-4FFF-B78E-BE7B94A1C41D}" srcOrd="3" destOrd="0" presId="urn:microsoft.com/office/officeart/2018/2/layout/IconVerticalSolidList"/>
    <dgm:cxn modelId="{A7FE85BF-643B-4125-B852-518672088CA1}" type="presParOf" srcId="{EF257763-FFD3-4566-A8F5-9BF7968453F7}" destId="{B5CA727B-55CF-40D4-9F68-568722E7E171}" srcOrd="9" destOrd="0" presId="urn:microsoft.com/office/officeart/2018/2/layout/IconVerticalSolidList"/>
    <dgm:cxn modelId="{E78EFC01-5273-4D80-86B2-FE967B3852AB}" type="presParOf" srcId="{EF257763-FFD3-4566-A8F5-9BF7968453F7}" destId="{DE060B85-CCED-4EFB-A6E5-C701D21A5F3A}" srcOrd="10" destOrd="0" presId="urn:microsoft.com/office/officeart/2018/2/layout/IconVerticalSolidList"/>
    <dgm:cxn modelId="{B02A7F0B-CA4C-46EF-892D-B8A8A82ECCEA}" type="presParOf" srcId="{DE060B85-CCED-4EFB-A6E5-C701D21A5F3A}" destId="{64CB87ED-6F3A-4C20-8EDA-A549998CE482}" srcOrd="0" destOrd="0" presId="urn:microsoft.com/office/officeart/2018/2/layout/IconVerticalSolidList"/>
    <dgm:cxn modelId="{454D6C9E-69FC-4409-A34B-850EB6947B84}" type="presParOf" srcId="{DE060B85-CCED-4EFB-A6E5-C701D21A5F3A}" destId="{CFCBF8FC-542E-4486-8EC3-3F463F98A007}" srcOrd="1" destOrd="0" presId="urn:microsoft.com/office/officeart/2018/2/layout/IconVerticalSolidList"/>
    <dgm:cxn modelId="{AC729BE7-5780-4CF5-99CB-292D98D07432}" type="presParOf" srcId="{DE060B85-CCED-4EFB-A6E5-C701D21A5F3A}" destId="{4B8C3224-14D3-4697-862F-4858036269A6}" srcOrd="2" destOrd="0" presId="urn:microsoft.com/office/officeart/2018/2/layout/IconVerticalSolidList"/>
    <dgm:cxn modelId="{FD243186-697C-4621-B890-CE422736749D}" type="presParOf" srcId="{DE060B85-CCED-4EFB-A6E5-C701D21A5F3A}" destId="{F9B90643-65ED-46D1-A34A-BE24083D58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0FE33-A4A8-427D-9C02-6549E5DEFD31}">
      <dsp:nvSpPr>
        <dsp:cNvPr id="0" name=""/>
        <dsp:cNvSpPr/>
      </dsp:nvSpPr>
      <dsp:spPr>
        <a:xfrm>
          <a:off x="0" y="4285"/>
          <a:ext cx="6749521" cy="6290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504BB-4A41-43C0-A1A8-3BCF018EEBD4}">
      <dsp:nvSpPr>
        <dsp:cNvPr id="0" name=""/>
        <dsp:cNvSpPr/>
      </dsp:nvSpPr>
      <dsp:spPr>
        <a:xfrm>
          <a:off x="190272" y="145810"/>
          <a:ext cx="346288" cy="345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61537-D92E-49D1-8491-6E92365A6FAC}">
      <dsp:nvSpPr>
        <dsp:cNvPr id="0" name=""/>
        <dsp:cNvSpPr/>
      </dsp:nvSpPr>
      <dsp:spPr>
        <a:xfrm>
          <a:off x="726834" y="4285"/>
          <a:ext cx="5968206" cy="72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71" tIns="76971" rIns="76971" bIns="7697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1. Qual Dor nosso projeto busca resolver?</a:t>
          </a:r>
          <a:endParaRPr lang="en-US" sz="1400" kern="1200" dirty="0"/>
        </a:p>
      </dsp:txBody>
      <dsp:txXfrm>
        <a:off x="726834" y="4285"/>
        <a:ext cx="5968206" cy="727282"/>
      </dsp:txXfrm>
    </dsp:sp>
    <dsp:sp modelId="{2A84B449-8848-4AFF-BE3F-8CCFC4DCC01C}">
      <dsp:nvSpPr>
        <dsp:cNvPr id="0" name=""/>
        <dsp:cNvSpPr/>
      </dsp:nvSpPr>
      <dsp:spPr>
        <a:xfrm>
          <a:off x="0" y="913388"/>
          <a:ext cx="6749521" cy="6290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EC5C4-8159-41EE-82F3-37B0C878353B}">
      <dsp:nvSpPr>
        <dsp:cNvPr id="0" name=""/>
        <dsp:cNvSpPr/>
      </dsp:nvSpPr>
      <dsp:spPr>
        <a:xfrm>
          <a:off x="190272" y="1054914"/>
          <a:ext cx="346288" cy="345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8C2F5-4B80-4C2E-87AE-603B37F98AD9}">
      <dsp:nvSpPr>
        <dsp:cNvPr id="0" name=""/>
        <dsp:cNvSpPr/>
      </dsp:nvSpPr>
      <dsp:spPr>
        <a:xfrm>
          <a:off x="726834" y="913388"/>
          <a:ext cx="5968206" cy="72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71" tIns="76971" rIns="76971" bIns="7697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Corbel" panose="020B0503020204020204"/>
            </a:rPr>
            <a:t>Incentivar</a:t>
          </a:r>
          <a:r>
            <a:rPr lang="pt-BR" sz="1400" kern="1200" dirty="0"/>
            <a:t> o acesso a leitura para alunos em situação de vulnerabilidade social  </a:t>
          </a:r>
          <a:endParaRPr lang="en-US" sz="1400" kern="1200" dirty="0"/>
        </a:p>
      </dsp:txBody>
      <dsp:txXfrm>
        <a:off x="726834" y="913388"/>
        <a:ext cx="5968206" cy="727282"/>
      </dsp:txXfrm>
    </dsp:sp>
    <dsp:sp modelId="{6911B4E7-89AA-4202-8F67-26A3B59E851A}">
      <dsp:nvSpPr>
        <dsp:cNvPr id="0" name=""/>
        <dsp:cNvSpPr/>
      </dsp:nvSpPr>
      <dsp:spPr>
        <a:xfrm>
          <a:off x="0" y="1822492"/>
          <a:ext cx="6749521" cy="6290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15DAA-6F3D-4281-956E-6A61B771DF71}">
      <dsp:nvSpPr>
        <dsp:cNvPr id="0" name=""/>
        <dsp:cNvSpPr/>
      </dsp:nvSpPr>
      <dsp:spPr>
        <a:xfrm>
          <a:off x="190272" y="1964017"/>
          <a:ext cx="346288" cy="345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42E04-C0C7-4763-BDE9-7FDEF04AC16B}">
      <dsp:nvSpPr>
        <dsp:cNvPr id="0" name=""/>
        <dsp:cNvSpPr/>
      </dsp:nvSpPr>
      <dsp:spPr>
        <a:xfrm>
          <a:off x="726834" y="1822492"/>
          <a:ext cx="5968206" cy="72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71" tIns="76971" rIns="76971" bIns="7697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2. Quem são as pessoas que interagem neste problema?</a:t>
          </a:r>
          <a:endParaRPr lang="en-US" sz="1400" kern="1200" dirty="0"/>
        </a:p>
      </dsp:txBody>
      <dsp:txXfrm>
        <a:off x="726834" y="1822492"/>
        <a:ext cx="5968206" cy="727282"/>
      </dsp:txXfrm>
    </dsp:sp>
    <dsp:sp modelId="{B5BEABAA-2DEE-4685-AFA7-2687484FD3C2}">
      <dsp:nvSpPr>
        <dsp:cNvPr id="0" name=""/>
        <dsp:cNvSpPr/>
      </dsp:nvSpPr>
      <dsp:spPr>
        <a:xfrm>
          <a:off x="0" y="2731595"/>
          <a:ext cx="6749521" cy="6290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DBD8F-957C-49BB-B77C-1A2E7BAA2BFC}">
      <dsp:nvSpPr>
        <dsp:cNvPr id="0" name=""/>
        <dsp:cNvSpPr/>
      </dsp:nvSpPr>
      <dsp:spPr>
        <a:xfrm>
          <a:off x="190272" y="2873121"/>
          <a:ext cx="346288" cy="345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DBC0F-1069-43FB-92A0-E52D358FB9B1}">
      <dsp:nvSpPr>
        <dsp:cNvPr id="0" name=""/>
        <dsp:cNvSpPr/>
      </dsp:nvSpPr>
      <dsp:spPr>
        <a:xfrm>
          <a:off x="726834" y="2731595"/>
          <a:ext cx="5968206" cy="72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71" tIns="76971" rIns="76971" bIns="7697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Corbel" panose="020B0503020204020204"/>
            </a:rPr>
            <a:t>Alunos</a:t>
          </a:r>
          <a:r>
            <a:rPr lang="pt-BR" sz="1400" kern="1200" dirty="0"/>
            <a:t> de escolas do ensino fundamental e médio.</a:t>
          </a:r>
          <a:endParaRPr lang="en-US" sz="1400" kern="1200" dirty="0"/>
        </a:p>
      </dsp:txBody>
      <dsp:txXfrm>
        <a:off x="726834" y="2731595"/>
        <a:ext cx="5968206" cy="727282"/>
      </dsp:txXfrm>
    </dsp:sp>
    <dsp:sp modelId="{80B383B2-4A17-4E9B-AF44-8BEAC96DBC1E}">
      <dsp:nvSpPr>
        <dsp:cNvPr id="0" name=""/>
        <dsp:cNvSpPr/>
      </dsp:nvSpPr>
      <dsp:spPr>
        <a:xfrm>
          <a:off x="0" y="3640699"/>
          <a:ext cx="6749521" cy="6290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F0A9F-C782-4402-952A-5EBC57D4F9FD}">
      <dsp:nvSpPr>
        <dsp:cNvPr id="0" name=""/>
        <dsp:cNvSpPr/>
      </dsp:nvSpPr>
      <dsp:spPr>
        <a:xfrm>
          <a:off x="190272" y="3782224"/>
          <a:ext cx="346288" cy="3459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F4176-D61E-4FFF-B78E-BE7B94A1C41D}">
      <dsp:nvSpPr>
        <dsp:cNvPr id="0" name=""/>
        <dsp:cNvSpPr/>
      </dsp:nvSpPr>
      <dsp:spPr>
        <a:xfrm>
          <a:off x="726834" y="3640699"/>
          <a:ext cx="5968206" cy="72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71" tIns="76971" rIns="76971" bIns="7697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3. Como esta dor se relaciona com a cultura local?</a:t>
          </a:r>
          <a:endParaRPr lang="en-US" sz="1400" kern="1200" dirty="0"/>
        </a:p>
      </dsp:txBody>
      <dsp:txXfrm>
        <a:off x="726834" y="3640699"/>
        <a:ext cx="5968206" cy="727282"/>
      </dsp:txXfrm>
    </dsp:sp>
    <dsp:sp modelId="{64CB87ED-6F3A-4C20-8EDA-A549998CE482}">
      <dsp:nvSpPr>
        <dsp:cNvPr id="0" name=""/>
        <dsp:cNvSpPr/>
      </dsp:nvSpPr>
      <dsp:spPr>
        <a:xfrm>
          <a:off x="0" y="4549802"/>
          <a:ext cx="6749521" cy="6290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BF8FC-542E-4486-8EC3-3F463F98A007}">
      <dsp:nvSpPr>
        <dsp:cNvPr id="0" name=""/>
        <dsp:cNvSpPr/>
      </dsp:nvSpPr>
      <dsp:spPr>
        <a:xfrm>
          <a:off x="190458" y="4691327"/>
          <a:ext cx="346288" cy="34595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90643-65ED-46D1-A34A-BE24083D58E5}">
      <dsp:nvSpPr>
        <dsp:cNvPr id="0" name=""/>
        <dsp:cNvSpPr/>
      </dsp:nvSpPr>
      <dsp:spPr>
        <a:xfrm>
          <a:off x="727206" y="4549802"/>
          <a:ext cx="5908688" cy="72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71" tIns="76971" rIns="76971" bIns="76971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Corbel" panose="020B0503020204020204"/>
            </a:rPr>
            <a:t>Alunos sem</a:t>
          </a:r>
          <a:r>
            <a:rPr lang="pt-BR" sz="1400" kern="1200" dirty="0"/>
            <a:t> acesso à internet recorrente,</a:t>
          </a:r>
          <a:r>
            <a:rPr lang="pt-BR" sz="1400" kern="1200" dirty="0">
              <a:latin typeface="Corbel" panose="020B0503020204020204"/>
            </a:rPr>
            <a:t> a bibliotecas</a:t>
          </a:r>
          <a:r>
            <a:rPr lang="pt-BR" sz="1400" kern="1200" dirty="0"/>
            <a:t> para ajuda nos estudos e </a:t>
          </a:r>
          <a:r>
            <a:rPr lang="pt-BR" sz="1400" kern="1200" dirty="0">
              <a:latin typeface="Corbel" panose="020B0503020204020204"/>
            </a:rPr>
            <a:t>sem incentivo a</a:t>
          </a:r>
          <a:r>
            <a:rPr lang="pt-BR" sz="1400" kern="1200" dirty="0"/>
            <a:t> leitura</a:t>
          </a:r>
          <a:r>
            <a:rPr lang="pt-BR" sz="1400" kern="1200" dirty="0">
              <a:latin typeface="Corbel" panose="020B0503020204020204"/>
            </a:rPr>
            <a:t>. Diminuir a desigualdade entre alunos de escolas privadas e públicas.</a:t>
          </a:r>
          <a:endParaRPr lang="pt-BR" sz="1400" kern="1200" dirty="0"/>
        </a:p>
      </dsp:txBody>
      <dsp:txXfrm>
        <a:off x="727206" y="4549802"/>
        <a:ext cx="5908688" cy="727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05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7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6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9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11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75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8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4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1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3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0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7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3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0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2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0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997CD6F-9C32-5774-FF99-431D6382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pt-BR" dirty="0">
                <a:latin typeface="Helvetica Neue Condensed"/>
              </a:rPr>
              <a:t>Projeto integrador - Grupo 4</a:t>
            </a:r>
            <a:endParaRPr lang="pt-BR" dirty="0"/>
          </a:p>
        </p:txBody>
      </p:sp>
      <p:pic>
        <p:nvPicPr>
          <p:cNvPr id="5" name="Picture 4" descr="Fórmulas matemáticas complexas em um quadro negro">
            <a:extLst>
              <a:ext uri="{FF2B5EF4-FFF2-40B4-BE49-F238E27FC236}">
                <a16:creationId xmlns:a16="http://schemas.microsoft.com/office/drawing/2014/main" id="{0FB5911B-062A-0D5C-3F22-25690C985F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80" r="37746" b="-9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28AC02-434C-4059-8693-4AE1C9F4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202" y="2722417"/>
            <a:ext cx="8203768" cy="16417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schemeClr val="accent1">
                  <a:lumMod val="50000"/>
                </a:schemeClr>
              </a:solidFill>
              <a:latin typeface="Roboto"/>
              <a:ea typeface="Roboto"/>
              <a:cs typeface="Roboto"/>
            </a:endParaRPr>
          </a:p>
          <a:p>
            <a:pPr marL="0" indent="0">
              <a:buClr>
                <a:srgbClr val="1287C3"/>
              </a:buClr>
              <a:buNone/>
            </a:pPr>
            <a:r>
              <a:rPr lang="pt-BR">
                <a:latin typeface="Biome"/>
                <a:cs typeface="Biome"/>
              </a:rPr>
              <a:t>Sistema de empréstimo de livros entre alunos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1605384-A191-5810-1936-EC19797B49C4}"/>
              </a:ext>
            </a:extLst>
          </p:cNvPr>
          <p:cNvSpPr txBox="1"/>
          <p:nvPr/>
        </p:nvSpPr>
        <p:spPr>
          <a:xfrm>
            <a:off x="3574473" y="2230581"/>
            <a:ext cx="7897090" cy="9818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  <a:cs typeface="Roboto"/>
              </a:rPr>
              <a:t>Objetivo de Desenvolvimento Sustentável </a:t>
            </a:r>
            <a:endParaRPr lang="pt-BR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  <a:cs typeface="Roboto"/>
              </a:rPr>
              <a:t>Educação de qualidade 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004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AD79D3-7784-F01E-AD48-E3F4D231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>
            <a:normAutofit/>
          </a:bodyPr>
          <a:lstStyle/>
          <a:p>
            <a:r>
              <a:rPr lang="pt-BR" dirty="0"/>
              <a:t>Integrantes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95E2EE-7088-942B-0C07-E5320D8B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451" y="2666999"/>
            <a:ext cx="7648572" cy="3124201"/>
          </a:xfrm>
        </p:spPr>
        <p:txBody>
          <a:bodyPr anchor="t">
            <a:normAutofit/>
          </a:bodyPr>
          <a:lstStyle/>
          <a:p>
            <a:pPr marL="264795" lvl="1">
              <a:buFont typeface="Courier New,monospace"/>
              <a:buChar char="o"/>
            </a:pPr>
            <a:r>
              <a:rPr lang="pt-BR" dirty="0">
                <a:latin typeface="Arial"/>
                <a:cs typeface="Arial"/>
              </a:rPr>
              <a:t>Igor Viana</a:t>
            </a:r>
          </a:p>
          <a:p>
            <a:pPr marL="264795" lvl="1">
              <a:buClr>
                <a:srgbClr val="1287C3"/>
              </a:buClr>
              <a:buFont typeface="Courier New,monospace"/>
              <a:buChar char="o"/>
            </a:pPr>
            <a:r>
              <a:rPr lang="pt-BR" dirty="0">
                <a:latin typeface="Arial"/>
                <a:cs typeface="Arial"/>
              </a:rPr>
              <a:t>Diogo Aureliano</a:t>
            </a:r>
          </a:p>
          <a:p>
            <a:pPr marL="264795" lvl="1">
              <a:buClr>
                <a:srgbClr val="1287C3"/>
              </a:buClr>
              <a:buFont typeface="Courier New,monospace"/>
              <a:buChar char="o"/>
            </a:pPr>
            <a:r>
              <a:rPr lang="pt-BR" dirty="0" err="1">
                <a:latin typeface="Arial"/>
                <a:cs typeface="Arial"/>
              </a:rPr>
              <a:t>Kaue</a:t>
            </a:r>
            <a:r>
              <a:rPr lang="pt-BR" dirty="0">
                <a:latin typeface="Arial"/>
                <a:cs typeface="Arial"/>
              </a:rPr>
              <a:t> </a:t>
            </a:r>
            <a:r>
              <a:rPr lang="pt-BR" dirty="0" err="1">
                <a:latin typeface="Arial"/>
                <a:cs typeface="Arial"/>
              </a:rPr>
              <a:t>Rashini</a:t>
            </a:r>
            <a:r>
              <a:rPr lang="pt-BR" dirty="0">
                <a:latin typeface="Arial"/>
                <a:cs typeface="Arial"/>
              </a:rPr>
              <a:t> de Souza (PO)</a:t>
            </a:r>
            <a:endParaRPr lang="en-US" dirty="0">
              <a:latin typeface="Arial"/>
              <a:cs typeface="Arial"/>
            </a:endParaRPr>
          </a:p>
          <a:p>
            <a:pPr marL="264795" lvl="1">
              <a:buClr>
                <a:srgbClr val="1287C3"/>
              </a:buClr>
              <a:buFont typeface="Courier New,monospace"/>
              <a:buChar char="o"/>
            </a:pPr>
            <a:r>
              <a:rPr lang="pt-BR" dirty="0">
                <a:latin typeface="Arial"/>
                <a:cs typeface="Arial"/>
              </a:rPr>
              <a:t>Raphael Reis Rodrigues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858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51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F0DEE7-261A-A003-909A-70874F93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000000"/>
                </a:solidFill>
              </a:rPr>
              <a:t>Definição da situação</a:t>
            </a:r>
          </a:p>
        </p:txBody>
      </p:sp>
      <p:sp useBgFill="1">
        <p:nvSpPr>
          <p:cNvPr id="74" name="Freeform: Shape 53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5" name="Group 55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8" name="Espaço Reservado para Conteúdo 2">
            <a:extLst>
              <a:ext uri="{FF2B5EF4-FFF2-40B4-BE49-F238E27FC236}">
                <a16:creationId xmlns:a16="http://schemas.microsoft.com/office/drawing/2014/main" id="{E159628A-78BA-DAF8-6C57-5400CB1F2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82043"/>
              </p:ext>
            </p:extLst>
          </p:nvPr>
        </p:nvGraphicFramePr>
        <p:xfrm>
          <a:off x="643467" y="643468"/>
          <a:ext cx="6749521" cy="5281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97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5" descr="Calendário na mesa">
            <a:extLst>
              <a:ext uri="{FF2B5EF4-FFF2-40B4-BE49-F238E27FC236}">
                <a16:creationId xmlns:a16="http://schemas.microsoft.com/office/drawing/2014/main" id="{C2CF2E7F-BFCA-EED4-97BA-9992674D79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517FB0-F808-B1D8-F258-5B8B3C92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/>
            <a:r>
              <a:rPr lang="pt-BR"/>
              <a:t>Definição do Usuário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ço Reservado para Conteúdo 2">
            <a:extLst>
              <a:ext uri="{FF2B5EF4-FFF2-40B4-BE49-F238E27FC236}">
                <a16:creationId xmlns:a16="http://schemas.microsoft.com/office/drawing/2014/main" id="{2D42580D-343D-BF9E-5B7B-4F4C1F4AE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38" y="639099"/>
            <a:ext cx="6591346" cy="4965833"/>
          </a:xfrm>
        </p:spPr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pt-BR" b="1"/>
              <a:t>Para quem estamos projetando?</a:t>
            </a:r>
          </a:p>
          <a:p>
            <a:pPr marL="342900" indent="-342900">
              <a:buFont typeface="Wingdings"/>
              <a:buChar char="v"/>
            </a:pPr>
            <a:r>
              <a:rPr lang="pt-BR">
                <a:latin typeface="Helvetica Neue Medium"/>
              </a:rPr>
              <a:t>Alunos de escolas fundamental e médio na idade entre 12 a 18.</a:t>
            </a:r>
          </a:p>
          <a:p>
            <a:pPr marL="0" indent="0">
              <a:buNone/>
            </a:pPr>
            <a:r>
              <a:rPr lang="pt-BR" b="1"/>
              <a:t>Onde essa pessoa vive?</a:t>
            </a:r>
          </a:p>
          <a:p>
            <a:pPr marL="342900" indent="-342900">
              <a:buFont typeface="Wingdings"/>
              <a:buChar char="v"/>
            </a:pPr>
            <a:r>
              <a:rPr lang="pt-BR">
                <a:latin typeface="Helvetica Neue Medium"/>
              </a:rPr>
              <a:t>Geralmente em cidades onde a infraestrutura é mais precária. </a:t>
            </a:r>
          </a:p>
          <a:p>
            <a:pPr marL="0" indent="0">
              <a:buNone/>
            </a:pPr>
            <a:r>
              <a:rPr lang="pt-BR" b="1"/>
              <a:t>Como é o dia-a-dia desta pessoa?</a:t>
            </a:r>
          </a:p>
          <a:p>
            <a:pPr marL="342900" indent="-342900">
              <a:buFont typeface="Wingdings"/>
              <a:buChar char="v"/>
            </a:pPr>
            <a:r>
              <a:rPr lang="pt-BR">
                <a:latin typeface="Helvetica Neue Medium"/>
              </a:rPr>
              <a:t>É um estudante, que não tem acesso ao livro no dia a dia e que consequentemente não se interessa pela leitura.</a:t>
            </a:r>
          </a:p>
        </p:txBody>
      </p:sp>
      <p:sp>
        <p:nvSpPr>
          <p:cNvPr id="4" name="AutoShape 2" descr="https://brc-powerpoint.officeapps.live.com/pods/GetClipboardImage.ashx?Id=5b805b8a-aae8-4f07-baf0-808d7668c66f&amp;DC=GBR1&amp;pkey=5589bdc5-0dc3-443d-8001-c1843dc25e03&amp;wdwaccluster=GBR1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2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52">
            <a:extLst>
              <a:ext uri="{FF2B5EF4-FFF2-40B4-BE49-F238E27FC236}">
                <a16:creationId xmlns:a16="http://schemas.microsoft.com/office/drawing/2014/main" id="{6CA4EC59-B8A3-489A-9FB4-AA069920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5" descr="Calendário na mesa">
            <a:extLst>
              <a:ext uri="{FF2B5EF4-FFF2-40B4-BE49-F238E27FC236}">
                <a16:creationId xmlns:a16="http://schemas.microsoft.com/office/drawing/2014/main" id="{C2CF2E7F-BFCA-EED4-97BA-9992674D79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5" name="Freeform 15">
            <a:extLst>
              <a:ext uri="{FF2B5EF4-FFF2-40B4-BE49-F238E27FC236}">
                <a16:creationId xmlns:a16="http://schemas.microsoft.com/office/drawing/2014/main" id="{1143E968-E203-496D-A1AD-2EA10AB3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3005669" y="-16933"/>
            <a:ext cx="9220200" cy="6891867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8382001 w 10295468"/>
              <a:gd name="connsiteY0" fmla="*/ 8466 h 6883400"/>
              <a:gd name="connsiteX1" fmla="*/ 7738534 w 10295468"/>
              <a:gd name="connsiteY1" fmla="*/ 2573866 h 6883400"/>
              <a:gd name="connsiteX2" fmla="*/ 10295468 w 10295468"/>
              <a:gd name="connsiteY2" fmla="*/ 6874933 h 6883400"/>
              <a:gd name="connsiteX3" fmla="*/ 2954868 w 10295468"/>
              <a:gd name="connsiteY3" fmla="*/ 6883400 h 6883400"/>
              <a:gd name="connsiteX4" fmla="*/ 0 w 10295468"/>
              <a:gd name="connsiteY4" fmla="*/ 0 h 6883400"/>
              <a:gd name="connsiteX5" fmla="*/ 8382001 w 10295468"/>
              <a:gd name="connsiteY5" fmla="*/ 8466 h 6883400"/>
              <a:gd name="connsiteX0" fmla="*/ 8382001 w 10295468"/>
              <a:gd name="connsiteY0" fmla="*/ 8466 h 6891867"/>
              <a:gd name="connsiteX1" fmla="*/ 7738534 w 10295468"/>
              <a:gd name="connsiteY1" fmla="*/ 2573866 h 6891867"/>
              <a:gd name="connsiteX2" fmla="*/ 10295468 w 10295468"/>
              <a:gd name="connsiteY2" fmla="*/ 6874933 h 6891867"/>
              <a:gd name="connsiteX3" fmla="*/ 16935 w 10295468"/>
              <a:gd name="connsiteY3" fmla="*/ 6891867 h 6891867"/>
              <a:gd name="connsiteX4" fmla="*/ 0 w 10295468"/>
              <a:gd name="connsiteY4" fmla="*/ 0 h 6891867"/>
              <a:gd name="connsiteX5" fmla="*/ 8382001 w 10295468"/>
              <a:gd name="connsiteY5" fmla="*/ 8466 h 6891867"/>
              <a:gd name="connsiteX0" fmla="*/ 8382001 w 8382001"/>
              <a:gd name="connsiteY0" fmla="*/ 8466 h 6891867"/>
              <a:gd name="connsiteX1" fmla="*/ 7738534 w 8382001"/>
              <a:gd name="connsiteY1" fmla="*/ 2573866 h 6891867"/>
              <a:gd name="connsiteX2" fmla="*/ 7340602 w 8382001"/>
              <a:gd name="connsiteY2" fmla="*/ 6883400 h 6891867"/>
              <a:gd name="connsiteX3" fmla="*/ 16935 w 8382001"/>
              <a:gd name="connsiteY3" fmla="*/ 6891867 h 6891867"/>
              <a:gd name="connsiteX4" fmla="*/ 0 w 8382001"/>
              <a:gd name="connsiteY4" fmla="*/ 0 h 6891867"/>
              <a:gd name="connsiteX5" fmla="*/ 8382001 w 8382001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340602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298269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200" h="6891867">
                <a:moveTo>
                  <a:pt x="8382001" y="8466"/>
                </a:moveTo>
                <a:lnTo>
                  <a:pt x="9220200" y="5350932"/>
                </a:lnTo>
                <a:lnTo>
                  <a:pt x="7298269" y="6883400"/>
                </a:lnTo>
                <a:lnTo>
                  <a:pt x="16935" y="6891867"/>
                </a:lnTo>
                <a:lnTo>
                  <a:pt x="0" y="0"/>
                </a:lnTo>
                <a:lnTo>
                  <a:pt x="8382001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BB3444A-472E-400E-81D0-7CCDEEECC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B7E64D84-2392-46A1-99D2-C8FC063F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89352A95-1C82-4A0D-9B20-8AC7280C7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81B60E48-D617-4CF1-8900-497D4914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BFF6C14F-3347-46BB-A317-C1C12263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CDD86299-6737-471C-98C5-872BDC681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60C6C46B-7841-473B-AC3A-9A69908AB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4517FB0-F808-B1D8-F258-5B8B3C92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867" y="558800"/>
            <a:ext cx="7535333" cy="1413933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Definição do Usuário</a:t>
            </a:r>
          </a:p>
        </p:txBody>
      </p:sp>
      <p:sp>
        <p:nvSpPr>
          <p:cNvPr id="36" name="Espaço Reservado para Conteúdo 2">
            <a:extLst>
              <a:ext uri="{FF2B5EF4-FFF2-40B4-BE49-F238E27FC236}">
                <a16:creationId xmlns:a16="http://schemas.microsoft.com/office/drawing/2014/main" id="{2D42580D-343D-BF9E-5B7B-4F4C1F4AE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867" y="2048933"/>
            <a:ext cx="7532156" cy="3742267"/>
          </a:xfrm>
        </p:spPr>
        <p:txBody>
          <a:bodyPr vert="horz" lIns="45720" tIns="45720" rIns="4572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sz="2000" b="1">
                <a:solidFill>
                  <a:schemeClr val="bg1"/>
                </a:solidFill>
              </a:rPr>
              <a:t>Como esta dor interfere no dia-a-dia desta pessoa?</a:t>
            </a:r>
            <a:endParaRPr lang="en-US" sz="2000" b="1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buFont typeface="Wingdings"/>
              <a:buChar char="v"/>
            </a:pPr>
            <a:r>
              <a:rPr lang="pt-BR" sz="1700">
                <a:solidFill>
                  <a:schemeClr val="bg1"/>
                </a:solidFill>
                <a:latin typeface="Segoe UI"/>
                <a:cs typeface="Segoe UI"/>
              </a:rPr>
              <a:t>Esse estudante geralmente não aprende além do que é dado em sala de aula e tem dificuldade com o que é passado. Ele também tem dificuldade diante as oportunidades devida falta de acesso a recursos básicos.</a:t>
            </a:r>
            <a:endParaRPr lang="en-US" sz="1700">
              <a:solidFill>
                <a:schemeClr val="bg1"/>
              </a:solidFill>
              <a:latin typeface="Segoe UI"/>
              <a:cs typeface="Segoe U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2000" b="1">
                <a:solidFill>
                  <a:schemeClr val="bg1"/>
                </a:solidFill>
              </a:rPr>
              <a:t>Qual o impacto desta dor no dia-a-dia desta pessoa?</a:t>
            </a:r>
            <a:endParaRPr lang="en-US" sz="2000" b="1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buFont typeface="Wingdings"/>
              <a:buChar char="v"/>
            </a:pPr>
            <a:r>
              <a:rPr lang="pt-BR" sz="1700">
                <a:solidFill>
                  <a:schemeClr val="bg1"/>
                </a:solidFill>
                <a:latin typeface="Segoe UI"/>
                <a:cs typeface="Segoe UI"/>
              </a:rPr>
              <a:t>Aluno que não lê, não consegue pensar por ele mesmo e conhecer opções que podem estar disponíveis a ele nos próximos passos da vida escolar até o vestibular e mercado de trabalho. Aluno não questiona o que lhe é passado e fica passivo ao comum acabando por desistir de estudar ou seguir um caminho de profissões mais precárias ou de subemprego. </a:t>
            </a:r>
            <a:endParaRPr lang="en-US" sz="1700">
              <a:solidFill>
                <a:schemeClr val="bg1"/>
              </a:solidFill>
              <a:latin typeface="Segoe UI"/>
              <a:cs typeface="Segoe UI"/>
            </a:endParaRPr>
          </a:p>
          <a:p>
            <a:pPr marL="0" indent="0">
              <a:lnSpc>
                <a:spcPct val="90000"/>
              </a:lnSpc>
              <a:buNone/>
            </a:pPr>
            <a:endParaRPr lang="pt-BR" sz="1700">
              <a:solidFill>
                <a:schemeClr val="bg1"/>
              </a:solidFill>
              <a:latin typeface="Corbel"/>
            </a:endParaRPr>
          </a:p>
        </p:txBody>
      </p:sp>
      <p:sp>
        <p:nvSpPr>
          <p:cNvPr id="4" name="AutoShape 2" descr="https://brc-powerpoint.officeapps.live.com/pods/GetClipboardImage.ashx?Id=5b805b8a-aae8-4f07-baf0-808d7668c66f&amp;DC=GBR1&amp;pkey=5589bdc5-0dc3-443d-8001-c1843dc25e03&amp;wdwaccluster=GBR1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4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34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/>
              <a:t>SOLUÇÃO</a:t>
            </a:r>
            <a:r>
              <a:rPr lang="en-US" sz="4000"/>
              <a:t>​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9463" y="2583872"/>
            <a:ext cx="5625232" cy="3484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Wingdings"/>
              <a:buChar char="Ø"/>
            </a:pPr>
            <a:r>
              <a:rPr lang="en-US" sz="2400"/>
              <a:t>Sistema de emprestimos  e trocas de livros de alunos que queiram emprestar livros para outros alunos sem acesso ou que queiram trocar livros com outro alunos;</a:t>
            </a:r>
            <a:endParaRPr lang="pt-BR"/>
          </a:p>
          <a:p>
            <a:pPr marL="342900" indent="-342900" algn="l">
              <a:buFont typeface="Wingdings"/>
              <a:buChar char="Ø"/>
            </a:pPr>
            <a:r>
              <a:rPr lang="en-US" sz="2400"/>
              <a:t>Sistema também permite doação de livros com incentivo a créditos.</a:t>
            </a:r>
            <a:endParaRPr lang="en-US" sz="2400" dirty="0"/>
          </a:p>
          <a:p>
            <a:pPr algn="l">
              <a:buClr>
                <a:srgbClr val="1287C3"/>
              </a:buClr>
            </a:pPr>
            <a:endParaRPr lang="en-US" sz="2400" dirty="0"/>
          </a:p>
          <a:p>
            <a:pPr algn="l">
              <a:buFont typeface="Wingdings"/>
              <a:buChar char="Ø"/>
            </a:pPr>
            <a:endParaRPr lang="en-US" sz="1900"/>
          </a:p>
          <a:p>
            <a:pPr algn="l">
              <a:buFont typeface="Wingdings"/>
              <a:buChar char="Ø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57564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34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/>
              <a:t>SOLUÇÃO</a:t>
            </a:r>
            <a:r>
              <a:rPr lang="en-US" sz="4000"/>
              <a:t>​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9463" y="2583872"/>
            <a:ext cx="5625232" cy="348441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 fontAlgn="base"/>
            <a:r>
              <a:rPr lang="en-US" sz="2400"/>
              <a:t>Quanto tempo deve durar nossa solução?​</a:t>
            </a:r>
            <a:endParaRPr lang="pt-BR" sz="2400"/>
          </a:p>
          <a:p>
            <a:pPr marL="742950" lvl="1" indent="-285750" algn="l">
              <a:buFont typeface="Wingdings"/>
              <a:buChar char="ü"/>
            </a:pPr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De 2 a 3 </a:t>
            </a:r>
            <a:r>
              <a:rPr lang="en-US" sz="1800" err="1">
                <a:solidFill>
                  <a:srgbClr val="000000"/>
                </a:solidFill>
                <a:latin typeface="Arial"/>
                <a:cs typeface="Arial"/>
              </a:rPr>
              <a:t>anos</a:t>
            </a:r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 com </a:t>
            </a:r>
            <a:r>
              <a:rPr lang="en-US" sz="1800" err="1">
                <a:solidFill>
                  <a:srgbClr val="000000"/>
                </a:solidFill>
                <a:latin typeface="Arial"/>
                <a:cs typeface="Arial"/>
              </a:rPr>
              <a:t>assistência</a:t>
            </a:r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 de administradores.</a:t>
            </a:r>
          </a:p>
          <a:p>
            <a:pPr algn="l" fontAlgn="base"/>
            <a:r>
              <a:rPr lang="en-US" sz="2400"/>
              <a:t>Quanto tempo temos para produzir a solução?​</a:t>
            </a:r>
          </a:p>
          <a:p>
            <a:pPr lvl="1" algn="l" fontAlgn="base">
              <a:buFont typeface="Wingdings"/>
              <a:buChar char="ü"/>
            </a:pPr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2 Meses</a:t>
            </a:r>
          </a:p>
          <a:p>
            <a:pPr algn="l"/>
            <a:r>
              <a:rPr lang="en-US" sz="2400"/>
              <a:t>Quais recursos podemos mobilizar para desenvolver a solução?</a:t>
            </a:r>
          </a:p>
          <a:p>
            <a:pPr lvl="1" algn="l">
              <a:buFont typeface="Wingdings"/>
              <a:buChar char="ü"/>
            </a:pPr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Recursos gratuitos como HTML, CSS, JS e Figma.</a:t>
            </a:r>
          </a:p>
          <a:p>
            <a:pPr algn="l">
              <a:buFont typeface="Arial"/>
              <a:buChar char="•"/>
            </a:pPr>
            <a:endParaRPr lang="en-US" sz="1900"/>
          </a:p>
          <a:p>
            <a:pPr algn="l">
              <a:buFont typeface="Arial"/>
              <a:buChar char="•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0197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cap="all"/>
              <a:t>SOLUÇÕES SEMELHANTES</a:t>
            </a:r>
            <a:r>
              <a:rPr lang="pt-BR"/>
              <a:t>​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95146" y="2223654"/>
            <a:ext cx="10018713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/>
              <a:t>Quais soluções existem para problemas/situações similares a nossa?</a:t>
            </a:r>
          </a:p>
          <a:p>
            <a:pPr marL="0" indent="0">
              <a:buNone/>
            </a:pPr>
            <a:endParaRPr lang="pt-BR"/>
          </a:p>
          <a:p>
            <a:pPr marL="342900" indent="-342900">
              <a:buFont typeface="Wingdings"/>
              <a:buChar char="Ø"/>
            </a:pPr>
            <a:r>
              <a:rPr lang="pt-BR"/>
              <a:t> Bibliotecas Virtuais</a:t>
            </a:r>
          </a:p>
          <a:p>
            <a:pPr marL="342900" indent="-342900">
              <a:buFont typeface="Wingdings"/>
              <a:buChar char="Ø"/>
            </a:pPr>
            <a:r>
              <a:rPr lang="pt-BR"/>
              <a:t> Bibliotecas comunitárias</a:t>
            </a:r>
          </a:p>
          <a:p>
            <a:pPr marL="0" indent="0">
              <a:buNone/>
            </a:pPr>
            <a:r>
              <a:rPr lang="pt-BR" dirty="0"/>
              <a:t> </a:t>
            </a:r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033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C74989EDBA2C4EB48076D8A5165838" ma:contentTypeVersion="4" ma:contentTypeDescription="Create a new document." ma:contentTypeScope="" ma:versionID="6a13973c4356dadbaaa24650884ed729">
  <xsd:schema xmlns:xsd="http://www.w3.org/2001/XMLSchema" xmlns:xs="http://www.w3.org/2001/XMLSchema" xmlns:p="http://schemas.microsoft.com/office/2006/metadata/properties" xmlns:ns2="af41a9a2-827e-4ccb-8b43-3996ee168b46" targetNamespace="http://schemas.microsoft.com/office/2006/metadata/properties" ma:root="true" ma:fieldsID="dcecea4f7d48ee5e90847d9a8ef896b9" ns2:_="">
    <xsd:import namespace="af41a9a2-827e-4ccb-8b43-3996ee168b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1a9a2-827e-4ccb-8b43-3996ee168b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D04F79-1203-4801-AA10-460E5333D45F}">
  <ds:schemaRefs>
    <ds:schemaRef ds:uri="af41a9a2-827e-4ccb-8b43-3996ee168b4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271AA91-65A7-4B43-BD6A-C036751DD8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9CBA09-ABB2-4C57-A61C-3FD88FD4EBA9}">
  <ds:schemaRefs>
    <ds:schemaRef ds:uri="af41a9a2-827e-4ccb-8b43-3996ee168b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Parallax</vt:lpstr>
      <vt:lpstr>Projeto integrador - Grupo 4</vt:lpstr>
      <vt:lpstr>Integrantes</vt:lpstr>
      <vt:lpstr>Definição da situação</vt:lpstr>
      <vt:lpstr>Definição do Usuário</vt:lpstr>
      <vt:lpstr>Definição do Usuário</vt:lpstr>
      <vt:lpstr>SOLUÇÃO​</vt:lpstr>
      <vt:lpstr>SOLUÇÃO​</vt:lpstr>
      <vt:lpstr>SOLUÇÕES SEMELHANTES​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Grupos – Grupo 4</dc:title>
  <dc:creator>Conta da Microsoft</dc:creator>
  <cp:revision>616</cp:revision>
  <dcterms:created xsi:type="dcterms:W3CDTF">2020-08-26T20:44:23Z</dcterms:created>
  <dcterms:modified xsi:type="dcterms:W3CDTF">2024-05-04T00:42:05Z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0x010100EDC74989EDBA2C4EB48076D8A5165838</vt:lpwstr>
  </property>
  <property fmtid="{D5CDD505-2E9C-101B-9397-08002B2CF9AE}" pid="3" name="Order">
    <vt:r8>1688000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