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5" r:id="rId3"/>
    <p:sldId id="266" r:id="rId4"/>
    <p:sldId id="267"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0" d="100"/>
          <a:sy n="80" d="100"/>
        </p:scale>
        <p:origin x="58" y="17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11/22/2022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11/22/2022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11/22/2022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11/22/2022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 Out Buddy App</a:t>
            </a:r>
            <a:endParaRPr dirty="0"/>
          </a:p>
        </p:txBody>
      </p:sp>
      <p:sp>
        <p:nvSpPr>
          <p:cNvPr id="3" name="Subtitle 2"/>
          <p:cNvSpPr>
            <a:spLocks noGrp="1"/>
          </p:cNvSpPr>
          <p:nvPr>
            <p:ph type="subTitle" idx="1"/>
          </p:nvPr>
        </p:nvSpPr>
        <p:spPr/>
        <p:txBody>
          <a:bodyPr/>
          <a:lstStyle/>
          <a:p>
            <a:r>
              <a:rPr lang="en-US" dirty="0"/>
              <a:t>An app where you can be physically fit </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Business Requirement intended to tackle:</a:t>
            </a:r>
            <a:endParaRPr dirty="0"/>
          </a:p>
        </p:txBody>
      </p:sp>
      <p:sp>
        <p:nvSpPr>
          <p:cNvPr id="14" name="Content Placeholder 13"/>
          <p:cNvSpPr>
            <a:spLocks noGrp="1"/>
          </p:cNvSpPr>
          <p:nvPr>
            <p:ph idx="1"/>
          </p:nvPr>
        </p:nvSpPr>
        <p:spPr/>
        <p:txBody>
          <a:bodyPr/>
          <a:lstStyle/>
          <a:p>
            <a:r>
              <a:rPr lang="en-US" dirty="0"/>
              <a:t>Users</a:t>
            </a:r>
            <a:endParaRPr dirty="0"/>
          </a:p>
          <a:p>
            <a:r>
              <a:rPr lang="en-US" dirty="0"/>
              <a:t>Functionality of the App</a:t>
            </a:r>
            <a:endParaRPr dirty="0"/>
          </a:p>
          <a:p>
            <a:r>
              <a:rPr lang="en-US" dirty="0"/>
              <a:t>Needed for Improvement/ On process work and Development</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Work-out Buddy Applications: USERS</a:t>
            </a:r>
            <a:endParaRPr dirty="0"/>
          </a:p>
        </p:txBody>
      </p:sp>
      <p:sp>
        <p:nvSpPr>
          <p:cNvPr id="4" name="Content Placeholder 3">
            <a:extLst>
              <a:ext uri="{FF2B5EF4-FFF2-40B4-BE49-F238E27FC236}">
                <a16:creationId xmlns:a16="http://schemas.microsoft.com/office/drawing/2014/main" id="{01E8469C-AAFC-12B2-7F75-10193ADBAD05}"/>
              </a:ext>
            </a:extLst>
          </p:cNvPr>
          <p:cNvSpPr>
            <a:spLocks noGrp="1"/>
          </p:cNvSpPr>
          <p:nvPr>
            <p:ph idx="1"/>
          </p:nvPr>
        </p:nvSpPr>
        <p:spPr/>
        <p:txBody>
          <a:bodyPr/>
          <a:lstStyle/>
          <a:p>
            <a:pPr algn="just"/>
            <a:endParaRPr lang="en-US" dirty="0"/>
          </a:p>
          <a:p>
            <a:pPr algn="just"/>
            <a:endParaRPr lang="en-US" dirty="0"/>
          </a:p>
          <a:p>
            <a:pPr algn="just"/>
            <a:r>
              <a:rPr lang="en-US" dirty="0"/>
              <a:t>Work out Buddy app was for all ages. Especially for teenagers and adults </a:t>
            </a:r>
          </a:p>
          <a:p>
            <a:pPr algn="just"/>
            <a:r>
              <a:rPr lang="en-US" dirty="0"/>
              <a:t>This app emphasizes that every person can be physically fit and healthy </a:t>
            </a:r>
          </a:p>
          <a:p>
            <a:pPr algn="just"/>
            <a:r>
              <a:rPr lang="en-US" dirty="0"/>
              <a:t>A variety of workouts that can be categorized from mild to heavy training exercises that can somehow be trained by adults and old </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116632"/>
            <a:ext cx="9144000" cy="1143000"/>
          </a:xfrm>
        </p:spPr>
        <p:txBody>
          <a:bodyPr/>
          <a:lstStyle/>
          <a:p>
            <a:pPr algn="ctr"/>
            <a:r>
              <a:rPr lang="en-US" dirty="0"/>
              <a:t>The functionality of the app: </a:t>
            </a:r>
            <a:br>
              <a:rPr lang="en-US" dirty="0"/>
            </a:br>
            <a:r>
              <a:rPr lang="en-US" dirty="0"/>
              <a:t>Workout Buddy Functions</a:t>
            </a:r>
            <a:endParaRPr dirty="0"/>
          </a:p>
        </p:txBody>
      </p:sp>
      <p:sp>
        <p:nvSpPr>
          <p:cNvPr id="3" name="Content Placeholder 2"/>
          <p:cNvSpPr>
            <a:spLocks noGrp="1"/>
          </p:cNvSpPr>
          <p:nvPr>
            <p:ph sz="half" idx="1"/>
          </p:nvPr>
        </p:nvSpPr>
        <p:spPr>
          <a:xfrm>
            <a:off x="1631504" y="1614314"/>
            <a:ext cx="4464496" cy="4699719"/>
          </a:xfrm>
        </p:spPr>
        <p:txBody>
          <a:bodyPr>
            <a:normAutofit fontScale="92500" lnSpcReduction="10000"/>
          </a:bodyPr>
          <a:lstStyle/>
          <a:p>
            <a:r>
              <a:rPr lang="en-US" dirty="0"/>
              <a:t>Workout Buddy has the simplest functionality of all, it’s not complicated you just need to click every categorized exercise on the Home Screen.</a:t>
            </a:r>
          </a:p>
          <a:p>
            <a:r>
              <a:rPr lang="en-US" dirty="0"/>
              <a:t>For every click theirs a variety of training exercises that has fundamental edges on your body whether it is in your arms, legs, shoulder, etc.</a:t>
            </a:r>
          </a:p>
          <a:p>
            <a:r>
              <a:rPr lang="en-US" dirty="0"/>
              <a:t>Workout Buddy Manifest with its core on the drawer navigation which you can integrate your growth, schedule, and the status you have been achieving</a:t>
            </a:r>
          </a:p>
          <a:p>
            <a:r>
              <a:rPr lang="en-US" dirty="0"/>
              <a:t>Moreover, in the Home Screen section you can possibly check the benefits, followed by the steps if you ever confused by it.</a:t>
            </a:r>
          </a:p>
          <a:p>
            <a:endParaRPr dirty="0"/>
          </a:p>
        </p:txBody>
      </p:sp>
      <p:pic>
        <p:nvPicPr>
          <p:cNvPr id="8" name="Picture 7">
            <a:extLst>
              <a:ext uri="{FF2B5EF4-FFF2-40B4-BE49-F238E27FC236}">
                <a16:creationId xmlns:a16="http://schemas.microsoft.com/office/drawing/2014/main" id="{E5C9812C-6441-5294-9838-2504E011F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064" y="1438253"/>
            <a:ext cx="4968552" cy="5051839"/>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EF12-16F8-C615-E1B8-B47D7AC6EBA5}"/>
              </a:ext>
            </a:extLst>
          </p:cNvPr>
          <p:cNvSpPr>
            <a:spLocks noGrp="1"/>
          </p:cNvSpPr>
          <p:nvPr>
            <p:ph type="title"/>
          </p:nvPr>
        </p:nvSpPr>
        <p:spPr/>
        <p:txBody>
          <a:bodyPr/>
          <a:lstStyle/>
          <a:p>
            <a:pPr algn="ctr"/>
            <a:r>
              <a:rPr lang="en-US" dirty="0"/>
              <a:t>In planning of Development and Improvement </a:t>
            </a:r>
            <a:endParaRPr lang="en-PH" dirty="0"/>
          </a:p>
        </p:txBody>
      </p:sp>
      <p:sp>
        <p:nvSpPr>
          <p:cNvPr id="3" name="Content Placeholder 2">
            <a:extLst>
              <a:ext uri="{FF2B5EF4-FFF2-40B4-BE49-F238E27FC236}">
                <a16:creationId xmlns:a16="http://schemas.microsoft.com/office/drawing/2014/main" id="{E03B8980-B506-1338-07EC-1393821EF66B}"/>
              </a:ext>
            </a:extLst>
          </p:cNvPr>
          <p:cNvSpPr>
            <a:spLocks noGrp="1"/>
          </p:cNvSpPr>
          <p:nvPr>
            <p:ph sz="half" idx="1"/>
          </p:nvPr>
        </p:nvSpPr>
        <p:spPr/>
        <p:txBody>
          <a:bodyPr/>
          <a:lstStyle/>
          <a:p>
            <a:pPr algn="just"/>
            <a:r>
              <a:rPr lang="en-US" dirty="0"/>
              <a:t>Workout buddy can manifest in helping it’s intended users to be strong and healthy that is why the developer wants to innovate and develop an app that has its store for those users who want to put their strength into a high level of fitness.  And it’s called “ Gym Shack” where every possible material that is needed in the gym can be bought in this drawer.  Specially,  food supplements, dumbbells, jumping ropes , etc.</a:t>
            </a:r>
            <a:endParaRPr lang="en-PH" dirty="0"/>
          </a:p>
        </p:txBody>
      </p:sp>
      <p:sp>
        <p:nvSpPr>
          <p:cNvPr id="4" name="Content Placeholder 3">
            <a:extLst>
              <a:ext uri="{FF2B5EF4-FFF2-40B4-BE49-F238E27FC236}">
                <a16:creationId xmlns:a16="http://schemas.microsoft.com/office/drawing/2014/main" id="{EDD0F85A-779C-FDE4-7A7A-B0E466D36E46}"/>
              </a:ext>
            </a:extLst>
          </p:cNvPr>
          <p:cNvSpPr>
            <a:spLocks noGrp="1"/>
          </p:cNvSpPr>
          <p:nvPr>
            <p:ph sz="half" idx="2"/>
          </p:nvPr>
        </p:nvSpPr>
        <p:spPr>
          <a:xfrm>
            <a:off x="6324602" y="1916832"/>
            <a:ext cx="5388024" cy="3835623"/>
          </a:xfrm>
        </p:spPr>
        <p:txBody>
          <a:bodyPr/>
          <a:lstStyle/>
          <a:p>
            <a:r>
              <a:rPr lang="en-US" dirty="0"/>
              <a:t>As the way it needs to be helpful to the intended users. Workout Buddy needed a trainer that can be viewed by the users. </a:t>
            </a:r>
          </a:p>
          <a:p>
            <a:r>
              <a:rPr lang="en-US" dirty="0"/>
              <a:t>This planned addition to the workout buddy app is called “Gym Buddy”. It’s like you have your own personal trainer that you followed visually whether it can be a hard-pound exercise or just a mild and slow-paced danced exercise (e.g. aerobic, Zumba, and yoga).</a:t>
            </a:r>
            <a:endParaRPr lang="en-PH" dirty="0"/>
          </a:p>
        </p:txBody>
      </p:sp>
    </p:spTree>
    <p:extLst>
      <p:ext uri="{BB962C8B-B14F-4D97-AF65-F5344CB8AC3E}">
        <p14:creationId xmlns:p14="http://schemas.microsoft.com/office/powerpoint/2010/main" val="403239628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22</TotalTime>
  <Words>368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Candara</vt:lpstr>
      <vt:lpstr>Consolas</vt:lpstr>
      <vt:lpstr>Tech Computer 16x9</vt:lpstr>
      <vt:lpstr>Work Out Buddy App</vt:lpstr>
      <vt:lpstr>Business Requirement intended to tackle:</vt:lpstr>
      <vt:lpstr>Work-out Buddy Applications: USERS</vt:lpstr>
      <vt:lpstr>The functionality of the app:  Workout Buddy Functions</vt:lpstr>
      <vt:lpstr>In planning of Development and Improvement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Out Buddy App</dc:title>
  <dc:creator>RAPHAEL ALAMAG</dc:creator>
  <cp:lastModifiedBy>RAPHAEL ALAMAG</cp:lastModifiedBy>
  <cp:revision>1</cp:revision>
  <dcterms:created xsi:type="dcterms:W3CDTF">2022-11-22T03:31:53Z</dcterms:created>
  <dcterms:modified xsi:type="dcterms:W3CDTF">2022-11-22T03:53:54Z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