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9542B-16D8-4A65-A55D-B78B8F4D02D8}" v="1083" dt="2020-11-26T10:12:19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5B7F643B-837B-49F8-8B0D-A9E051D7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7" y="218953"/>
            <a:ext cx="2278535" cy="1101696"/>
          </a:xfrm>
          <a:prstGeom prst="rect">
            <a:avLst/>
          </a:prstGeom>
        </p:spPr>
      </p:pic>
      <p:pic>
        <p:nvPicPr>
          <p:cNvPr id="5" name="Image 5" descr="Une image contenant personne, intérieur, femme, jeune&#10;&#10;Description générée automatiquement">
            <a:extLst>
              <a:ext uri="{FF2B5EF4-FFF2-40B4-BE49-F238E27FC236}">
                <a16:creationId xmlns:a16="http://schemas.microsoft.com/office/drawing/2014/main" id="{37B4FBC1-1305-4EBA-A63A-F9DAEEF3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218798"/>
            <a:ext cx="1484244" cy="11029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90D240-D311-46FD-B7A9-C78FFD928EE5}"/>
              </a:ext>
            </a:extLst>
          </p:cNvPr>
          <p:cNvSpPr txBox="1"/>
          <p:nvPr/>
        </p:nvSpPr>
        <p:spPr>
          <a:xfrm>
            <a:off x="1610139" y="3465443"/>
            <a:ext cx="3621155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i="1" u="sng" dirty="0">
                <a:latin typeface="Cambria"/>
              </a:rPr>
              <a:t>PROGRAMME: RENFORCEMENT</a:t>
            </a:r>
            <a:r>
              <a:rPr lang="fr-FR" sz="3600" i="1" u="sng" dirty="0"/>
              <a:t> MUSCULAIRE</a:t>
            </a:r>
            <a:endParaRPr lang="fr-FR" sz="3600" i="1" u="sng" dirty="0"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F58758-6C98-4F72-BBA8-F97ED741B056}"/>
              </a:ext>
            </a:extLst>
          </p:cNvPr>
          <p:cNvSpPr txBox="1"/>
          <p:nvPr/>
        </p:nvSpPr>
        <p:spPr>
          <a:xfrm>
            <a:off x="4121840" y="914110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Raphael LAZZARI-ARMOUR</a:t>
            </a:r>
          </a:p>
          <a:p>
            <a:pPr algn="ctr"/>
            <a:r>
              <a:rPr lang="fr-FR" sz="1400" dirty="0">
                <a:cs typeface="Calibri"/>
              </a:rPr>
              <a:t>L2 Informatique TD3 </a:t>
            </a:r>
          </a:p>
          <a:p>
            <a:pPr algn="ctr"/>
            <a:r>
              <a:rPr lang="fr-FR" sz="1400" dirty="0">
                <a:cs typeface="Calibri"/>
              </a:rPr>
              <a:t>21920123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5BC49B-D3BC-4806-937D-68FA3D3E945E}"/>
              </a:ext>
            </a:extLst>
          </p:cNvPr>
          <p:cNvSpPr txBox="1"/>
          <p:nvPr/>
        </p:nvSpPr>
        <p:spPr>
          <a:xfrm>
            <a:off x="156540" y="9134890"/>
            <a:ext cx="14511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i="1" dirty="0"/>
              <a:t>UE: SPO10006</a:t>
            </a:r>
          </a:p>
          <a:p>
            <a:pPr algn="ctr"/>
            <a:r>
              <a:rPr lang="fr-FR" sz="1600" i="1" dirty="0"/>
              <a:t>Renforcement </a:t>
            </a:r>
          </a:p>
          <a:p>
            <a:pPr algn="ctr"/>
            <a:r>
              <a:rPr lang="fr-FR" sz="1600" i="1" dirty="0"/>
              <a:t> Musculaire</a:t>
            </a:r>
            <a:endParaRPr lang="fr-FR" sz="16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7F647BD-6357-44F6-8E7B-353CCA90193C}"/>
              </a:ext>
            </a:extLst>
          </p:cNvPr>
          <p:cNvSpPr txBox="1"/>
          <p:nvPr/>
        </p:nvSpPr>
        <p:spPr>
          <a:xfrm>
            <a:off x="318052" y="1792356"/>
            <a:ext cx="6354417" cy="867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i="1" dirty="0">
                <a:latin typeface="Cambria"/>
              </a:rPr>
              <a:t>Sommaire:</a:t>
            </a:r>
            <a:endParaRPr lang="fr-FR" sz="2800" i="1" dirty="0">
              <a:latin typeface="Cambria"/>
              <a:cs typeface="Calibri"/>
            </a:endParaRPr>
          </a:p>
          <a:p>
            <a:endParaRPr lang="fr-FR" sz="2800" i="1" dirty="0">
              <a:latin typeface="Cambria"/>
            </a:endParaRPr>
          </a:p>
          <a:p>
            <a:pPr marL="457200" indent="-457200">
              <a:buFont typeface="Arial"/>
              <a:buChar char="•"/>
            </a:pPr>
            <a:r>
              <a:rPr lang="fr-FR" dirty="0">
                <a:latin typeface="Cambria"/>
                <a:cs typeface="Calibri"/>
              </a:rPr>
              <a:t>Introduction</a:t>
            </a:r>
          </a:p>
          <a:p>
            <a:pPr marL="457200" indent="-457200">
              <a:buFont typeface="Arial"/>
              <a:buChar char="•"/>
            </a:pPr>
            <a:endParaRPr lang="fr-FR" dirty="0">
              <a:latin typeface="Cambria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fr-FR" dirty="0">
                <a:latin typeface="Cambria"/>
                <a:cs typeface="Calibri"/>
              </a:rPr>
              <a:t>Contextualisation</a:t>
            </a:r>
            <a:endParaRPr lang="fr-FR" dirty="0"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Facteurs biométriques</a:t>
            </a: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Palmarès sportif</a:t>
            </a:r>
          </a:p>
          <a:p>
            <a:pPr marL="457200" indent="-457200">
              <a:buFont typeface="Arial"/>
              <a:buChar char="•"/>
            </a:pPr>
            <a:endParaRPr lang="fr-FR" dirty="0">
              <a:latin typeface="Cambria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fr-FR" dirty="0">
                <a:latin typeface="Cambria"/>
                <a:cs typeface="Calibri"/>
              </a:rPr>
              <a:t>Séance: Présentation</a:t>
            </a:r>
            <a:endParaRPr lang="fr-FR" dirty="0"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Echauffement</a:t>
            </a: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Thème</a:t>
            </a: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Temps d'effort et de récupération</a:t>
            </a: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Nombre d'exercice </a:t>
            </a: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Choix des exercices</a:t>
            </a: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Ordre des exercices </a:t>
            </a:r>
          </a:p>
          <a:p>
            <a:pPr marL="457200" indent="-457200">
              <a:buFont typeface="Arial"/>
              <a:buChar char="•"/>
            </a:pPr>
            <a:endParaRPr lang="fr-FR" dirty="0">
              <a:latin typeface="Cambria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fr-FR" dirty="0">
                <a:latin typeface="Cambria"/>
                <a:cs typeface="Calibri"/>
              </a:rPr>
              <a:t>Exercices: Explications</a:t>
            </a:r>
            <a:endParaRPr lang="fr-FR" dirty="0"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Description des mouvements </a:t>
            </a: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Adaptation des mouvements par rapport </a:t>
            </a:r>
          </a:p>
          <a:p>
            <a:pPr marL="914400" lvl="1" indent="-4572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Analyse FC </a:t>
            </a:r>
          </a:p>
          <a:p>
            <a:pPr marL="457200" indent="-457200">
              <a:buFont typeface="Arial"/>
              <a:buChar char="•"/>
            </a:pPr>
            <a:endParaRPr lang="fr-FR" dirty="0">
              <a:latin typeface="Cambria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fr-FR" dirty="0">
                <a:latin typeface="Cambria"/>
                <a:cs typeface="Calibri"/>
              </a:rPr>
              <a:t>Conclusion</a:t>
            </a:r>
            <a:endParaRPr lang="fr-FR" dirty="0"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Apport sur le plan personnel </a:t>
            </a:r>
          </a:p>
          <a:p>
            <a:pPr marL="800100" lvl="1" indent="-342900">
              <a:buFont typeface="Courier New"/>
              <a:buChar char="o"/>
            </a:pPr>
            <a:r>
              <a:rPr lang="fr-FR" dirty="0">
                <a:latin typeface="Cambria"/>
                <a:cs typeface="Calibri"/>
              </a:rPr>
              <a:t>Poursuites possibles à l'avenir </a:t>
            </a:r>
          </a:p>
          <a:p>
            <a:pPr marL="457200" indent="-457200">
              <a:buFont typeface="Arial"/>
              <a:buChar char="•"/>
            </a:pPr>
            <a:endParaRPr lang="fr-FR" sz="2400" dirty="0">
              <a:latin typeface="Cambria"/>
              <a:cs typeface="Calibri"/>
            </a:endParaRPr>
          </a:p>
          <a:p>
            <a:pPr indent="-457200">
              <a:buFont typeface="Arial"/>
              <a:buChar char="•"/>
            </a:pPr>
            <a:endParaRPr lang="fr-FR" sz="2400" dirty="0">
              <a:latin typeface="Cambria"/>
              <a:cs typeface="Calibri"/>
            </a:endParaRPr>
          </a:p>
          <a:p>
            <a:pPr lvl="1"/>
            <a:endParaRPr lang="fr-FR" sz="1600" dirty="0">
              <a:latin typeface="Calibri" panose="020F0502020204030204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endParaRPr lang="fr-FR" sz="2800" dirty="0">
              <a:latin typeface="Cambria"/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6147EF-DC1C-4A47-9586-1D1BA4AC24EA}"/>
              </a:ext>
            </a:extLst>
          </p:cNvPr>
          <p:cNvSpPr txBox="1"/>
          <p:nvPr/>
        </p:nvSpPr>
        <p:spPr>
          <a:xfrm>
            <a:off x="4121840" y="914110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Raphael LAZZARI-ARMOUR</a:t>
            </a:r>
          </a:p>
          <a:p>
            <a:pPr algn="ctr"/>
            <a:r>
              <a:rPr lang="fr-FR" sz="1400" dirty="0">
                <a:cs typeface="Calibri"/>
              </a:rPr>
              <a:t>L2 Informatique TD3 </a:t>
            </a:r>
          </a:p>
          <a:p>
            <a:pPr algn="ctr"/>
            <a:r>
              <a:rPr lang="fr-FR" sz="1400" dirty="0">
                <a:cs typeface="Calibri"/>
              </a:rPr>
              <a:t>21920123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A720AA-FE05-42F3-86EC-45115EA70352}"/>
              </a:ext>
            </a:extLst>
          </p:cNvPr>
          <p:cNvSpPr txBox="1"/>
          <p:nvPr/>
        </p:nvSpPr>
        <p:spPr>
          <a:xfrm>
            <a:off x="156540" y="9134890"/>
            <a:ext cx="14511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i="1" dirty="0"/>
              <a:t>UE: SPO10006</a:t>
            </a:r>
          </a:p>
          <a:p>
            <a:pPr algn="ctr"/>
            <a:r>
              <a:rPr lang="fr-FR" sz="1600" i="1" dirty="0"/>
              <a:t>Renforcement </a:t>
            </a:r>
          </a:p>
          <a:p>
            <a:pPr algn="ctr"/>
            <a:r>
              <a:rPr lang="fr-FR" sz="1600" i="1" dirty="0"/>
              <a:t> Musculaire</a:t>
            </a:r>
            <a:endParaRPr lang="fr-FR" sz="1600" i="1">
              <a:cs typeface="Calibri"/>
            </a:endParaRPr>
          </a:p>
        </p:txBody>
      </p:sp>
      <p:pic>
        <p:nvPicPr>
          <p:cNvPr id="12" name="Image 4">
            <a:extLst>
              <a:ext uri="{FF2B5EF4-FFF2-40B4-BE49-F238E27FC236}">
                <a16:creationId xmlns:a16="http://schemas.microsoft.com/office/drawing/2014/main" id="{A9C82E5D-D448-4CE3-BC1D-45C1ECCA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7" y="218953"/>
            <a:ext cx="2278535" cy="1101696"/>
          </a:xfrm>
          <a:prstGeom prst="rect">
            <a:avLst/>
          </a:prstGeom>
        </p:spPr>
      </p:pic>
      <p:pic>
        <p:nvPicPr>
          <p:cNvPr id="14" name="Image 5" descr="Une image contenant personne, intérieur, femme, jeune&#10;&#10;Description générée automatiquement">
            <a:extLst>
              <a:ext uri="{FF2B5EF4-FFF2-40B4-BE49-F238E27FC236}">
                <a16:creationId xmlns:a16="http://schemas.microsoft.com/office/drawing/2014/main" id="{4515083F-DC37-4993-9DA9-3EEC7492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218798"/>
            <a:ext cx="1484244" cy="11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70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Format A4 (210 x 297 mm)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174</cp:revision>
  <dcterms:created xsi:type="dcterms:W3CDTF">2020-11-26T09:49:26Z</dcterms:created>
  <dcterms:modified xsi:type="dcterms:W3CDTF">2020-11-26T10:12:31Z</dcterms:modified>
</cp:coreProperties>
</file>