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9"/>
  </p:notesMasterIdLst>
  <p:sldIdLst>
    <p:sldId id="256" r:id="rId3"/>
    <p:sldId id="257" r:id="rId4"/>
    <p:sldId id="258" r:id="rId5"/>
    <p:sldId id="259" r:id="rId6"/>
    <p:sldId id="260" r:id="rId7"/>
    <p:sldId id="262" r:id="rId8"/>
  </p:sldIdLst>
  <p:sldSz cx="6858000" cy="9907588"/>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700FE9-ADA4-4D93-8BF5-0D8921675F64}" v="135" dt="2020-11-30T08:46:48.9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85" d="100"/>
          <a:sy n="85" d="100"/>
        </p:scale>
        <p:origin x="-780" y="-84"/>
      </p:cViewPr>
      <p:guideLst>
        <p:guide orient="horz" pos="2160"/>
        <p:guide pos="2880"/>
      </p:guideLst>
    </p:cSldViewPr>
  </p:slideViewPr>
  <p:outlineViewPr>
    <p:cViewPr varScale="1">
      <p:scale>
        <a:sx n="170" d="200"/>
        <a:sy n="170" d="200"/>
      </p:scale>
      <p:origin x="-780" y="-84"/>
    </p:cViewPr>
  </p:outline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C15B43F4-7AF2-4B6D-802E-36339BCE9247}"/>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
        <p:nvSpPr>
          <p:cNvPr id="3074" name="AutoShape 2">
            <a:extLst>
              <a:ext uri="{FF2B5EF4-FFF2-40B4-BE49-F238E27FC236}">
                <a16:creationId xmlns:a16="http://schemas.microsoft.com/office/drawing/2014/main" id="{7EB54AB3-2FEA-4E2B-B774-A1403901B98E}"/>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
        <p:nvSpPr>
          <p:cNvPr id="3075" name="Rectangle 3">
            <a:extLst>
              <a:ext uri="{FF2B5EF4-FFF2-40B4-BE49-F238E27FC236}">
                <a16:creationId xmlns:a16="http://schemas.microsoft.com/office/drawing/2014/main" id="{F911935A-3928-488F-B0AE-EB41D710101B}"/>
              </a:ext>
            </a:extLst>
          </p:cNvPr>
          <p:cNvSpPr>
            <a:spLocks noGrp="1" noRot="1" noChangeAspect="1" noChangeArrowheads="1"/>
          </p:cNvSpPr>
          <p:nvPr>
            <p:ph type="sldImg"/>
          </p:nvPr>
        </p:nvSpPr>
        <p:spPr bwMode="auto">
          <a:xfrm>
            <a:off x="1106488" y="812800"/>
            <a:ext cx="5340350" cy="400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6" name="Rectangle 4">
            <a:extLst>
              <a:ext uri="{FF2B5EF4-FFF2-40B4-BE49-F238E27FC236}">
                <a16:creationId xmlns:a16="http://schemas.microsoft.com/office/drawing/2014/main" id="{A922C3C5-89D0-469B-8D94-D963B66743A5}"/>
              </a:ext>
            </a:extLst>
          </p:cNvPr>
          <p:cNvSpPr>
            <a:spLocks noGrp="1" noChangeArrowheads="1"/>
          </p:cNvSpPr>
          <p:nvPr>
            <p:ph type="body"/>
          </p:nvPr>
        </p:nvSpPr>
        <p:spPr bwMode="auto">
          <a:xfrm>
            <a:off x="755650" y="5078413"/>
            <a:ext cx="6043613" cy="480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fr-FR" altLang="fr-FR"/>
          </a:p>
        </p:txBody>
      </p:sp>
      <p:sp>
        <p:nvSpPr>
          <p:cNvPr id="3077" name="Rectangle 5">
            <a:extLst>
              <a:ext uri="{FF2B5EF4-FFF2-40B4-BE49-F238E27FC236}">
                <a16:creationId xmlns:a16="http://schemas.microsoft.com/office/drawing/2014/main" id="{0D167CAB-D13C-4F13-BD6C-90EFB45FFC73}"/>
              </a:ext>
            </a:extLst>
          </p:cNvPr>
          <p:cNvSpPr>
            <a:spLocks noGrp="1" noChangeArrowheads="1"/>
          </p:cNvSpPr>
          <p:nvPr>
            <p:ph type="hdr"/>
          </p:nvPr>
        </p:nvSpPr>
        <p:spPr bwMode="auto">
          <a:xfrm>
            <a:off x="0" y="0"/>
            <a:ext cx="32766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000000"/>
                </a:solidFill>
                <a:latin typeface="Times New Roman" panose="02020603050405020304" pitchFamily="18" charset="0"/>
                <a:cs typeface="Lucida Sans Unicode" panose="020B0602030504020204" pitchFamily="34" charset="0"/>
              </a:defRPr>
            </a:lvl1pPr>
          </a:lstStyle>
          <a:p>
            <a:endParaRPr lang="fr-FR" altLang="fr-FR"/>
          </a:p>
        </p:txBody>
      </p:sp>
      <p:sp>
        <p:nvSpPr>
          <p:cNvPr id="3078" name="Rectangle 6">
            <a:extLst>
              <a:ext uri="{FF2B5EF4-FFF2-40B4-BE49-F238E27FC236}">
                <a16:creationId xmlns:a16="http://schemas.microsoft.com/office/drawing/2014/main" id="{2B8F67DD-27C2-4947-9A34-D487AEEF76A5}"/>
              </a:ext>
            </a:extLst>
          </p:cNvPr>
          <p:cNvSpPr>
            <a:spLocks noGrp="1" noChangeArrowheads="1"/>
          </p:cNvSpPr>
          <p:nvPr>
            <p:ph type="dt"/>
          </p:nvPr>
        </p:nvSpPr>
        <p:spPr bwMode="auto">
          <a:xfrm>
            <a:off x="4278313" y="0"/>
            <a:ext cx="32766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000000"/>
                </a:solidFill>
                <a:latin typeface="Times New Roman" panose="02020603050405020304" pitchFamily="18" charset="0"/>
                <a:cs typeface="Lucida Sans Unicode" panose="020B0602030504020204" pitchFamily="34" charset="0"/>
              </a:defRPr>
            </a:lvl1pPr>
          </a:lstStyle>
          <a:p>
            <a:endParaRPr lang="fr-FR" altLang="fr-FR"/>
          </a:p>
        </p:txBody>
      </p:sp>
      <p:sp>
        <p:nvSpPr>
          <p:cNvPr id="3079" name="Rectangle 7">
            <a:extLst>
              <a:ext uri="{FF2B5EF4-FFF2-40B4-BE49-F238E27FC236}">
                <a16:creationId xmlns:a16="http://schemas.microsoft.com/office/drawing/2014/main" id="{4CB5588A-1E40-4CFE-B721-3D0E396AF652}"/>
              </a:ext>
            </a:extLst>
          </p:cNvPr>
          <p:cNvSpPr>
            <a:spLocks noGrp="1" noChangeArrowheads="1"/>
          </p:cNvSpPr>
          <p:nvPr>
            <p:ph type="ftr"/>
          </p:nvPr>
        </p:nvSpPr>
        <p:spPr bwMode="auto">
          <a:xfrm>
            <a:off x="0" y="10156825"/>
            <a:ext cx="32766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buClrTx/>
              <a:buFontTx/>
              <a:buNone/>
              <a:tabLst>
                <a:tab pos="723900" algn="l"/>
                <a:tab pos="1447800" algn="l"/>
                <a:tab pos="2171700" algn="l"/>
                <a:tab pos="2895600" algn="l"/>
              </a:tabLst>
              <a:defRPr sz="1400">
                <a:solidFill>
                  <a:srgbClr val="000000"/>
                </a:solidFill>
                <a:latin typeface="Times New Roman" panose="02020603050405020304" pitchFamily="18" charset="0"/>
                <a:cs typeface="Lucida Sans Unicode" panose="020B0602030504020204" pitchFamily="34" charset="0"/>
              </a:defRPr>
            </a:lvl1pPr>
          </a:lstStyle>
          <a:p>
            <a:endParaRPr lang="fr-FR" altLang="fr-FR"/>
          </a:p>
        </p:txBody>
      </p:sp>
      <p:sp>
        <p:nvSpPr>
          <p:cNvPr id="3080" name="Rectangle 8">
            <a:extLst>
              <a:ext uri="{FF2B5EF4-FFF2-40B4-BE49-F238E27FC236}">
                <a16:creationId xmlns:a16="http://schemas.microsoft.com/office/drawing/2014/main" id="{377A0311-FBE6-4F45-925D-5FC6516CEFB1}"/>
              </a:ext>
            </a:extLst>
          </p:cNvPr>
          <p:cNvSpPr>
            <a:spLocks noGrp="1" noChangeArrowheads="1"/>
          </p:cNvSpPr>
          <p:nvPr>
            <p:ph type="sldNum"/>
          </p:nvPr>
        </p:nvSpPr>
        <p:spPr bwMode="auto">
          <a:xfrm>
            <a:off x="4278313" y="10156825"/>
            <a:ext cx="32766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buClrTx/>
              <a:buFontTx/>
              <a:buNone/>
              <a:tabLst>
                <a:tab pos="723900" algn="l"/>
                <a:tab pos="1447800" algn="l"/>
                <a:tab pos="2171700" algn="l"/>
                <a:tab pos="2895600" algn="l"/>
              </a:tabLst>
              <a:defRPr sz="1400">
                <a:solidFill>
                  <a:srgbClr val="000000"/>
                </a:solidFill>
                <a:latin typeface="Times New Roman" panose="02020603050405020304" pitchFamily="18" charset="0"/>
                <a:cs typeface="Lucida Sans Unicode" panose="020B0602030504020204" pitchFamily="34" charset="0"/>
              </a:defRPr>
            </a:lvl1pPr>
          </a:lstStyle>
          <a:p>
            <a:fld id="{CF96CC25-F92C-482D-BFEE-CF42652E64BF}" type="slidenum">
              <a:rPr lang="fr-FR" altLang="fr-FR"/>
              <a:pPr/>
              <a:t>‹N°›</a:t>
            </a:fld>
            <a:endParaRPr lang="fr-FR" altLang="fr-FR"/>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81AC84BF-6978-4373-86F5-6A77FDBC36E2}"/>
              </a:ext>
            </a:extLst>
          </p:cNvPr>
          <p:cNvSpPr>
            <a:spLocks noGrp="1" noChangeArrowheads="1"/>
          </p:cNvSpPr>
          <p:nvPr>
            <p:ph type="sldNum"/>
          </p:nvPr>
        </p:nvSpPr>
        <p:spPr>
          <a:ln/>
        </p:spPr>
        <p:txBody>
          <a:bodyPr/>
          <a:lstStyle/>
          <a:p>
            <a:fld id="{C24F447A-0423-4487-972E-B9FC4D64E615}" type="slidenum">
              <a:rPr lang="fr-FR" altLang="fr-FR"/>
              <a:pPr/>
              <a:t>1</a:t>
            </a:fld>
            <a:endParaRPr lang="fr-FR" altLang="fr-FR"/>
          </a:p>
        </p:txBody>
      </p:sp>
      <p:sp>
        <p:nvSpPr>
          <p:cNvPr id="11265" name="Rectangle 1">
            <a:extLst>
              <a:ext uri="{FF2B5EF4-FFF2-40B4-BE49-F238E27FC236}">
                <a16:creationId xmlns:a16="http://schemas.microsoft.com/office/drawing/2014/main" id="{92558A61-D4E9-4D19-86AC-C829EA464F39}"/>
              </a:ext>
            </a:extLst>
          </p:cNvPr>
          <p:cNvSpPr txBox="1">
            <a:spLocks noGrp="1" noRot="1" noChangeAspect="1" noChangeArrowheads="1"/>
          </p:cNvSpPr>
          <p:nvPr>
            <p:ph type="sldImg"/>
          </p:nvPr>
        </p:nvSpPr>
        <p:spPr bwMode="auto">
          <a:xfrm>
            <a:off x="2392363" y="812800"/>
            <a:ext cx="277336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a:extLst>
              <a:ext uri="{FF2B5EF4-FFF2-40B4-BE49-F238E27FC236}">
                <a16:creationId xmlns:a16="http://schemas.microsoft.com/office/drawing/2014/main" id="{830B9962-31D3-4CC0-BB16-CB3950758C30}"/>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lt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9A3C96A8-0CF7-424A-B4E6-49B243A59B61}"/>
              </a:ext>
            </a:extLst>
          </p:cNvPr>
          <p:cNvSpPr>
            <a:spLocks noGrp="1" noChangeArrowheads="1"/>
          </p:cNvSpPr>
          <p:nvPr>
            <p:ph type="sldNum"/>
          </p:nvPr>
        </p:nvSpPr>
        <p:spPr>
          <a:ln/>
        </p:spPr>
        <p:txBody>
          <a:bodyPr/>
          <a:lstStyle/>
          <a:p>
            <a:fld id="{5D34B4E2-F5AB-4D28-89BD-4DFE790E4C07}" type="slidenum">
              <a:rPr lang="fr-FR" altLang="fr-FR"/>
              <a:pPr/>
              <a:t>2</a:t>
            </a:fld>
            <a:endParaRPr lang="fr-FR" altLang="fr-FR"/>
          </a:p>
        </p:txBody>
      </p:sp>
      <p:sp>
        <p:nvSpPr>
          <p:cNvPr id="12289" name="Rectangle 1">
            <a:extLst>
              <a:ext uri="{FF2B5EF4-FFF2-40B4-BE49-F238E27FC236}">
                <a16:creationId xmlns:a16="http://schemas.microsoft.com/office/drawing/2014/main" id="{10EA999E-12AE-4411-A4CE-497CBE3469A6}"/>
              </a:ext>
            </a:extLst>
          </p:cNvPr>
          <p:cNvSpPr txBox="1">
            <a:spLocks noGrp="1" noRot="1" noChangeAspect="1" noChangeArrowheads="1"/>
          </p:cNvSpPr>
          <p:nvPr>
            <p:ph type="sldImg"/>
          </p:nvPr>
        </p:nvSpPr>
        <p:spPr bwMode="auto">
          <a:xfrm>
            <a:off x="2392363" y="812800"/>
            <a:ext cx="277336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0" name="Rectangle 2">
            <a:extLst>
              <a:ext uri="{FF2B5EF4-FFF2-40B4-BE49-F238E27FC236}">
                <a16:creationId xmlns:a16="http://schemas.microsoft.com/office/drawing/2014/main" id="{F5D02E40-8E1F-45FF-B130-9A8AC39D9B91}"/>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lt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EB661930-FAD9-4D73-B28B-0A2DA95A7B36}"/>
              </a:ext>
            </a:extLst>
          </p:cNvPr>
          <p:cNvSpPr>
            <a:spLocks noGrp="1" noChangeArrowheads="1"/>
          </p:cNvSpPr>
          <p:nvPr>
            <p:ph type="sldNum"/>
          </p:nvPr>
        </p:nvSpPr>
        <p:spPr>
          <a:ln/>
        </p:spPr>
        <p:txBody>
          <a:bodyPr/>
          <a:lstStyle/>
          <a:p>
            <a:fld id="{25DBC66B-A5D7-425B-AFB4-AC3061E9ECEA}" type="slidenum">
              <a:rPr lang="fr-FR" altLang="fr-FR"/>
              <a:pPr/>
              <a:t>3</a:t>
            </a:fld>
            <a:endParaRPr lang="fr-FR" altLang="fr-FR"/>
          </a:p>
        </p:txBody>
      </p:sp>
      <p:sp>
        <p:nvSpPr>
          <p:cNvPr id="13313" name="Rectangle 1">
            <a:extLst>
              <a:ext uri="{FF2B5EF4-FFF2-40B4-BE49-F238E27FC236}">
                <a16:creationId xmlns:a16="http://schemas.microsoft.com/office/drawing/2014/main" id="{292ACDB0-6D78-4DE4-8766-8F063539F954}"/>
              </a:ext>
            </a:extLst>
          </p:cNvPr>
          <p:cNvSpPr txBox="1">
            <a:spLocks noGrp="1" noRot="1" noChangeAspect="1" noChangeArrowheads="1"/>
          </p:cNvSpPr>
          <p:nvPr>
            <p:ph type="sldImg"/>
          </p:nvPr>
        </p:nvSpPr>
        <p:spPr bwMode="auto">
          <a:xfrm>
            <a:off x="2392363" y="812800"/>
            <a:ext cx="277495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4" name="Rectangle 2">
            <a:extLst>
              <a:ext uri="{FF2B5EF4-FFF2-40B4-BE49-F238E27FC236}">
                <a16:creationId xmlns:a16="http://schemas.microsoft.com/office/drawing/2014/main" id="{7C8F2E08-1833-41BC-9584-5B170735916E}"/>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lt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0EDB69E9-99A4-444D-A186-F5388816B62A}"/>
              </a:ext>
            </a:extLst>
          </p:cNvPr>
          <p:cNvSpPr>
            <a:spLocks noGrp="1" noChangeArrowheads="1"/>
          </p:cNvSpPr>
          <p:nvPr>
            <p:ph type="sldNum"/>
          </p:nvPr>
        </p:nvSpPr>
        <p:spPr>
          <a:ln/>
        </p:spPr>
        <p:txBody>
          <a:bodyPr/>
          <a:lstStyle/>
          <a:p>
            <a:fld id="{CD93194F-DFB6-481A-BD7F-D13001A960B1}" type="slidenum">
              <a:rPr lang="fr-FR" altLang="fr-FR"/>
              <a:pPr/>
              <a:t>4</a:t>
            </a:fld>
            <a:endParaRPr lang="fr-FR" altLang="fr-FR"/>
          </a:p>
        </p:txBody>
      </p:sp>
      <p:sp>
        <p:nvSpPr>
          <p:cNvPr id="14337" name="Rectangle 1">
            <a:extLst>
              <a:ext uri="{FF2B5EF4-FFF2-40B4-BE49-F238E27FC236}">
                <a16:creationId xmlns:a16="http://schemas.microsoft.com/office/drawing/2014/main" id="{08070181-91A4-40FC-96CB-87D624BE25A8}"/>
              </a:ext>
            </a:extLst>
          </p:cNvPr>
          <p:cNvSpPr txBox="1">
            <a:spLocks noGrp="1" noRot="1" noChangeAspect="1" noChangeArrowheads="1"/>
          </p:cNvSpPr>
          <p:nvPr>
            <p:ph type="sldImg"/>
          </p:nvPr>
        </p:nvSpPr>
        <p:spPr bwMode="auto">
          <a:xfrm>
            <a:off x="2390775" y="812800"/>
            <a:ext cx="2774950" cy="4006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8" name="Rectangle 2">
            <a:extLst>
              <a:ext uri="{FF2B5EF4-FFF2-40B4-BE49-F238E27FC236}">
                <a16:creationId xmlns:a16="http://schemas.microsoft.com/office/drawing/2014/main" id="{A00D44D4-BBC9-4E67-BA5F-DCC22A9A77A8}"/>
              </a:ext>
            </a:extLst>
          </p:cNvPr>
          <p:cNvSpPr txBox="1">
            <a:spLocks noGrp="1" noChangeArrowheads="1"/>
          </p:cNvSpPr>
          <p:nvPr>
            <p:ph type="body" idx="1"/>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lt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52F4A8CE-349E-4431-AA58-6B82158F8417}"/>
              </a:ext>
            </a:extLst>
          </p:cNvPr>
          <p:cNvSpPr>
            <a:spLocks noGrp="1" noChangeArrowheads="1"/>
          </p:cNvSpPr>
          <p:nvPr>
            <p:ph type="sldNum"/>
          </p:nvPr>
        </p:nvSpPr>
        <p:spPr>
          <a:ln/>
        </p:spPr>
        <p:txBody>
          <a:bodyPr/>
          <a:lstStyle/>
          <a:p>
            <a:fld id="{9681CBB4-C230-4D1B-B918-B6AFC8CAEFF4}" type="slidenum">
              <a:rPr lang="fr-FR" altLang="fr-FR"/>
              <a:pPr/>
              <a:t>5</a:t>
            </a:fld>
            <a:endParaRPr lang="fr-FR" altLang="fr-FR"/>
          </a:p>
        </p:txBody>
      </p:sp>
      <p:sp>
        <p:nvSpPr>
          <p:cNvPr id="15361" name="Rectangle 1">
            <a:extLst>
              <a:ext uri="{FF2B5EF4-FFF2-40B4-BE49-F238E27FC236}">
                <a16:creationId xmlns:a16="http://schemas.microsoft.com/office/drawing/2014/main" id="{ADD48910-03B4-4EAE-9565-59CD329B0FC2}"/>
              </a:ext>
            </a:extLst>
          </p:cNvPr>
          <p:cNvSpPr txBox="1">
            <a:spLocks noGrp="1" noRot="1" noChangeAspect="1" noChangeArrowheads="1"/>
          </p:cNvSpPr>
          <p:nvPr>
            <p:ph type="sldImg"/>
          </p:nvPr>
        </p:nvSpPr>
        <p:spPr bwMode="auto">
          <a:xfrm>
            <a:off x="2390775" y="812800"/>
            <a:ext cx="2774950" cy="4006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a:extLst>
              <a:ext uri="{FF2B5EF4-FFF2-40B4-BE49-F238E27FC236}">
                <a16:creationId xmlns:a16="http://schemas.microsoft.com/office/drawing/2014/main" id="{F84D8AC5-5C2E-4184-9875-86541486E368}"/>
              </a:ext>
            </a:extLst>
          </p:cNvPr>
          <p:cNvSpPr txBox="1">
            <a:spLocks noGrp="1" noChangeArrowheads="1"/>
          </p:cNvSpPr>
          <p:nvPr>
            <p:ph type="body" idx="1"/>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lt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234C2504-5059-4C6F-AE8B-8689390B1B39}"/>
              </a:ext>
            </a:extLst>
          </p:cNvPr>
          <p:cNvSpPr>
            <a:spLocks noGrp="1" noChangeArrowheads="1"/>
          </p:cNvSpPr>
          <p:nvPr>
            <p:ph type="sldNum"/>
          </p:nvPr>
        </p:nvSpPr>
        <p:spPr>
          <a:ln/>
        </p:spPr>
        <p:txBody>
          <a:bodyPr/>
          <a:lstStyle/>
          <a:p>
            <a:fld id="{6567A873-0D7E-4D05-B56D-21DC9AB93C96}" type="slidenum">
              <a:rPr lang="fr-FR" altLang="fr-FR"/>
              <a:pPr/>
              <a:t>7</a:t>
            </a:fld>
            <a:endParaRPr lang="fr-FR" altLang="fr-FR"/>
          </a:p>
        </p:txBody>
      </p:sp>
      <p:sp>
        <p:nvSpPr>
          <p:cNvPr id="17409" name="Rectangle 1">
            <a:extLst>
              <a:ext uri="{FF2B5EF4-FFF2-40B4-BE49-F238E27FC236}">
                <a16:creationId xmlns:a16="http://schemas.microsoft.com/office/drawing/2014/main" id="{CBF1E7A4-D021-4E46-9DDC-2C6674540A72}"/>
              </a:ext>
            </a:extLst>
          </p:cNvPr>
          <p:cNvSpPr txBox="1">
            <a:spLocks noGrp="1" noRot="1" noChangeAspect="1" noChangeArrowheads="1"/>
          </p:cNvSpPr>
          <p:nvPr>
            <p:ph type="sldImg"/>
          </p:nvPr>
        </p:nvSpPr>
        <p:spPr bwMode="auto">
          <a:xfrm>
            <a:off x="2392363" y="812800"/>
            <a:ext cx="277495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0" name="Rectangle 2">
            <a:extLst>
              <a:ext uri="{FF2B5EF4-FFF2-40B4-BE49-F238E27FC236}">
                <a16:creationId xmlns:a16="http://schemas.microsoft.com/office/drawing/2014/main" id="{DF5ABBC3-0A58-40E9-A28B-3C8AC85991A2}"/>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lt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BA03AA-D25D-47E0-BD65-8DA0AF68195D}"/>
              </a:ext>
            </a:extLst>
          </p:cNvPr>
          <p:cNvSpPr>
            <a:spLocks noGrp="1"/>
          </p:cNvSpPr>
          <p:nvPr>
            <p:ph type="ctrTitle"/>
          </p:nvPr>
        </p:nvSpPr>
        <p:spPr>
          <a:xfrm>
            <a:off x="857250" y="1620838"/>
            <a:ext cx="5143500" cy="3449637"/>
          </a:xfrm>
        </p:spPr>
        <p:txBody>
          <a:bodyPr/>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C892ABA-5303-4EAE-B23A-649B997D9EA6}"/>
              </a:ext>
            </a:extLst>
          </p:cNvPr>
          <p:cNvSpPr>
            <a:spLocks noGrp="1"/>
          </p:cNvSpPr>
          <p:nvPr>
            <p:ph type="subTitle" idx="1"/>
          </p:nvPr>
        </p:nvSpPr>
        <p:spPr>
          <a:xfrm>
            <a:off x="857250" y="5203825"/>
            <a:ext cx="5143500" cy="23923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5EC3910-E413-4DD9-BBAA-15DF4DB220B0}"/>
              </a:ext>
            </a:extLst>
          </p:cNvPr>
          <p:cNvSpPr>
            <a:spLocks noGrp="1"/>
          </p:cNvSpPr>
          <p:nvPr>
            <p:ph type="dt" idx="10"/>
          </p:nvPr>
        </p:nvSpPr>
        <p:spPr/>
        <p:txBody>
          <a:bodyPr/>
          <a:lstStyle>
            <a:lvl1pPr>
              <a:defRPr/>
            </a:lvl1pPr>
          </a:lstStyle>
          <a:p>
            <a:r>
              <a:rPr lang="fr-FR" altLang="fr-FR"/>
              <a:t>27/11/2020</a:t>
            </a:r>
          </a:p>
        </p:txBody>
      </p:sp>
      <p:sp>
        <p:nvSpPr>
          <p:cNvPr id="5" name="Espace réservé du numéro de diapositive 4">
            <a:extLst>
              <a:ext uri="{FF2B5EF4-FFF2-40B4-BE49-F238E27FC236}">
                <a16:creationId xmlns:a16="http://schemas.microsoft.com/office/drawing/2014/main" id="{489ADB54-9495-484A-880D-04753198F62B}"/>
              </a:ext>
            </a:extLst>
          </p:cNvPr>
          <p:cNvSpPr>
            <a:spLocks noGrp="1"/>
          </p:cNvSpPr>
          <p:nvPr>
            <p:ph type="sldNum" idx="11"/>
          </p:nvPr>
        </p:nvSpPr>
        <p:spPr/>
        <p:txBody>
          <a:bodyPr/>
          <a:lstStyle>
            <a:lvl1pPr>
              <a:defRPr/>
            </a:lvl1pPr>
          </a:lstStyle>
          <a:p>
            <a:fld id="{BEC65A32-5E10-4C3F-ABEF-CEA578B4EA12}" type="slidenum">
              <a:rPr lang="fr-FR" altLang="fr-FR"/>
              <a:pPr/>
              <a:t>‹N°›</a:t>
            </a:fld>
            <a:endParaRPr lang="fr-FR" altLang="fr-FR"/>
          </a:p>
        </p:txBody>
      </p:sp>
    </p:spTree>
    <p:extLst>
      <p:ext uri="{BB962C8B-B14F-4D97-AF65-F5344CB8AC3E}">
        <p14:creationId xmlns:p14="http://schemas.microsoft.com/office/powerpoint/2010/main" val="1287727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F984B2-ECF6-4BF9-9981-CD5C5D30408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DE2FF52-1CD2-43E1-B7E1-BEDBB6939C5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0EC6FE3-F2A4-4017-99B2-21EB7EB04B31}"/>
              </a:ext>
            </a:extLst>
          </p:cNvPr>
          <p:cNvSpPr>
            <a:spLocks noGrp="1"/>
          </p:cNvSpPr>
          <p:nvPr>
            <p:ph type="dt" idx="10"/>
          </p:nvPr>
        </p:nvSpPr>
        <p:spPr/>
        <p:txBody>
          <a:bodyPr/>
          <a:lstStyle>
            <a:lvl1pPr>
              <a:defRPr/>
            </a:lvl1pPr>
          </a:lstStyle>
          <a:p>
            <a:r>
              <a:rPr lang="fr-FR" altLang="fr-FR"/>
              <a:t>27/11/2020</a:t>
            </a:r>
          </a:p>
        </p:txBody>
      </p:sp>
      <p:sp>
        <p:nvSpPr>
          <p:cNvPr id="5" name="Espace réservé du numéro de diapositive 4">
            <a:extLst>
              <a:ext uri="{FF2B5EF4-FFF2-40B4-BE49-F238E27FC236}">
                <a16:creationId xmlns:a16="http://schemas.microsoft.com/office/drawing/2014/main" id="{0B0B2203-E868-42B3-8C54-F1910D167FDB}"/>
              </a:ext>
            </a:extLst>
          </p:cNvPr>
          <p:cNvSpPr>
            <a:spLocks noGrp="1"/>
          </p:cNvSpPr>
          <p:nvPr>
            <p:ph type="sldNum" idx="11"/>
          </p:nvPr>
        </p:nvSpPr>
        <p:spPr/>
        <p:txBody>
          <a:bodyPr/>
          <a:lstStyle>
            <a:lvl1pPr>
              <a:defRPr/>
            </a:lvl1pPr>
          </a:lstStyle>
          <a:p>
            <a:fld id="{6B096BF8-2B07-426D-A8F6-3676E5F1A086}" type="slidenum">
              <a:rPr lang="fr-FR" altLang="fr-FR"/>
              <a:pPr/>
              <a:t>‹N°›</a:t>
            </a:fld>
            <a:endParaRPr lang="fr-FR" altLang="fr-FR"/>
          </a:p>
        </p:txBody>
      </p:sp>
    </p:spTree>
    <p:extLst>
      <p:ext uri="{BB962C8B-B14F-4D97-AF65-F5344CB8AC3E}">
        <p14:creationId xmlns:p14="http://schemas.microsoft.com/office/powerpoint/2010/main" val="2357139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A7FC39B-0FF9-42C8-A426-22A55429D046}"/>
              </a:ext>
            </a:extLst>
          </p:cNvPr>
          <p:cNvSpPr>
            <a:spLocks noGrp="1"/>
          </p:cNvSpPr>
          <p:nvPr>
            <p:ph type="title" orient="vert"/>
          </p:nvPr>
        </p:nvSpPr>
        <p:spPr>
          <a:xfrm>
            <a:off x="4968875" y="1620838"/>
            <a:ext cx="1541463" cy="7229475"/>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8B4E305-50E0-4621-B097-1E7C7794C798}"/>
              </a:ext>
            </a:extLst>
          </p:cNvPr>
          <p:cNvSpPr>
            <a:spLocks noGrp="1"/>
          </p:cNvSpPr>
          <p:nvPr>
            <p:ph type="body" orient="vert" idx="1"/>
          </p:nvPr>
        </p:nvSpPr>
        <p:spPr>
          <a:xfrm>
            <a:off x="342900" y="1620838"/>
            <a:ext cx="4473575" cy="72294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47D6B11-2D29-4E96-8BFB-3EDFCF071F54}"/>
              </a:ext>
            </a:extLst>
          </p:cNvPr>
          <p:cNvSpPr>
            <a:spLocks noGrp="1"/>
          </p:cNvSpPr>
          <p:nvPr>
            <p:ph type="dt" idx="10"/>
          </p:nvPr>
        </p:nvSpPr>
        <p:spPr/>
        <p:txBody>
          <a:bodyPr/>
          <a:lstStyle>
            <a:lvl1pPr>
              <a:defRPr/>
            </a:lvl1pPr>
          </a:lstStyle>
          <a:p>
            <a:r>
              <a:rPr lang="fr-FR" altLang="fr-FR"/>
              <a:t>27/11/2020</a:t>
            </a:r>
          </a:p>
        </p:txBody>
      </p:sp>
      <p:sp>
        <p:nvSpPr>
          <p:cNvPr id="5" name="Espace réservé du numéro de diapositive 4">
            <a:extLst>
              <a:ext uri="{FF2B5EF4-FFF2-40B4-BE49-F238E27FC236}">
                <a16:creationId xmlns:a16="http://schemas.microsoft.com/office/drawing/2014/main" id="{6A463956-63BA-4AF7-BE44-D7E8B3BA7406}"/>
              </a:ext>
            </a:extLst>
          </p:cNvPr>
          <p:cNvSpPr>
            <a:spLocks noGrp="1"/>
          </p:cNvSpPr>
          <p:nvPr>
            <p:ph type="sldNum" idx="11"/>
          </p:nvPr>
        </p:nvSpPr>
        <p:spPr/>
        <p:txBody>
          <a:bodyPr/>
          <a:lstStyle>
            <a:lvl1pPr>
              <a:defRPr/>
            </a:lvl1pPr>
          </a:lstStyle>
          <a:p>
            <a:fld id="{AF0D61F0-DA45-4167-B288-0056FC604125}" type="slidenum">
              <a:rPr lang="fr-FR" altLang="fr-FR"/>
              <a:pPr/>
              <a:t>‹N°›</a:t>
            </a:fld>
            <a:endParaRPr lang="fr-FR" altLang="fr-FR"/>
          </a:p>
        </p:txBody>
      </p:sp>
    </p:spTree>
    <p:extLst>
      <p:ext uri="{BB962C8B-B14F-4D97-AF65-F5344CB8AC3E}">
        <p14:creationId xmlns:p14="http://schemas.microsoft.com/office/powerpoint/2010/main" val="3255560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754176-7B76-4E0F-AE20-DCE920372DA0}"/>
              </a:ext>
            </a:extLst>
          </p:cNvPr>
          <p:cNvSpPr>
            <a:spLocks noGrp="1"/>
          </p:cNvSpPr>
          <p:nvPr>
            <p:ph type="title"/>
          </p:nvPr>
        </p:nvSpPr>
        <p:spPr>
          <a:xfrm>
            <a:off x="857250" y="1620838"/>
            <a:ext cx="5138738" cy="3443287"/>
          </a:xfrm>
        </p:spPr>
        <p:txBody>
          <a:bodyPr/>
          <a:lstStyle/>
          <a:p>
            <a:r>
              <a:rPr lang="fr-FR"/>
              <a:t>Modifiez le style du titre</a:t>
            </a:r>
          </a:p>
        </p:txBody>
      </p:sp>
      <p:sp>
        <p:nvSpPr>
          <p:cNvPr id="3" name="Espace réservé de la date 2">
            <a:extLst>
              <a:ext uri="{FF2B5EF4-FFF2-40B4-BE49-F238E27FC236}">
                <a16:creationId xmlns:a16="http://schemas.microsoft.com/office/drawing/2014/main" id="{AA858B02-3B78-466D-829A-43B4323F1C29}"/>
              </a:ext>
            </a:extLst>
          </p:cNvPr>
          <p:cNvSpPr>
            <a:spLocks noGrp="1"/>
          </p:cNvSpPr>
          <p:nvPr>
            <p:ph type="dt" idx="10"/>
          </p:nvPr>
        </p:nvSpPr>
        <p:spPr>
          <a:xfrm>
            <a:off x="471488" y="9182100"/>
            <a:ext cx="1538287" cy="522288"/>
          </a:xfrm>
        </p:spPr>
        <p:txBody>
          <a:bodyPr/>
          <a:lstStyle>
            <a:lvl1pPr>
              <a:defRPr/>
            </a:lvl1pPr>
          </a:lstStyle>
          <a:p>
            <a:r>
              <a:rPr lang="fr-FR" altLang="fr-FR"/>
              <a:t>27/11/2020</a:t>
            </a:r>
          </a:p>
        </p:txBody>
      </p:sp>
      <p:sp>
        <p:nvSpPr>
          <p:cNvPr id="4" name="Espace réservé du numéro de diapositive 3">
            <a:extLst>
              <a:ext uri="{FF2B5EF4-FFF2-40B4-BE49-F238E27FC236}">
                <a16:creationId xmlns:a16="http://schemas.microsoft.com/office/drawing/2014/main" id="{798B68D8-23E9-48FE-8E03-FC5C67E7D696}"/>
              </a:ext>
            </a:extLst>
          </p:cNvPr>
          <p:cNvSpPr>
            <a:spLocks noGrp="1"/>
          </p:cNvSpPr>
          <p:nvPr>
            <p:ph type="sldNum" idx="11"/>
          </p:nvPr>
        </p:nvSpPr>
        <p:spPr>
          <a:xfrm>
            <a:off x="4843463" y="9182100"/>
            <a:ext cx="1538287" cy="522288"/>
          </a:xfrm>
        </p:spPr>
        <p:txBody>
          <a:bodyPr/>
          <a:lstStyle>
            <a:lvl1pPr>
              <a:defRPr/>
            </a:lvl1pPr>
          </a:lstStyle>
          <a:p>
            <a:fld id="{82101FF4-B171-420B-800F-15C7D4A8BBEB}" type="slidenum">
              <a:rPr lang="fr-FR" altLang="fr-FR"/>
              <a:pPr/>
              <a:t>‹N°›</a:t>
            </a:fld>
            <a:endParaRPr lang="fr-FR" altLang="fr-FR"/>
          </a:p>
        </p:txBody>
      </p:sp>
    </p:spTree>
    <p:extLst>
      <p:ext uri="{BB962C8B-B14F-4D97-AF65-F5344CB8AC3E}">
        <p14:creationId xmlns:p14="http://schemas.microsoft.com/office/powerpoint/2010/main" val="1011074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CD030C-E1CC-4B62-89B2-9F57B5A66470}"/>
              </a:ext>
            </a:extLst>
          </p:cNvPr>
          <p:cNvSpPr>
            <a:spLocks noGrp="1"/>
          </p:cNvSpPr>
          <p:nvPr>
            <p:ph type="ctrTitle"/>
          </p:nvPr>
        </p:nvSpPr>
        <p:spPr>
          <a:xfrm>
            <a:off x="857250" y="1620838"/>
            <a:ext cx="5143500" cy="3449637"/>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965605D-8377-41A3-8422-F64DC1681B8A}"/>
              </a:ext>
            </a:extLst>
          </p:cNvPr>
          <p:cNvSpPr>
            <a:spLocks noGrp="1"/>
          </p:cNvSpPr>
          <p:nvPr>
            <p:ph type="subTitle" idx="1"/>
          </p:nvPr>
        </p:nvSpPr>
        <p:spPr>
          <a:xfrm>
            <a:off x="857250" y="5203825"/>
            <a:ext cx="5143500" cy="23923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844A456-097A-4480-84E9-78669C96280E}"/>
              </a:ext>
            </a:extLst>
          </p:cNvPr>
          <p:cNvSpPr>
            <a:spLocks noGrp="1"/>
          </p:cNvSpPr>
          <p:nvPr>
            <p:ph type="dt" idx="10"/>
          </p:nvPr>
        </p:nvSpPr>
        <p:spPr/>
        <p:txBody>
          <a:bodyPr/>
          <a:lstStyle>
            <a:lvl1pPr>
              <a:defRPr/>
            </a:lvl1pPr>
          </a:lstStyle>
          <a:p>
            <a:r>
              <a:rPr lang="fr-FR" altLang="fr-FR"/>
              <a:t>27/11/2020</a:t>
            </a:r>
          </a:p>
        </p:txBody>
      </p:sp>
      <p:sp>
        <p:nvSpPr>
          <p:cNvPr id="5" name="Espace réservé du numéro de diapositive 4">
            <a:extLst>
              <a:ext uri="{FF2B5EF4-FFF2-40B4-BE49-F238E27FC236}">
                <a16:creationId xmlns:a16="http://schemas.microsoft.com/office/drawing/2014/main" id="{13F16BB4-6E83-45B3-976B-AC6F06CC626F}"/>
              </a:ext>
            </a:extLst>
          </p:cNvPr>
          <p:cNvSpPr>
            <a:spLocks noGrp="1"/>
          </p:cNvSpPr>
          <p:nvPr>
            <p:ph type="sldNum" idx="11"/>
          </p:nvPr>
        </p:nvSpPr>
        <p:spPr/>
        <p:txBody>
          <a:bodyPr/>
          <a:lstStyle>
            <a:lvl1pPr>
              <a:defRPr/>
            </a:lvl1pPr>
          </a:lstStyle>
          <a:p>
            <a:fld id="{8D211639-AB33-43F3-B96A-930FDE628B81}" type="slidenum">
              <a:rPr lang="fr-FR" altLang="fr-FR"/>
              <a:pPr/>
              <a:t>‹N°›</a:t>
            </a:fld>
            <a:endParaRPr lang="fr-FR" altLang="fr-FR"/>
          </a:p>
        </p:txBody>
      </p:sp>
    </p:spTree>
    <p:extLst>
      <p:ext uri="{BB962C8B-B14F-4D97-AF65-F5344CB8AC3E}">
        <p14:creationId xmlns:p14="http://schemas.microsoft.com/office/powerpoint/2010/main" val="836348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6A87EB-449E-492D-A0DD-13FB290E98D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2118362-2DBE-4406-816D-97451E2F0E2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9E053F8-493F-4D34-A3AA-5B696E9BB20A}"/>
              </a:ext>
            </a:extLst>
          </p:cNvPr>
          <p:cNvSpPr>
            <a:spLocks noGrp="1"/>
          </p:cNvSpPr>
          <p:nvPr>
            <p:ph type="dt" idx="10"/>
          </p:nvPr>
        </p:nvSpPr>
        <p:spPr/>
        <p:txBody>
          <a:bodyPr/>
          <a:lstStyle>
            <a:lvl1pPr>
              <a:defRPr/>
            </a:lvl1pPr>
          </a:lstStyle>
          <a:p>
            <a:r>
              <a:rPr lang="fr-FR" altLang="fr-FR"/>
              <a:t>27/11/2020</a:t>
            </a:r>
          </a:p>
        </p:txBody>
      </p:sp>
      <p:sp>
        <p:nvSpPr>
          <p:cNvPr id="5" name="Espace réservé du numéro de diapositive 4">
            <a:extLst>
              <a:ext uri="{FF2B5EF4-FFF2-40B4-BE49-F238E27FC236}">
                <a16:creationId xmlns:a16="http://schemas.microsoft.com/office/drawing/2014/main" id="{96A2C742-DCEA-4551-8B03-0EC2032ED910}"/>
              </a:ext>
            </a:extLst>
          </p:cNvPr>
          <p:cNvSpPr>
            <a:spLocks noGrp="1"/>
          </p:cNvSpPr>
          <p:nvPr>
            <p:ph type="sldNum" idx="11"/>
          </p:nvPr>
        </p:nvSpPr>
        <p:spPr/>
        <p:txBody>
          <a:bodyPr/>
          <a:lstStyle>
            <a:lvl1pPr>
              <a:defRPr/>
            </a:lvl1pPr>
          </a:lstStyle>
          <a:p>
            <a:fld id="{65F64EB6-EDEE-4EE8-92A6-3CD28937EEAD}" type="slidenum">
              <a:rPr lang="fr-FR" altLang="fr-FR"/>
              <a:pPr/>
              <a:t>‹N°›</a:t>
            </a:fld>
            <a:endParaRPr lang="fr-FR" altLang="fr-FR"/>
          </a:p>
        </p:txBody>
      </p:sp>
    </p:spTree>
    <p:extLst>
      <p:ext uri="{BB962C8B-B14F-4D97-AF65-F5344CB8AC3E}">
        <p14:creationId xmlns:p14="http://schemas.microsoft.com/office/powerpoint/2010/main" val="727197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FEC41E-9215-4D0F-9245-662129576929}"/>
              </a:ext>
            </a:extLst>
          </p:cNvPr>
          <p:cNvSpPr>
            <a:spLocks noGrp="1"/>
          </p:cNvSpPr>
          <p:nvPr>
            <p:ph type="title"/>
          </p:nvPr>
        </p:nvSpPr>
        <p:spPr>
          <a:xfrm>
            <a:off x="468313" y="2470150"/>
            <a:ext cx="5915025" cy="4121150"/>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4BD6B27-8ACF-40C1-B0D5-C2F28F140447}"/>
              </a:ext>
            </a:extLst>
          </p:cNvPr>
          <p:cNvSpPr>
            <a:spLocks noGrp="1"/>
          </p:cNvSpPr>
          <p:nvPr>
            <p:ph type="body" idx="1"/>
          </p:nvPr>
        </p:nvSpPr>
        <p:spPr>
          <a:xfrm>
            <a:off x="468313" y="6630988"/>
            <a:ext cx="5915025" cy="216693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2E5D0C3-D8FD-41BB-944D-9B429168EC57}"/>
              </a:ext>
            </a:extLst>
          </p:cNvPr>
          <p:cNvSpPr>
            <a:spLocks noGrp="1"/>
          </p:cNvSpPr>
          <p:nvPr>
            <p:ph type="dt" idx="10"/>
          </p:nvPr>
        </p:nvSpPr>
        <p:spPr/>
        <p:txBody>
          <a:bodyPr/>
          <a:lstStyle>
            <a:lvl1pPr>
              <a:defRPr/>
            </a:lvl1pPr>
          </a:lstStyle>
          <a:p>
            <a:r>
              <a:rPr lang="fr-FR" altLang="fr-FR"/>
              <a:t>27/11/2020</a:t>
            </a:r>
          </a:p>
        </p:txBody>
      </p:sp>
      <p:sp>
        <p:nvSpPr>
          <p:cNvPr id="5" name="Espace réservé du numéro de diapositive 4">
            <a:extLst>
              <a:ext uri="{FF2B5EF4-FFF2-40B4-BE49-F238E27FC236}">
                <a16:creationId xmlns:a16="http://schemas.microsoft.com/office/drawing/2014/main" id="{760931F5-39BA-42E2-9167-F4759610C400}"/>
              </a:ext>
            </a:extLst>
          </p:cNvPr>
          <p:cNvSpPr>
            <a:spLocks noGrp="1"/>
          </p:cNvSpPr>
          <p:nvPr>
            <p:ph type="sldNum" idx="11"/>
          </p:nvPr>
        </p:nvSpPr>
        <p:spPr/>
        <p:txBody>
          <a:bodyPr/>
          <a:lstStyle>
            <a:lvl1pPr>
              <a:defRPr/>
            </a:lvl1pPr>
          </a:lstStyle>
          <a:p>
            <a:fld id="{F0BC998E-A0E1-46F1-A67B-653FE8D446CE}" type="slidenum">
              <a:rPr lang="fr-FR" altLang="fr-FR"/>
              <a:pPr/>
              <a:t>‹N°›</a:t>
            </a:fld>
            <a:endParaRPr lang="fr-FR" altLang="fr-FR"/>
          </a:p>
        </p:txBody>
      </p:sp>
    </p:spTree>
    <p:extLst>
      <p:ext uri="{BB962C8B-B14F-4D97-AF65-F5344CB8AC3E}">
        <p14:creationId xmlns:p14="http://schemas.microsoft.com/office/powerpoint/2010/main" val="1294697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CFCC4F-ADFE-464E-A5C8-FE05B75CAE9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34A2E10-B0AC-4802-AA6B-F898AB0FEB52}"/>
              </a:ext>
            </a:extLst>
          </p:cNvPr>
          <p:cNvSpPr>
            <a:spLocks noGrp="1"/>
          </p:cNvSpPr>
          <p:nvPr>
            <p:ph sz="half" idx="1"/>
          </p:nvPr>
        </p:nvSpPr>
        <p:spPr>
          <a:xfrm>
            <a:off x="471488" y="2636838"/>
            <a:ext cx="2878137" cy="62801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170AB51-0BE7-48A9-BBF9-A85F66BFAD68}"/>
              </a:ext>
            </a:extLst>
          </p:cNvPr>
          <p:cNvSpPr>
            <a:spLocks noGrp="1"/>
          </p:cNvSpPr>
          <p:nvPr>
            <p:ph sz="half" idx="2"/>
          </p:nvPr>
        </p:nvSpPr>
        <p:spPr>
          <a:xfrm>
            <a:off x="3502025" y="2636838"/>
            <a:ext cx="2879725" cy="62801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DAE98F4-39C1-4CE6-A5A5-27B88941D82D}"/>
              </a:ext>
            </a:extLst>
          </p:cNvPr>
          <p:cNvSpPr>
            <a:spLocks noGrp="1"/>
          </p:cNvSpPr>
          <p:nvPr>
            <p:ph type="dt" idx="10"/>
          </p:nvPr>
        </p:nvSpPr>
        <p:spPr/>
        <p:txBody>
          <a:bodyPr/>
          <a:lstStyle>
            <a:lvl1pPr>
              <a:defRPr/>
            </a:lvl1pPr>
          </a:lstStyle>
          <a:p>
            <a:r>
              <a:rPr lang="fr-FR" altLang="fr-FR"/>
              <a:t>27/11/2020</a:t>
            </a:r>
          </a:p>
        </p:txBody>
      </p:sp>
      <p:sp>
        <p:nvSpPr>
          <p:cNvPr id="6" name="Espace réservé du numéro de diapositive 5">
            <a:extLst>
              <a:ext uri="{FF2B5EF4-FFF2-40B4-BE49-F238E27FC236}">
                <a16:creationId xmlns:a16="http://schemas.microsoft.com/office/drawing/2014/main" id="{390BDCE3-66B8-43F4-9638-19C6781C7D15}"/>
              </a:ext>
            </a:extLst>
          </p:cNvPr>
          <p:cNvSpPr>
            <a:spLocks noGrp="1"/>
          </p:cNvSpPr>
          <p:nvPr>
            <p:ph type="sldNum" idx="11"/>
          </p:nvPr>
        </p:nvSpPr>
        <p:spPr/>
        <p:txBody>
          <a:bodyPr/>
          <a:lstStyle>
            <a:lvl1pPr>
              <a:defRPr/>
            </a:lvl1pPr>
          </a:lstStyle>
          <a:p>
            <a:fld id="{082D1F1A-22FC-4EB0-8476-16FCE4C47307}" type="slidenum">
              <a:rPr lang="fr-FR" altLang="fr-FR"/>
              <a:pPr/>
              <a:t>‹N°›</a:t>
            </a:fld>
            <a:endParaRPr lang="fr-FR" altLang="fr-FR"/>
          </a:p>
        </p:txBody>
      </p:sp>
    </p:spTree>
    <p:extLst>
      <p:ext uri="{BB962C8B-B14F-4D97-AF65-F5344CB8AC3E}">
        <p14:creationId xmlns:p14="http://schemas.microsoft.com/office/powerpoint/2010/main" val="229315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A82B6D-C960-494B-AB2F-A1924282959F}"/>
              </a:ext>
            </a:extLst>
          </p:cNvPr>
          <p:cNvSpPr>
            <a:spLocks noGrp="1"/>
          </p:cNvSpPr>
          <p:nvPr>
            <p:ph type="title"/>
          </p:nvPr>
        </p:nvSpPr>
        <p:spPr>
          <a:xfrm>
            <a:off x="473075" y="527050"/>
            <a:ext cx="5915025" cy="191611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7C187EB-FBDB-419F-AF78-F15F58864FFB}"/>
              </a:ext>
            </a:extLst>
          </p:cNvPr>
          <p:cNvSpPr>
            <a:spLocks noGrp="1"/>
          </p:cNvSpPr>
          <p:nvPr>
            <p:ph type="body" idx="1"/>
          </p:nvPr>
        </p:nvSpPr>
        <p:spPr>
          <a:xfrm>
            <a:off x="473075" y="2428875"/>
            <a:ext cx="2900363" cy="1190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D5623A6-2FCC-4EC8-8C89-22142A3C07D2}"/>
              </a:ext>
            </a:extLst>
          </p:cNvPr>
          <p:cNvSpPr>
            <a:spLocks noGrp="1"/>
          </p:cNvSpPr>
          <p:nvPr>
            <p:ph sz="half" idx="2"/>
          </p:nvPr>
        </p:nvSpPr>
        <p:spPr>
          <a:xfrm>
            <a:off x="473075" y="3619500"/>
            <a:ext cx="2900363" cy="53228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8BF266B-8376-4327-8D04-472530E074CB}"/>
              </a:ext>
            </a:extLst>
          </p:cNvPr>
          <p:cNvSpPr>
            <a:spLocks noGrp="1"/>
          </p:cNvSpPr>
          <p:nvPr>
            <p:ph type="body" sz="quarter" idx="3"/>
          </p:nvPr>
        </p:nvSpPr>
        <p:spPr>
          <a:xfrm>
            <a:off x="3471863" y="2428875"/>
            <a:ext cx="2916237" cy="1190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9BCD53E-579B-4A3C-87D9-97DAB5AFCA17}"/>
              </a:ext>
            </a:extLst>
          </p:cNvPr>
          <p:cNvSpPr>
            <a:spLocks noGrp="1"/>
          </p:cNvSpPr>
          <p:nvPr>
            <p:ph sz="quarter" idx="4"/>
          </p:nvPr>
        </p:nvSpPr>
        <p:spPr>
          <a:xfrm>
            <a:off x="3471863" y="3619500"/>
            <a:ext cx="2916237" cy="53228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28A496B-C29D-43DF-AD7B-CE673DF4F354}"/>
              </a:ext>
            </a:extLst>
          </p:cNvPr>
          <p:cNvSpPr>
            <a:spLocks noGrp="1"/>
          </p:cNvSpPr>
          <p:nvPr>
            <p:ph type="dt" idx="10"/>
          </p:nvPr>
        </p:nvSpPr>
        <p:spPr/>
        <p:txBody>
          <a:bodyPr/>
          <a:lstStyle>
            <a:lvl1pPr>
              <a:defRPr/>
            </a:lvl1pPr>
          </a:lstStyle>
          <a:p>
            <a:r>
              <a:rPr lang="fr-FR" altLang="fr-FR"/>
              <a:t>27/11/2020</a:t>
            </a:r>
          </a:p>
        </p:txBody>
      </p:sp>
      <p:sp>
        <p:nvSpPr>
          <p:cNvPr id="8" name="Espace réservé du numéro de diapositive 7">
            <a:extLst>
              <a:ext uri="{FF2B5EF4-FFF2-40B4-BE49-F238E27FC236}">
                <a16:creationId xmlns:a16="http://schemas.microsoft.com/office/drawing/2014/main" id="{B579614D-ABA9-4B5A-8985-851478686977}"/>
              </a:ext>
            </a:extLst>
          </p:cNvPr>
          <p:cNvSpPr>
            <a:spLocks noGrp="1"/>
          </p:cNvSpPr>
          <p:nvPr>
            <p:ph type="sldNum" idx="11"/>
          </p:nvPr>
        </p:nvSpPr>
        <p:spPr/>
        <p:txBody>
          <a:bodyPr/>
          <a:lstStyle>
            <a:lvl1pPr>
              <a:defRPr/>
            </a:lvl1pPr>
          </a:lstStyle>
          <a:p>
            <a:fld id="{B37B8C1F-C645-44C7-ABE7-C294CE297C46}" type="slidenum">
              <a:rPr lang="fr-FR" altLang="fr-FR"/>
              <a:pPr/>
              <a:t>‹N°›</a:t>
            </a:fld>
            <a:endParaRPr lang="fr-FR" altLang="fr-FR"/>
          </a:p>
        </p:txBody>
      </p:sp>
    </p:spTree>
    <p:extLst>
      <p:ext uri="{BB962C8B-B14F-4D97-AF65-F5344CB8AC3E}">
        <p14:creationId xmlns:p14="http://schemas.microsoft.com/office/powerpoint/2010/main" val="14941150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E39330-DFDE-4465-A50A-7B99F420F41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59B6D86-4EE5-4A67-9185-77DDBCA4A08D}"/>
              </a:ext>
            </a:extLst>
          </p:cNvPr>
          <p:cNvSpPr>
            <a:spLocks noGrp="1"/>
          </p:cNvSpPr>
          <p:nvPr>
            <p:ph type="dt" idx="10"/>
          </p:nvPr>
        </p:nvSpPr>
        <p:spPr/>
        <p:txBody>
          <a:bodyPr/>
          <a:lstStyle>
            <a:lvl1pPr>
              <a:defRPr/>
            </a:lvl1pPr>
          </a:lstStyle>
          <a:p>
            <a:r>
              <a:rPr lang="fr-FR" altLang="fr-FR"/>
              <a:t>27/11/2020</a:t>
            </a:r>
          </a:p>
        </p:txBody>
      </p:sp>
      <p:sp>
        <p:nvSpPr>
          <p:cNvPr id="4" name="Espace réservé du numéro de diapositive 3">
            <a:extLst>
              <a:ext uri="{FF2B5EF4-FFF2-40B4-BE49-F238E27FC236}">
                <a16:creationId xmlns:a16="http://schemas.microsoft.com/office/drawing/2014/main" id="{F316DA4D-9EA1-4173-9D8F-169363E5DF1F}"/>
              </a:ext>
            </a:extLst>
          </p:cNvPr>
          <p:cNvSpPr>
            <a:spLocks noGrp="1"/>
          </p:cNvSpPr>
          <p:nvPr>
            <p:ph type="sldNum" idx="11"/>
          </p:nvPr>
        </p:nvSpPr>
        <p:spPr/>
        <p:txBody>
          <a:bodyPr/>
          <a:lstStyle>
            <a:lvl1pPr>
              <a:defRPr/>
            </a:lvl1pPr>
          </a:lstStyle>
          <a:p>
            <a:fld id="{8CEDA287-FCF8-4386-A679-63EBB5E14ACE}" type="slidenum">
              <a:rPr lang="fr-FR" altLang="fr-FR"/>
              <a:pPr/>
              <a:t>‹N°›</a:t>
            </a:fld>
            <a:endParaRPr lang="fr-FR" altLang="fr-FR"/>
          </a:p>
        </p:txBody>
      </p:sp>
    </p:spTree>
    <p:extLst>
      <p:ext uri="{BB962C8B-B14F-4D97-AF65-F5344CB8AC3E}">
        <p14:creationId xmlns:p14="http://schemas.microsoft.com/office/powerpoint/2010/main" val="12634683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6BA43A3-2C0E-474B-BEC6-25C795AC28AB}"/>
              </a:ext>
            </a:extLst>
          </p:cNvPr>
          <p:cNvSpPr>
            <a:spLocks noGrp="1"/>
          </p:cNvSpPr>
          <p:nvPr>
            <p:ph type="dt" idx="10"/>
          </p:nvPr>
        </p:nvSpPr>
        <p:spPr/>
        <p:txBody>
          <a:bodyPr/>
          <a:lstStyle>
            <a:lvl1pPr>
              <a:defRPr/>
            </a:lvl1pPr>
          </a:lstStyle>
          <a:p>
            <a:r>
              <a:rPr lang="fr-FR" altLang="fr-FR"/>
              <a:t>27/11/2020</a:t>
            </a:r>
          </a:p>
        </p:txBody>
      </p:sp>
      <p:sp>
        <p:nvSpPr>
          <p:cNvPr id="3" name="Espace réservé du numéro de diapositive 2">
            <a:extLst>
              <a:ext uri="{FF2B5EF4-FFF2-40B4-BE49-F238E27FC236}">
                <a16:creationId xmlns:a16="http://schemas.microsoft.com/office/drawing/2014/main" id="{DAE3583F-5E21-4F04-B330-74AC0135CBBC}"/>
              </a:ext>
            </a:extLst>
          </p:cNvPr>
          <p:cNvSpPr>
            <a:spLocks noGrp="1"/>
          </p:cNvSpPr>
          <p:nvPr>
            <p:ph type="sldNum" idx="11"/>
          </p:nvPr>
        </p:nvSpPr>
        <p:spPr/>
        <p:txBody>
          <a:bodyPr/>
          <a:lstStyle>
            <a:lvl1pPr>
              <a:defRPr/>
            </a:lvl1pPr>
          </a:lstStyle>
          <a:p>
            <a:fld id="{25981D03-2234-4F58-B09B-3BF3CF73DD79}" type="slidenum">
              <a:rPr lang="fr-FR" altLang="fr-FR"/>
              <a:pPr/>
              <a:t>‹N°›</a:t>
            </a:fld>
            <a:endParaRPr lang="fr-FR" altLang="fr-FR"/>
          </a:p>
        </p:txBody>
      </p:sp>
    </p:spTree>
    <p:extLst>
      <p:ext uri="{BB962C8B-B14F-4D97-AF65-F5344CB8AC3E}">
        <p14:creationId xmlns:p14="http://schemas.microsoft.com/office/powerpoint/2010/main" val="1302152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1BE335-B78A-488F-8D42-0F0BEB7E0C1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212E85F-4AA1-4B3E-BEFF-5354D6EA3E1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BD8C099-0FEA-48B6-898A-41A192A25CF7}"/>
              </a:ext>
            </a:extLst>
          </p:cNvPr>
          <p:cNvSpPr>
            <a:spLocks noGrp="1"/>
          </p:cNvSpPr>
          <p:nvPr>
            <p:ph type="dt" idx="10"/>
          </p:nvPr>
        </p:nvSpPr>
        <p:spPr/>
        <p:txBody>
          <a:bodyPr/>
          <a:lstStyle>
            <a:lvl1pPr>
              <a:defRPr/>
            </a:lvl1pPr>
          </a:lstStyle>
          <a:p>
            <a:r>
              <a:rPr lang="fr-FR" altLang="fr-FR"/>
              <a:t>27/11/2020</a:t>
            </a:r>
          </a:p>
        </p:txBody>
      </p:sp>
      <p:sp>
        <p:nvSpPr>
          <p:cNvPr id="5" name="Espace réservé du numéro de diapositive 4">
            <a:extLst>
              <a:ext uri="{FF2B5EF4-FFF2-40B4-BE49-F238E27FC236}">
                <a16:creationId xmlns:a16="http://schemas.microsoft.com/office/drawing/2014/main" id="{763C58CB-F10D-463C-BF9D-C23ABA4A98F3}"/>
              </a:ext>
            </a:extLst>
          </p:cNvPr>
          <p:cNvSpPr>
            <a:spLocks noGrp="1"/>
          </p:cNvSpPr>
          <p:nvPr>
            <p:ph type="sldNum" idx="11"/>
          </p:nvPr>
        </p:nvSpPr>
        <p:spPr/>
        <p:txBody>
          <a:bodyPr/>
          <a:lstStyle>
            <a:lvl1pPr>
              <a:defRPr/>
            </a:lvl1pPr>
          </a:lstStyle>
          <a:p>
            <a:fld id="{B9C8DF42-89B1-4456-87DC-84049D66E5E4}" type="slidenum">
              <a:rPr lang="fr-FR" altLang="fr-FR"/>
              <a:pPr/>
              <a:t>‹N°›</a:t>
            </a:fld>
            <a:endParaRPr lang="fr-FR" altLang="fr-FR"/>
          </a:p>
        </p:txBody>
      </p:sp>
    </p:spTree>
    <p:extLst>
      <p:ext uri="{BB962C8B-B14F-4D97-AF65-F5344CB8AC3E}">
        <p14:creationId xmlns:p14="http://schemas.microsoft.com/office/powerpoint/2010/main" val="6561116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481562-437F-494A-8DF8-34FB6E61A6FD}"/>
              </a:ext>
            </a:extLst>
          </p:cNvPr>
          <p:cNvSpPr>
            <a:spLocks noGrp="1"/>
          </p:cNvSpPr>
          <p:nvPr>
            <p:ph type="title"/>
          </p:nvPr>
        </p:nvSpPr>
        <p:spPr>
          <a:xfrm>
            <a:off x="473075" y="660400"/>
            <a:ext cx="2211388" cy="23114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A151B1A-99F7-41C1-BA0F-17D9D4498AE3}"/>
              </a:ext>
            </a:extLst>
          </p:cNvPr>
          <p:cNvSpPr>
            <a:spLocks noGrp="1"/>
          </p:cNvSpPr>
          <p:nvPr>
            <p:ph idx="1"/>
          </p:nvPr>
        </p:nvSpPr>
        <p:spPr>
          <a:xfrm>
            <a:off x="2916238" y="1427163"/>
            <a:ext cx="3471862" cy="70405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13404A9-1EAC-45B1-AD02-F0E1E63E9607}"/>
              </a:ext>
            </a:extLst>
          </p:cNvPr>
          <p:cNvSpPr>
            <a:spLocks noGrp="1"/>
          </p:cNvSpPr>
          <p:nvPr>
            <p:ph type="body" sz="half" idx="2"/>
          </p:nvPr>
        </p:nvSpPr>
        <p:spPr>
          <a:xfrm>
            <a:off x="473075" y="2971800"/>
            <a:ext cx="2211388" cy="55070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ED3553F-7720-4A97-80DE-9C7AC080E660}"/>
              </a:ext>
            </a:extLst>
          </p:cNvPr>
          <p:cNvSpPr>
            <a:spLocks noGrp="1"/>
          </p:cNvSpPr>
          <p:nvPr>
            <p:ph type="dt" idx="10"/>
          </p:nvPr>
        </p:nvSpPr>
        <p:spPr/>
        <p:txBody>
          <a:bodyPr/>
          <a:lstStyle>
            <a:lvl1pPr>
              <a:defRPr/>
            </a:lvl1pPr>
          </a:lstStyle>
          <a:p>
            <a:r>
              <a:rPr lang="fr-FR" altLang="fr-FR"/>
              <a:t>27/11/2020</a:t>
            </a:r>
          </a:p>
        </p:txBody>
      </p:sp>
      <p:sp>
        <p:nvSpPr>
          <p:cNvPr id="6" name="Espace réservé du numéro de diapositive 5">
            <a:extLst>
              <a:ext uri="{FF2B5EF4-FFF2-40B4-BE49-F238E27FC236}">
                <a16:creationId xmlns:a16="http://schemas.microsoft.com/office/drawing/2014/main" id="{602521CF-E384-4007-8B7C-515E09D4AFD6}"/>
              </a:ext>
            </a:extLst>
          </p:cNvPr>
          <p:cNvSpPr>
            <a:spLocks noGrp="1"/>
          </p:cNvSpPr>
          <p:nvPr>
            <p:ph type="sldNum" idx="11"/>
          </p:nvPr>
        </p:nvSpPr>
        <p:spPr/>
        <p:txBody>
          <a:bodyPr/>
          <a:lstStyle>
            <a:lvl1pPr>
              <a:defRPr/>
            </a:lvl1pPr>
          </a:lstStyle>
          <a:p>
            <a:fld id="{707101A5-A04A-42B8-A7A1-957DE21DDC60}" type="slidenum">
              <a:rPr lang="fr-FR" altLang="fr-FR"/>
              <a:pPr/>
              <a:t>‹N°›</a:t>
            </a:fld>
            <a:endParaRPr lang="fr-FR" altLang="fr-FR"/>
          </a:p>
        </p:txBody>
      </p:sp>
    </p:spTree>
    <p:extLst>
      <p:ext uri="{BB962C8B-B14F-4D97-AF65-F5344CB8AC3E}">
        <p14:creationId xmlns:p14="http://schemas.microsoft.com/office/powerpoint/2010/main" val="30236582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3A5442-8E09-4957-A6F0-8BF3094EE01D}"/>
              </a:ext>
            </a:extLst>
          </p:cNvPr>
          <p:cNvSpPr>
            <a:spLocks noGrp="1"/>
          </p:cNvSpPr>
          <p:nvPr>
            <p:ph type="title"/>
          </p:nvPr>
        </p:nvSpPr>
        <p:spPr>
          <a:xfrm>
            <a:off x="473075" y="660400"/>
            <a:ext cx="2211388" cy="23114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25B1078-7D1A-45B0-99A9-2163E5C6891A}"/>
              </a:ext>
            </a:extLst>
          </p:cNvPr>
          <p:cNvSpPr>
            <a:spLocks noGrp="1"/>
          </p:cNvSpPr>
          <p:nvPr>
            <p:ph type="pic" idx="1"/>
          </p:nvPr>
        </p:nvSpPr>
        <p:spPr>
          <a:xfrm>
            <a:off x="2916238" y="1427163"/>
            <a:ext cx="3471862" cy="70405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A99B1B8-6A9B-4BBC-8F3E-372D738B6E58}"/>
              </a:ext>
            </a:extLst>
          </p:cNvPr>
          <p:cNvSpPr>
            <a:spLocks noGrp="1"/>
          </p:cNvSpPr>
          <p:nvPr>
            <p:ph type="body" sz="half" idx="2"/>
          </p:nvPr>
        </p:nvSpPr>
        <p:spPr>
          <a:xfrm>
            <a:off x="473075" y="2971800"/>
            <a:ext cx="2211388" cy="55070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B5382A5-4217-49DA-914A-BBABD96D43B1}"/>
              </a:ext>
            </a:extLst>
          </p:cNvPr>
          <p:cNvSpPr>
            <a:spLocks noGrp="1"/>
          </p:cNvSpPr>
          <p:nvPr>
            <p:ph type="dt" idx="10"/>
          </p:nvPr>
        </p:nvSpPr>
        <p:spPr/>
        <p:txBody>
          <a:bodyPr/>
          <a:lstStyle>
            <a:lvl1pPr>
              <a:defRPr/>
            </a:lvl1pPr>
          </a:lstStyle>
          <a:p>
            <a:r>
              <a:rPr lang="fr-FR" altLang="fr-FR"/>
              <a:t>27/11/2020</a:t>
            </a:r>
          </a:p>
        </p:txBody>
      </p:sp>
      <p:sp>
        <p:nvSpPr>
          <p:cNvPr id="6" name="Espace réservé du numéro de diapositive 5">
            <a:extLst>
              <a:ext uri="{FF2B5EF4-FFF2-40B4-BE49-F238E27FC236}">
                <a16:creationId xmlns:a16="http://schemas.microsoft.com/office/drawing/2014/main" id="{5F056D88-A348-4B10-BF7A-41B1BBFBCF84}"/>
              </a:ext>
            </a:extLst>
          </p:cNvPr>
          <p:cNvSpPr>
            <a:spLocks noGrp="1"/>
          </p:cNvSpPr>
          <p:nvPr>
            <p:ph type="sldNum" idx="11"/>
          </p:nvPr>
        </p:nvSpPr>
        <p:spPr/>
        <p:txBody>
          <a:bodyPr/>
          <a:lstStyle>
            <a:lvl1pPr>
              <a:defRPr/>
            </a:lvl1pPr>
          </a:lstStyle>
          <a:p>
            <a:fld id="{D2E1BCCA-69B1-493E-B7C1-FDE0ABF0E04A}" type="slidenum">
              <a:rPr lang="fr-FR" altLang="fr-FR"/>
              <a:pPr/>
              <a:t>‹N°›</a:t>
            </a:fld>
            <a:endParaRPr lang="fr-FR" altLang="fr-FR"/>
          </a:p>
        </p:txBody>
      </p:sp>
    </p:spTree>
    <p:extLst>
      <p:ext uri="{BB962C8B-B14F-4D97-AF65-F5344CB8AC3E}">
        <p14:creationId xmlns:p14="http://schemas.microsoft.com/office/powerpoint/2010/main" val="29991747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4DD070-B88F-4BE1-AA75-E6102A57DF8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01FE267-E6CF-423B-8278-A90E28910D1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81A09CF-B331-467F-BB75-488F440B539F}"/>
              </a:ext>
            </a:extLst>
          </p:cNvPr>
          <p:cNvSpPr>
            <a:spLocks noGrp="1"/>
          </p:cNvSpPr>
          <p:nvPr>
            <p:ph type="dt" idx="10"/>
          </p:nvPr>
        </p:nvSpPr>
        <p:spPr/>
        <p:txBody>
          <a:bodyPr/>
          <a:lstStyle>
            <a:lvl1pPr>
              <a:defRPr/>
            </a:lvl1pPr>
          </a:lstStyle>
          <a:p>
            <a:r>
              <a:rPr lang="fr-FR" altLang="fr-FR"/>
              <a:t>27/11/2020</a:t>
            </a:r>
          </a:p>
        </p:txBody>
      </p:sp>
      <p:sp>
        <p:nvSpPr>
          <p:cNvPr id="5" name="Espace réservé du numéro de diapositive 4">
            <a:extLst>
              <a:ext uri="{FF2B5EF4-FFF2-40B4-BE49-F238E27FC236}">
                <a16:creationId xmlns:a16="http://schemas.microsoft.com/office/drawing/2014/main" id="{0FB958B2-C1C5-402B-9C64-115EC35FCC61}"/>
              </a:ext>
            </a:extLst>
          </p:cNvPr>
          <p:cNvSpPr>
            <a:spLocks noGrp="1"/>
          </p:cNvSpPr>
          <p:nvPr>
            <p:ph type="sldNum" idx="11"/>
          </p:nvPr>
        </p:nvSpPr>
        <p:spPr/>
        <p:txBody>
          <a:bodyPr/>
          <a:lstStyle>
            <a:lvl1pPr>
              <a:defRPr/>
            </a:lvl1pPr>
          </a:lstStyle>
          <a:p>
            <a:fld id="{799FD8B8-55AA-4D80-833A-01DE0BB41D41}" type="slidenum">
              <a:rPr lang="fr-FR" altLang="fr-FR"/>
              <a:pPr/>
              <a:t>‹N°›</a:t>
            </a:fld>
            <a:endParaRPr lang="fr-FR" altLang="fr-FR"/>
          </a:p>
        </p:txBody>
      </p:sp>
    </p:spTree>
    <p:extLst>
      <p:ext uri="{BB962C8B-B14F-4D97-AF65-F5344CB8AC3E}">
        <p14:creationId xmlns:p14="http://schemas.microsoft.com/office/powerpoint/2010/main" val="3777291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637978A-B9D5-4BF2-B3E4-DB3CEE064AA5}"/>
              </a:ext>
            </a:extLst>
          </p:cNvPr>
          <p:cNvSpPr>
            <a:spLocks noGrp="1"/>
          </p:cNvSpPr>
          <p:nvPr>
            <p:ph type="title" orient="vert"/>
          </p:nvPr>
        </p:nvSpPr>
        <p:spPr>
          <a:xfrm>
            <a:off x="4905375" y="527050"/>
            <a:ext cx="1476375" cy="83899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0BCD83B-530A-42B0-9E28-35A411B44FB5}"/>
              </a:ext>
            </a:extLst>
          </p:cNvPr>
          <p:cNvSpPr>
            <a:spLocks noGrp="1"/>
          </p:cNvSpPr>
          <p:nvPr>
            <p:ph type="body" orient="vert" idx="1"/>
          </p:nvPr>
        </p:nvSpPr>
        <p:spPr>
          <a:xfrm>
            <a:off x="471488" y="527050"/>
            <a:ext cx="4281487" cy="83899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9AD36FD-7C65-4624-8A85-3B952283B034}"/>
              </a:ext>
            </a:extLst>
          </p:cNvPr>
          <p:cNvSpPr>
            <a:spLocks noGrp="1"/>
          </p:cNvSpPr>
          <p:nvPr>
            <p:ph type="dt" idx="10"/>
          </p:nvPr>
        </p:nvSpPr>
        <p:spPr/>
        <p:txBody>
          <a:bodyPr/>
          <a:lstStyle>
            <a:lvl1pPr>
              <a:defRPr/>
            </a:lvl1pPr>
          </a:lstStyle>
          <a:p>
            <a:r>
              <a:rPr lang="fr-FR" altLang="fr-FR"/>
              <a:t>27/11/2020</a:t>
            </a:r>
          </a:p>
        </p:txBody>
      </p:sp>
      <p:sp>
        <p:nvSpPr>
          <p:cNvPr id="5" name="Espace réservé du numéro de diapositive 4">
            <a:extLst>
              <a:ext uri="{FF2B5EF4-FFF2-40B4-BE49-F238E27FC236}">
                <a16:creationId xmlns:a16="http://schemas.microsoft.com/office/drawing/2014/main" id="{444054DA-C79C-4E8E-92D8-A497648C2A2C}"/>
              </a:ext>
            </a:extLst>
          </p:cNvPr>
          <p:cNvSpPr>
            <a:spLocks noGrp="1"/>
          </p:cNvSpPr>
          <p:nvPr>
            <p:ph type="sldNum" idx="11"/>
          </p:nvPr>
        </p:nvSpPr>
        <p:spPr/>
        <p:txBody>
          <a:bodyPr/>
          <a:lstStyle>
            <a:lvl1pPr>
              <a:defRPr/>
            </a:lvl1pPr>
          </a:lstStyle>
          <a:p>
            <a:fld id="{7B4F9BB5-5B58-4878-8DC2-891D155509C5}" type="slidenum">
              <a:rPr lang="fr-FR" altLang="fr-FR"/>
              <a:pPr/>
              <a:t>‹N°›</a:t>
            </a:fld>
            <a:endParaRPr lang="fr-FR" altLang="fr-FR"/>
          </a:p>
        </p:txBody>
      </p:sp>
    </p:spTree>
    <p:extLst>
      <p:ext uri="{BB962C8B-B14F-4D97-AF65-F5344CB8AC3E}">
        <p14:creationId xmlns:p14="http://schemas.microsoft.com/office/powerpoint/2010/main" val="317601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F0F388-16BC-4557-98FA-AC3291323048}"/>
              </a:ext>
            </a:extLst>
          </p:cNvPr>
          <p:cNvSpPr>
            <a:spLocks noGrp="1"/>
          </p:cNvSpPr>
          <p:nvPr>
            <p:ph type="title"/>
          </p:nvPr>
        </p:nvSpPr>
        <p:spPr>
          <a:xfrm>
            <a:off x="468313" y="2470150"/>
            <a:ext cx="5915025" cy="4121150"/>
          </a:xfrm>
        </p:spPr>
        <p:txBody>
          <a:bodyPr/>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FAA8322-565F-4C59-9F64-66A9C4B77E57}"/>
              </a:ext>
            </a:extLst>
          </p:cNvPr>
          <p:cNvSpPr>
            <a:spLocks noGrp="1"/>
          </p:cNvSpPr>
          <p:nvPr>
            <p:ph type="body" idx="1"/>
          </p:nvPr>
        </p:nvSpPr>
        <p:spPr>
          <a:xfrm>
            <a:off x="468313" y="6630988"/>
            <a:ext cx="5915025" cy="216693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5A7DB59-4EF1-4C0D-B005-B60E95455538}"/>
              </a:ext>
            </a:extLst>
          </p:cNvPr>
          <p:cNvSpPr>
            <a:spLocks noGrp="1"/>
          </p:cNvSpPr>
          <p:nvPr>
            <p:ph type="dt" idx="10"/>
          </p:nvPr>
        </p:nvSpPr>
        <p:spPr/>
        <p:txBody>
          <a:bodyPr/>
          <a:lstStyle>
            <a:lvl1pPr>
              <a:defRPr/>
            </a:lvl1pPr>
          </a:lstStyle>
          <a:p>
            <a:r>
              <a:rPr lang="fr-FR" altLang="fr-FR"/>
              <a:t>27/11/2020</a:t>
            </a:r>
          </a:p>
        </p:txBody>
      </p:sp>
      <p:sp>
        <p:nvSpPr>
          <p:cNvPr id="5" name="Espace réservé du numéro de diapositive 4">
            <a:extLst>
              <a:ext uri="{FF2B5EF4-FFF2-40B4-BE49-F238E27FC236}">
                <a16:creationId xmlns:a16="http://schemas.microsoft.com/office/drawing/2014/main" id="{788D5507-731D-4B00-ACA8-2F3A1B20C06F}"/>
              </a:ext>
            </a:extLst>
          </p:cNvPr>
          <p:cNvSpPr>
            <a:spLocks noGrp="1"/>
          </p:cNvSpPr>
          <p:nvPr>
            <p:ph type="sldNum" idx="11"/>
          </p:nvPr>
        </p:nvSpPr>
        <p:spPr/>
        <p:txBody>
          <a:bodyPr/>
          <a:lstStyle>
            <a:lvl1pPr>
              <a:defRPr/>
            </a:lvl1pPr>
          </a:lstStyle>
          <a:p>
            <a:fld id="{713962C8-FD42-4EFB-BBD4-A01D8C18096B}" type="slidenum">
              <a:rPr lang="fr-FR" altLang="fr-FR"/>
              <a:pPr/>
              <a:t>‹N°›</a:t>
            </a:fld>
            <a:endParaRPr lang="fr-FR" altLang="fr-FR"/>
          </a:p>
        </p:txBody>
      </p:sp>
    </p:spTree>
    <p:extLst>
      <p:ext uri="{BB962C8B-B14F-4D97-AF65-F5344CB8AC3E}">
        <p14:creationId xmlns:p14="http://schemas.microsoft.com/office/powerpoint/2010/main" val="1425061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FC3A68-6E27-4526-85BF-96DA3C9FFE4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1AE79E5-4B17-48F6-9CEA-A985903DA85C}"/>
              </a:ext>
            </a:extLst>
          </p:cNvPr>
          <p:cNvSpPr>
            <a:spLocks noGrp="1"/>
          </p:cNvSpPr>
          <p:nvPr>
            <p:ph sz="half" idx="1"/>
          </p:nvPr>
        </p:nvSpPr>
        <p:spPr>
          <a:xfrm>
            <a:off x="342900" y="2317750"/>
            <a:ext cx="3006725" cy="653256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0745349-5C9A-42B3-B3E7-6BF9A76B077A}"/>
              </a:ext>
            </a:extLst>
          </p:cNvPr>
          <p:cNvSpPr>
            <a:spLocks noGrp="1"/>
          </p:cNvSpPr>
          <p:nvPr>
            <p:ph sz="half" idx="2"/>
          </p:nvPr>
        </p:nvSpPr>
        <p:spPr>
          <a:xfrm>
            <a:off x="3502025" y="2317750"/>
            <a:ext cx="3008313" cy="653256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3C68776-DE46-4BC4-B1BD-0F75463B4DD7}"/>
              </a:ext>
            </a:extLst>
          </p:cNvPr>
          <p:cNvSpPr>
            <a:spLocks noGrp="1"/>
          </p:cNvSpPr>
          <p:nvPr>
            <p:ph type="dt" idx="10"/>
          </p:nvPr>
        </p:nvSpPr>
        <p:spPr/>
        <p:txBody>
          <a:bodyPr/>
          <a:lstStyle>
            <a:lvl1pPr>
              <a:defRPr/>
            </a:lvl1pPr>
          </a:lstStyle>
          <a:p>
            <a:r>
              <a:rPr lang="fr-FR" altLang="fr-FR"/>
              <a:t>27/11/2020</a:t>
            </a:r>
          </a:p>
        </p:txBody>
      </p:sp>
      <p:sp>
        <p:nvSpPr>
          <p:cNvPr id="6" name="Espace réservé du numéro de diapositive 5">
            <a:extLst>
              <a:ext uri="{FF2B5EF4-FFF2-40B4-BE49-F238E27FC236}">
                <a16:creationId xmlns:a16="http://schemas.microsoft.com/office/drawing/2014/main" id="{7EDE6498-7389-4279-B148-693C0335DB1C}"/>
              </a:ext>
            </a:extLst>
          </p:cNvPr>
          <p:cNvSpPr>
            <a:spLocks noGrp="1"/>
          </p:cNvSpPr>
          <p:nvPr>
            <p:ph type="sldNum" idx="11"/>
          </p:nvPr>
        </p:nvSpPr>
        <p:spPr/>
        <p:txBody>
          <a:bodyPr/>
          <a:lstStyle>
            <a:lvl1pPr>
              <a:defRPr/>
            </a:lvl1pPr>
          </a:lstStyle>
          <a:p>
            <a:fld id="{9FACFE4E-D37F-4E2E-ADF0-65C8A495B17E}" type="slidenum">
              <a:rPr lang="fr-FR" altLang="fr-FR"/>
              <a:pPr/>
              <a:t>‹N°›</a:t>
            </a:fld>
            <a:endParaRPr lang="fr-FR" altLang="fr-FR"/>
          </a:p>
        </p:txBody>
      </p:sp>
    </p:spTree>
    <p:extLst>
      <p:ext uri="{BB962C8B-B14F-4D97-AF65-F5344CB8AC3E}">
        <p14:creationId xmlns:p14="http://schemas.microsoft.com/office/powerpoint/2010/main" val="1000487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D8916B-0B34-4006-A5B5-4BFA1BE50CBC}"/>
              </a:ext>
            </a:extLst>
          </p:cNvPr>
          <p:cNvSpPr>
            <a:spLocks noGrp="1"/>
          </p:cNvSpPr>
          <p:nvPr>
            <p:ph type="title"/>
          </p:nvPr>
        </p:nvSpPr>
        <p:spPr>
          <a:xfrm>
            <a:off x="473075" y="527050"/>
            <a:ext cx="5915025" cy="191611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1B9F26B-3D96-41BC-8EFC-09FD3BF020CC}"/>
              </a:ext>
            </a:extLst>
          </p:cNvPr>
          <p:cNvSpPr>
            <a:spLocks noGrp="1"/>
          </p:cNvSpPr>
          <p:nvPr>
            <p:ph type="body" idx="1"/>
          </p:nvPr>
        </p:nvSpPr>
        <p:spPr>
          <a:xfrm>
            <a:off x="473075" y="2428875"/>
            <a:ext cx="2900363" cy="1190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FE1AEE7-EA44-47BC-8D4D-DC4458B5632C}"/>
              </a:ext>
            </a:extLst>
          </p:cNvPr>
          <p:cNvSpPr>
            <a:spLocks noGrp="1"/>
          </p:cNvSpPr>
          <p:nvPr>
            <p:ph sz="half" idx="2"/>
          </p:nvPr>
        </p:nvSpPr>
        <p:spPr>
          <a:xfrm>
            <a:off x="473075" y="3619500"/>
            <a:ext cx="2900363" cy="53228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45EB7B-D5D2-486F-9E61-4D80A506883E}"/>
              </a:ext>
            </a:extLst>
          </p:cNvPr>
          <p:cNvSpPr>
            <a:spLocks noGrp="1"/>
          </p:cNvSpPr>
          <p:nvPr>
            <p:ph type="body" sz="quarter" idx="3"/>
          </p:nvPr>
        </p:nvSpPr>
        <p:spPr>
          <a:xfrm>
            <a:off x="3471863" y="2428875"/>
            <a:ext cx="2916237" cy="1190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93AFA4A-262D-4BDE-A278-DF0461761AAC}"/>
              </a:ext>
            </a:extLst>
          </p:cNvPr>
          <p:cNvSpPr>
            <a:spLocks noGrp="1"/>
          </p:cNvSpPr>
          <p:nvPr>
            <p:ph sz="quarter" idx="4"/>
          </p:nvPr>
        </p:nvSpPr>
        <p:spPr>
          <a:xfrm>
            <a:off x="3471863" y="3619500"/>
            <a:ext cx="2916237" cy="53228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6243546-35D0-4F9C-B33B-EAD80A675090}"/>
              </a:ext>
            </a:extLst>
          </p:cNvPr>
          <p:cNvSpPr>
            <a:spLocks noGrp="1"/>
          </p:cNvSpPr>
          <p:nvPr>
            <p:ph type="dt" idx="10"/>
          </p:nvPr>
        </p:nvSpPr>
        <p:spPr/>
        <p:txBody>
          <a:bodyPr/>
          <a:lstStyle>
            <a:lvl1pPr>
              <a:defRPr/>
            </a:lvl1pPr>
          </a:lstStyle>
          <a:p>
            <a:r>
              <a:rPr lang="fr-FR" altLang="fr-FR"/>
              <a:t>27/11/2020</a:t>
            </a:r>
          </a:p>
        </p:txBody>
      </p:sp>
      <p:sp>
        <p:nvSpPr>
          <p:cNvPr id="8" name="Espace réservé du numéro de diapositive 7">
            <a:extLst>
              <a:ext uri="{FF2B5EF4-FFF2-40B4-BE49-F238E27FC236}">
                <a16:creationId xmlns:a16="http://schemas.microsoft.com/office/drawing/2014/main" id="{F6916751-4515-4E87-8761-661B066A7D28}"/>
              </a:ext>
            </a:extLst>
          </p:cNvPr>
          <p:cNvSpPr>
            <a:spLocks noGrp="1"/>
          </p:cNvSpPr>
          <p:nvPr>
            <p:ph type="sldNum" idx="11"/>
          </p:nvPr>
        </p:nvSpPr>
        <p:spPr/>
        <p:txBody>
          <a:bodyPr/>
          <a:lstStyle>
            <a:lvl1pPr>
              <a:defRPr/>
            </a:lvl1pPr>
          </a:lstStyle>
          <a:p>
            <a:fld id="{5CA4A486-F0B8-4A3A-9812-DE7460EC0161}" type="slidenum">
              <a:rPr lang="fr-FR" altLang="fr-FR"/>
              <a:pPr/>
              <a:t>‹N°›</a:t>
            </a:fld>
            <a:endParaRPr lang="fr-FR" altLang="fr-FR"/>
          </a:p>
        </p:txBody>
      </p:sp>
    </p:spTree>
    <p:extLst>
      <p:ext uri="{BB962C8B-B14F-4D97-AF65-F5344CB8AC3E}">
        <p14:creationId xmlns:p14="http://schemas.microsoft.com/office/powerpoint/2010/main" val="893457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B83701-A69D-4731-BB1C-491221AF084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8BD0001-9DFD-4BBC-BD4F-CC67380B59A5}"/>
              </a:ext>
            </a:extLst>
          </p:cNvPr>
          <p:cNvSpPr>
            <a:spLocks noGrp="1"/>
          </p:cNvSpPr>
          <p:nvPr>
            <p:ph type="dt" idx="10"/>
          </p:nvPr>
        </p:nvSpPr>
        <p:spPr/>
        <p:txBody>
          <a:bodyPr/>
          <a:lstStyle>
            <a:lvl1pPr>
              <a:defRPr/>
            </a:lvl1pPr>
          </a:lstStyle>
          <a:p>
            <a:r>
              <a:rPr lang="fr-FR" altLang="fr-FR"/>
              <a:t>27/11/2020</a:t>
            </a:r>
          </a:p>
        </p:txBody>
      </p:sp>
      <p:sp>
        <p:nvSpPr>
          <p:cNvPr id="4" name="Espace réservé du numéro de diapositive 3">
            <a:extLst>
              <a:ext uri="{FF2B5EF4-FFF2-40B4-BE49-F238E27FC236}">
                <a16:creationId xmlns:a16="http://schemas.microsoft.com/office/drawing/2014/main" id="{41CDA7CC-2275-429C-9BD9-36DB436FAFF6}"/>
              </a:ext>
            </a:extLst>
          </p:cNvPr>
          <p:cNvSpPr>
            <a:spLocks noGrp="1"/>
          </p:cNvSpPr>
          <p:nvPr>
            <p:ph type="sldNum" idx="11"/>
          </p:nvPr>
        </p:nvSpPr>
        <p:spPr/>
        <p:txBody>
          <a:bodyPr/>
          <a:lstStyle>
            <a:lvl1pPr>
              <a:defRPr/>
            </a:lvl1pPr>
          </a:lstStyle>
          <a:p>
            <a:fld id="{DA26AA08-4AEF-4CA0-991E-52B118878EDB}" type="slidenum">
              <a:rPr lang="fr-FR" altLang="fr-FR"/>
              <a:pPr/>
              <a:t>‹N°›</a:t>
            </a:fld>
            <a:endParaRPr lang="fr-FR" altLang="fr-FR"/>
          </a:p>
        </p:txBody>
      </p:sp>
    </p:spTree>
    <p:extLst>
      <p:ext uri="{BB962C8B-B14F-4D97-AF65-F5344CB8AC3E}">
        <p14:creationId xmlns:p14="http://schemas.microsoft.com/office/powerpoint/2010/main" val="2436021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2DC58CC-13C3-4151-A56F-49CF72B288BE}"/>
              </a:ext>
            </a:extLst>
          </p:cNvPr>
          <p:cNvSpPr>
            <a:spLocks noGrp="1"/>
          </p:cNvSpPr>
          <p:nvPr>
            <p:ph type="dt" idx="10"/>
          </p:nvPr>
        </p:nvSpPr>
        <p:spPr/>
        <p:txBody>
          <a:bodyPr/>
          <a:lstStyle>
            <a:lvl1pPr>
              <a:defRPr/>
            </a:lvl1pPr>
          </a:lstStyle>
          <a:p>
            <a:r>
              <a:rPr lang="fr-FR" altLang="fr-FR"/>
              <a:t>27/11/2020</a:t>
            </a:r>
          </a:p>
        </p:txBody>
      </p:sp>
      <p:sp>
        <p:nvSpPr>
          <p:cNvPr id="3" name="Espace réservé du numéro de diapositive 2">
            <a:extLst>
              <a:ext uri="{FF2B5EF4-FFF2-40B4-BE49-F238E27FC236}">
                <a16:creationId xmlns:a16="http://schemas.microsoft.com/office/drawing/2014/main" id="{D6F9ECCC-A472-46F1-ADBE-BF533E1F53FC}"/>
              </a:ext>
            </a:extLst>
          </p:cNvPr>
          <p:cNvSpPr>
            <a:spLocks noGrp="1"/>
          </p:cNvSpPr>
          <p:nvPr>
            <p:ph type="sldNum" idx="11"/>
          </p:nvPr>
        </p:nvSpPr>
        <p:spPr/>
        <p:txBody>
          <a:bodyPr/>
          <a:lstStyle>
            <a:lvl1pPr>
              <a:defRPr/>
            </a:lvl1pPr>
          </a:lstStyle>
          <a:p>
            <a:fld id="{7A7C14B7-806B-454B-B047-09B47F141422}" type="slidenum">
              <a:rPr lang="fr-FR" altLang="fr-FR"/>
              <a:pPr/>
              <a:t>‹N°›</a:t>
            </a:fld>
            <a:endParaRPr lang="fr-FR" altLang="fr-FR"/>
          </a:p>
        </p:txBody>
      </p:sp>
    </p:spTree>
    <p:extLst>
      <p:ext uri="{BB962C8B-B14F-4D97-AF65-F5344CB8AC3E}">
        <p14:creationId xmlns:p14="http://schemas.microsoft.com/office/powerpoint/2010/main" val="1304690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EAE466-63D2-48E8-B324-2146F2226B13}"/>
              </a:ext>
            </a:extLst>
          </p:cNvPr>
          <p:cNvSpPr>
            <a:spLocks noGrp="1"/>
          </p:cNvSpPr>
          <p:nvPr>
            <p:ph type="title"/>
          </p:nvPr>
        </p:nvSpPr>
        <p:spPr>
          <a:xfrm>
            <a:off x="473075" y="660400"/>
            <a:ext cx="2211388" cy="2311400"/>
          </a:xfrm>
        </p:spPr>
        <p:txBody>
          <a:bodyPr/>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3D451D0-BA13-4B5F-8684-39B5025FA3EB}"/>
              </a:ext>
            </a:extLst>
          </p:cNvPr>
          <p:cNvSpPr>
            <a:spLocks noGrp="1"/>
          </p:cNvSpPr>
          <p:nvPr>
            <p:ph idx="1"/>
          </p:nvPr>
        </p:nvSpPr>
        <p:spPr>
          <a:xfrm>
            <a:off x="2916238" y="1427163"/>
            <a:ext cx="3471862" cy="70405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60B1364-3FC0-4A4B-B70B-955C3059BBB5}"/>
              </a:ext>
            </a:extLst>
          </p:cNvPr>
          <p:cNvSpPr>
            <a:spLocks noGrp="1"/>
          </p:cNvSpPr>
          <p:nvPr>
            <p:ph type="body" sz="half" idx="2"/>
          </p:nvPr>
        </p:nvSpPr>
        <p:spPr>
          <a:xfrm>
            <a:off x="473075" y="2971800"/>
            <a:ext cx="2211388" cy="55070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B6245EB-E77C-4444-9D14-884A802730C1}"/>
              </a:ext>
            </a:extLst>
          </p:cNvPr>
          <p:cNvSpPr>
            <a:spLocks noGrp="1"/>
          </p:cNvSpPr>
          <p:nvPr>
            <p:ph type="dt" idx="10"/>
          </p:nvPr>
        </p:nvSpPr>
        <p:spPr/>
        <p:txBody>
          <a:bodyPr/>
          <a:lstStyle>
            <a:lvl1pPr>
              <a:defRPr/>
            </a:lvl1pPr>
          </a:lstStyle>
          <a:p>
            <a:r>
              <a:rPr lang="fr-FR" altLang="fr-FR"/>
              <a:t>27/11/2020</a:t>
            </a:r>
          </a:p>
        </p:txBody>
      </p:sp>
      <p:sp>
        <p:nvSpPr>
          <p:cNvPr id="6" name="Espace réservé du numéro de diapositive 5">
            <a:extLst>
              <a:ext uri="{FF2B5EF4-FFF2-40B4-BE49-F238E27FC236}">
                <a16:creationId xmlns:a16="http://schemas.microsoft.com/office/drawing/2014/main" id="{4B513737-396D-4916-A473-5B163B1ACEBB}"/>
              </a:ext>
            </a:extLst>
          </p:cNvPr>
          <p:cNvSpPr>
            <a:spLocks noGrp="1"/>
          </p:cNvSpPr>
          <p:nvPr>
            <p:ph type="sldNum" idx="11"/>
          </p:nvPr>
        </p:nvSpPr>
        <p:spPr/>
        <p:txBody>
          <a:bodyPr/>
          <a:lstStyle>
            <a:lvl1pPr>
              <a:defRPr/>
            </a:lvl1pPr>
          </a:lstStyle>
          <a:p>
            <a:fld id="{466208C5-3611-46EE-B83C-FEF63139C774}" type="slidenum">
              <a:rPr lang="fr-FR" altLang="fr-FR"/>
              <a:pPr/>
              <a:t>‹N°›</a:t>
            </a:fld>
            <a:endParaRPr lang="fr-FR" altLang="fr-FR"/>
          </a:p>
        </p:txBody>
      </p:sp>
    </p:spTree>
    <p:extLst>
      <p:ext uri="{BB962C8B-B14F-4D97-AF65-F5344CB8AC3E}">
        <p14:creationId xmlns:p14="http://schemas.microsoft.com/office/powerpoint/2010/main" val="1859438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AC0EB0-1B07-47AC-93DF-142C7A265F89}"/>
              </a:ext>
            </a:extLst>
          </p:cNvPr>
          <p:cNvSpPr>
            <a:spLocks noGrp="1"/>
          </p:cNvSpPr>
          <p:nvPr>
            <p:ph type="title"/>
          </p:nvPr>
        </p:nvSpPr>
        <p:spPr>
          <a:xfrm>
            <a:off x="473075" y="660400"/>
            <a:ext cx="2211388" cy="2311400"/>
          </a:xfrm>
        </p:spPr>
        <p:txBody>
          <a:bodyPr/>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CAE0C5B-48A6-4270-ABE1-9E55F27D02FD}"/>
              </a:ext>
            </a:extLst>
          </p:cNvPr>
          <p:cNvSpPr>
            <a:spLocks noGrp="1"/>
          </p:cNvSpPr>
          <p:nvPr>
            <p:ph type="pic" idx="1"/>
          </p:nvPr>
        </p:nvSpPr>
        <p:spPr>
          <a:xfrm>
            <a:off x="2916238" y="1427163"/>
            <a:ext cx="3471862" cy="70405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5A15D17-90E9-4361-8965-81622B81D6C3}"/>
              </a:ext>
            </a:extLst>
          </p:cNvPr>
          <p:cNvSpPr>
            <a:spLocks noGrp="1"/>
          </p:cNvSpPr>
          <p:nvPr>
            <p:ph type="body" sz="half" idx="2"/>
          </p:nvPr>
        </p:nvSpPr>
        <p:spPr>
          <a:xfrm>
            <a:off x="473075" y="2971800"/>
            <a:ext cx="2211388" cy="55070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C0A4368-1234-4226-A485-C986C5E7222B}"/>
              </a:ext>
            </a:extLst>
          </p:cNvPr>
          <p:cNvSpPr>
            <a:spLocks noGrp="1"/>
          </p:cNvSpPr>
          <p:nvPr>
            <p:ph type="dt" idx="10"/>
          </p:nvPr>
        </p:nvSpPr>
        <p:spPr/>
        <p:txBody>
          <a:bodyPr/>
          <a:lstStyle>
            <a:lvl1pPr>
              <a:defRPr/>
            </a:lvl1pPr>
          </a:lstStyle>
          <a:p>
            <a:r>
              <a:rPr lang="fr-FR" altLang="fr-FR"/>
              <a:t>27/11/2020</a:t>
            </a:r>
          </a:p>
        </p:txBody>
      </p:sp>
      <p:sp>
        <p:nvSpPr>
          <p:cNvPr id="6" name="Espace réservé du numéro de diapositive 5">
            <a:extLst>
              <a:ext uri="{FF2B5EF4-FFF2-40B4-BE49-F238E27FC236}">
                <a16:creationId xmlns:a16="http://schemas.microsoft.com/office/drawing/2014/main" id="{E28F79FE-C02A-4B99-9B1A-24AA08F5F666}"/>
              </a:ext>
            </a:extLst>
          </p:cNvPr>
          <p:cNvSpPr>
            <a:spLocks noGrp="1"/>
          </p:cNvSpPr>
          <p:nvPr>
            <p:ph type="sldNum" idx="11"/>
          </p:nvPr>
        </p:nvSpPr>
        <p:spPr/>
        <p:txBody>
          <a:bodyPr/>
          <a:lstStyle>
            <a:lvl1pPr>
              <a:defRPr/>
            </a:lvl1pPr>
          </a:lstStyle>
          <a:p>
            <a:fld id="{38D19B4B-6B66-4218-A02F-DD3C86350072}" type="slidenum">
              <a:rPr lang="fr-FR" altLang="fr-FR"/>
              <a:pPr/>
              <a:t>‹N°›</a:t>
            </a:fld>
            <a:endParaRPr lang="fr-FR" altLang="fr-FR"/>
          </a:p>
        </p:txBody>
      </p:sp>
    </p:spTree>
    <p:extLst>
      <p:ext uri="{BB962C8B-B14F-4D97-AF65-F5344CB8AC3E}">
        <p14:creationId xmlns:p14="http://schemas.microsoft.com/office/powerpoint/2010/main" val="1267747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312F9ABE-DC18-40CA-B301-72A8F4F8CD7B}"/>
              </a:ext>
            </a:extLst>
          </p:cNvPr>
          <p:cNvSpPr>
            <a:spLocks noGrp="1" noChangeArrowheads="1"/>
          </p:cNvSpPr>
          <p:nvPr>
            <p:ph type="title"/>
          </p:nvPr>
        </p:nvSpPr>
        <p:spPr bwMode="auto">
          <a:xfrm>
            <a:off x="857250" y="1620838"/>
            <a:ext cx="5138738" cy="3443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b" anchorCtr="0" compatLnSpc="1">
            <a:prstTxWarp prst="textNoShape">
              <a:avLst/>
            </a:prstTxWarp>
          </a:bodyPr>
          <a:lstStyle/>
          <a:p>
            <a:pPr lvl="0"/>
            <a:r>
              <a:rPr lang="en-GB" altLang="fr-FR"/>
              <a:t>Cliquez pour éditer le format du texte-titre</a:t>
            </a:r>
          </a:p>
        </p:txBody>
      </p:sp>
      <p:sp>
        <p:nvSpPr>
          <p:cNvPr id="1026" name="Rectangle 2">
            <a:extLst>
              <a:ext uri="{FF2B5EF4-FFF2-40B4-BE49-F238E27FC236}">
                <a16:creationId xmlns:a16="http://schemas.microsoft.com/office/drawing/2014/main" id="{4ECD99D0-0120-4081-A993-71DF718D0656}"/>
              </a:ext>
            </a:extLst>
          </p:cNvPr>
          <p:cNvSpPr>
            <a:spLocks noGrp="1" noChangeArrowheads="1"/>
          </p:cNvSpPr>
          <p:nvPr>
            <p:ph type="dt"/>
          </p:nvPr>
        </p:nvSpPr>
        <p:spPr bwMode="auto">
          <a:xfrm>
            <a:off x="471488" y="9182100"/>
            <a:ext cx="1538287"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r>
              <a:rPr lang="fr-FR" altLang="fr-FR"/>
              <a:t>27/11/2020</a:t>
            </a:r>
          </a:p>
        </p:txBody>
      </p:sp>
      <p:sp>
        <p:nvSpPr>
          <p:cNvPr id="1027" name="Text Box 3">
            <a:extLst>
              <a:ext uri="{FF2B5EF4-FFF2-40B4-BE49-F238E27FC236}">
                <a16:creationId xmlns:a16="http://schemas.microsoft.com/office/drawing/2014/main" id="{CCAA38A9-8A1E-4579-9F9D-AF27B8C3B919}"/>
              </a:ext>
            </a:extLst>
          </p:cNvPr>
          <p:cNvSpPr txBox="1">
            <a:spLocks noChangeArrowheads="1"/>
          </p:cNvSpPr>
          <p:nvPr/>
        </p:nvSpPr>
        <p:spPr bwMode="auto">
          <a:xfrm>
            <a:off x="2271713" y="9182100"/>
            <a:ext cx="2314575"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
        <p:nvSpPr>
          <p:cNvPr id="1028" name="Rectangle 4">
            <a:extLst>
              <a:ext uri="{FF2B5EF4-FFF2-40B4-BE49-F238E27FC236}">
                <a16:creationId xmlns:a16="http://schemas.microsoft.com/office/drawing/2014/main" id="{B6E2AA7E-10C0-47D4-ADD5-22AFFFBFD259}"/>
              </a:ext>
            </a:extLst>
          </p:cNvPr>
          <p:cNvSpPr>
            <a:spLocks noGrp="1" noChangeArrowheads="1"/>
          </p:cNvSpPr>
          <p:nvPr>
            <p:ph type="sldNum"/>
          </p:nvPr>
        </p:nvSpPr>
        <p:spPr bwMode="auto">
          <a:xfrm>
            <a:off x="4843463" y="9182100"/>
            <a:ext cx="1538287"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fld id="{4F35F0E5-B3EF-420E-B97E-4539CF0252D2}" type="slidenum">
              <a:rPr lang="fr-FR" altLang="fr-FR"/>
              <a:pPr/>
              <a:t>‹N°›</a:t>
            </a:fld>
            <a:endParaRPr lang="fr-FR" altLang="fr-FR"/>
          </a:p>
        </p:txBody>
      </p:sp>
      <p:sp>
        <p:nvSpPr>
          <p:cNvPr id="1029" name="Rectangle 5">
            <a:extLst>
              <a:ext uri="{FF2B5EF4-FFF2-40B4-BE49-F238E27FC236}">
                <a16:creationId xmlns:a16="http://schemas.microsoft.com/office/drawing/2014/main" id="{472DDF30-791D-4E36-AE3C-8A8A2441E2CA}"/>
              </a:ext>
            </a:extLst>
          </p:cNvPr>
          <p:cNvSpPr>
            <a:spLocks noGrp="1" noChangeArrowheads="1"/>
          </p:cNvSpPr>
          <p:nvPr>
            <p:ph type="body" idx="1"/>
          </p:nvPr>
        </p:nvSpPr>
        <p:spPr bwMode="auto">
          <a:xfrm>
            <a:off x="342900" y="2317750"/>
            <a:ext cx="6167438" cy="6532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080" rIns="0" bIns="0" numCol="1" anchor="t" anchorCtr="0" compatLnSpc="1">
            <a:prstTxWarp prst="textNoShape">
              <a:avLst/>
            </a:prstTxWarp>
          </a:bodyPr>
          <a:lstStyle/>
          <a:p>
            <a:pPr lvl="0"/>
            <a:r>
              <a:rPr lang="en-GB" altLang="fr-FR"/>
              <a:t>Cliquez pour éditer le format du plan de texte</a:t>
            </a:r>
          </a:p>
          <a:p>
            <a:pPr lvl="1"/>
            <a:r>
              <a:rPr lang="en-GB" altLang="fr-FR"/>
              <a:t>Second niveau de plan</a:t>
            </a:r>
          </a:p>
          <a:p>
            <a:pPr lvl="2"/>
            <a:r>
              <a:rPr lang="en-GB" altLang="fr-FR"/>
              <a:t>Troisième niveau de plan</a:t>
            </a:r>
          </a:p>
          <a:p>
            <a:pPr lvl="3"/>
            <a:r>
              <a:rPr lang="en-GB" altLang="fr-FR"/>
              <a:t>Quatrième niveau de plan</a:t>
            </a:r>
          </a:p>
          <a:p>
            <a:pPr lvl="4"/>
            <a:r>
              <a:rPr lang="en-GB" altLang="fr-FR"/>
              <a:t>Cinquième niveau de plan</a:t>
            </a:r>
          </a:p>
          <a:p>
            <a:pPr lvl="4"/>
            <a:r>
              <a:rPr lang="en-GB" altLang="fr-FR"/>
              <a:t>Sixième niveau de plan</a:t>
            </a:r>
          </a:p>
          <a:p>
            <a:pPr lvl="4"/>
            <a:r>
              <a:rPr lang="en-GB" altLang="fr-FR"/>
              <a:t>Septième niveau de plan</a:t>
            </a:r>
          </a:p>
          <a:p>
            <a:pPr lvl="4"/>
            <a:r>
              <a:rPr lang="en-GB" altLang="fr-FR"/>
              <a:t>Huitième niveau de plan</a:t>
            </a:r>
          </a:p>
          <a:p>
            <a:pPr lvl="4"/>
            <a:r>
              <a:rPr lang="en-GB" altLang="fr-FR"/>
              <a:t>Neuvième niveau de plan</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72" r:id="rId12"/>
  </p:sldLayoutIdLst>
  <p:hf sldNum="0" hdr="0" ftr="0"/>
  <p:txStyles>
    <p:titleStyle>
      <a:lvl1pPr algn="l" defTabSz="449263" rtl="0" fontAlgn="base">
        <a:lnSpc>
          <a:spcPct val="92000"/>
        </a:lnSpc>
        <a:spcBef>
          <a:spcPct val="0"/>
        </a:spcBef>
        <a:spcAft>
          <a:spcPct val="0"/>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defTabSz="449263" rtl="0" fontAlgn="base">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2pPr>
      <a:lvl3pPr marL="1143000" indent="-228600" algn="l" defTabSz="449263" rtl="0" fontAlgn="base">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3pPr>
      <a:lvl4pPr marL="1600200" indent="-228600" algn="l" defTabSz="449263" rtl="0" fontAlgn="base">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4pPr>
      <a:lvl5pPr marL="2057400" indent="-228600" algn="l" defTabSz="449263" rtl="0" fontAlgn="base">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5pPr>
      <a:lvl6pPr marL="2514600" indent="-228600" algn="l" defTabSz="449263" rtl="0" fontAlgn="base">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6pPr>
      <a:lvl7pPr marL="2971800" indent="-228600" algn="l" defTabSz="449263" rtl="0" fontAlgn="base">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7pPr>
      <a:lvl8pPr marL="3429000" indent="-228600" algn="l" defTabSz="449263" rtl="0" fontAlgn="base">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8pPr>
      <a:lvl9pPr marL="3886200" indent="-228600" algn="l" defTabSz="449263" rtl="0" fontAlgn="base">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9pPr>
    </p:titleStyle>
    <p:bodyStyle>
      <a:lvl1pPr marL="342900" indent="-342900" algn="l" defTabSz="449263" rtl="0" fontAlgn="base">
        <a:lnSpc>
          <a:spcPct val="92000"/>
        </a:lnSpc>
        <a:spcBef>
          <a:spcPct val="0"/>
        </a:spcBef>
        <a:spcAft>
          <a:spcPts val="1425"/>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49263" rtl="0" fontAlgn="base">
        <a:lnSpc>
          <a:spcPct val="92000"/>
        </a:lnSpc>
        <a:spcBef>
          <a:spcPct val="0"/>
        </a:spcBef>
        <a:spcAft>
          <a:spcPts val="1138"/>
        </a:spcAft>
        <a:buClr>
          <a:srgbClr val="000000"/>
        </a:buClr>
        <a:buSzPct val="100000"/>
        <a:buFont typeface="Times New Roman" panose="02020603050405020304" pitchFamily="18" charset="0"/>
        <a:defRPr sz="2000" kern="1200">
          <a:solidFill>
            <a:srgbClr val="000000"/>
          </a:solidFill>
          <a:latin typeface="+mn-lt"/>
          <a:ea typeface="+mn-ea"/>
          <a:cs typeface="+mn-cs"/>
        </a:defRPr>
      </a:lvl2pPr>
      <a:lvl3pPr marL="1143000" indent="-228600" algn="l" defTabSz="449263" rtl="0" fontAlgn="base">
        <a:lnSpc>
          <a:spcPct val="92000"/>
        </a:lnSpc>
        <a:spcBef>
          <a:spcPct val="0"/>
        </a:spcBef>
        <a:spcAft>
          <a:spcPts val="85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49263" rtl="0" fontAlgn="base">
        <a:lnSpc>
          <a:spcPct val="92000"/>
        </a:lnSpc>
        <a:spcBef>
          <a:spcPct val="0"/>
        </a:spcBef>
        <a:spcAft>
          <a:spcPts val="575"/>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49263" rtl="0" fontAlgn="base">
        <a:lnSpc>
          <a:spcPct val="92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03D7E34D-95E2-4F41-93E8-74FF50F03BF8}"/>
              </a:ext>
            </a:extLst>
          </p:cNvPr>
          <p:cNvSpPr>
            <a:spLocks noGrp="1" noChangeArrowheads="1"/>
          </p:cNvSpPr>
          <p:nvPr>
            <p:ph type="title"/>
          </p:nvPr>
        </p:nvSpPr>
        <p:spPr bwMode="auto">
          <a:xfrm>
            <a:off x="471488" y="527050"/>
            <a:ext cx="5910262" cy="190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altLang="fr-FR"/>
              <a:t>Cliquez pour éditer le format du texte-titre</a:t>
            </a:r>
          </a:p>
        </p:txBody>
      </p:sp>
      <p:sp>
        <p:nvSpPr>
          <p:cNvPr id="2050" name="Rectangle 2">
            <a:extLst>
              <a:ext uri="{FF2B5EF4-FFF2-40B4-BE49-F238E27FC236}">
                <a16:creationId xmlns:a16="http://schemas.microsoft.com/office/drawing/2014/main" id="{17A5674E-A2DB-44FF-9EF2-22C7202527B6}"/>
              </a:ext>
            </a:extLst>
          </p:cNvPr>
          <p:cNvSpPr>
            <a:spLocks noGrp="1" noChangeArrowheads="1"/>
          </p:cNvSpPr>
          <p:nvPr>
            <p:ph type="body" idx="1"/>
          </p:nvPr>
        </p:nvSpPr>
        <p:spPr bwMode="auto">
          <a:xfrm>
            <a:off x="471488" y="2636838"/>
            <a:ext cx="5910262" cy="628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altLang="fr-FR"/>
              <a:t>Cliquez pour éditer le format du plan de texte</a:t>
            </a:r>
          </a:p>
          <a:p>
            <a:pPr lvl="1"/>
            <a:r>
              <a:rPr lang="en-GB" altLang="fr-FR"/>
              <a:t>Second niveau de plan</a:t>
            </a:r>
          </a:p>
          <a:p>
            <a:pPr lvl="2"/>
            <a:r>
              <a:rPr lang="en-GB" altLang="fr-FR"/>
              <a:t>Troisième niveau de plan</a:t>
            </a:r>
          </a:p>
          <a:p>
            <a:pPr lvl="3"/>
            <a:r>
              <a:rPr lang="en-GB" altLang="fr-FR"/>
              <a:t>Quatrième niveau de plan</a:t>
            </a:r>
          </a:p>
          <a:p>
            <a:pPr lvl="4"/>
            <a:r>
              <a:rPr lang="en-GB" altLang="fr-FR"/>
              <a:t>Cinquième niveau de plan</a:t>
            </a:r>
          </a:p>
          <a:p>
            <a:pPr lvl="4"/>
            <a:r>
              <a:rPr lang="en-GB" altLang="fr-FR"/>
              <a:t>Sixième niveau de plan</a:t>
            </a:r>
          </a:p>
          <a:p>
            <a:pPr lvl="4"/>
            <a:r>
              <a:rPr lang="en-GB" altLang="fr-FR"/>
              <a:t>Septième niveau de plan</a:t>
            </a:r>
          </a:p>
          <a:p>
            <a:pPr lvl="4"/>
            <a:r>
              <a:rPr lang="en-GB" altLang="fr-FR"/>
              <a:t>Huitième niveau de plan</a:t>
            </a:r>
          </a:p>
          <a:p>
            <a:pPr lvl="4"/>
            <a:r>
              <a:rPr lang="en-GB" altLang="fr-FR"/>
              <a:t>Neuvième niveau de plan</a:t>
            </a:r>
          </a:p>
        </p:txBody>
      </p:sp>
      <p:sp>
        <p:nvSpPr>
          <p:cNvPr id="2051" name="Rectangle 3">
            <a:extLst>
              <a:ext uri="{FF2B5EF4-FFF2-40B4-BE49-F238E27FC236}">
                <a16:creationId xmlns:a16="http://schemas.microsoft.com/office/drawing/2014/main" id="{9A535195-C17E-41AE-984B-BE3D4E823AB1}"/>
              </a:ext>
            </a:extLst>
          </p:cNvPr>
          <p:cNvSpPr>
            <a:spLocks noGrp="1" noChangeArrowheads="1"/>
          </p:cNvSpPr>
          <p:nvPr>
            <p:ph type="dt"/>
          </p:nvPr>
        </p:nvSpPr>
        <p:spPr bwMode="auto">
          <a:xfrm>
            <a:off x="471488" y="9182100"/>
            <a:ext cx="1538287"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buClrTx/>
              <a:buFontTx/>
              <a:buNone/>
              <a:tabLst>
                <a:tab pos="723900" algn="l"/>
                <a:tab pos="1447800" algn="l"/>
              </a:tabLst>
              <a:defRPr>
                <a:solidFill>
                  <a:srgbClr val="000000"/>
                </a:solidFill>
                <a:latin typeface="+mn-lt"/>
                <a:cs typeface="Lucida Sans Unicode" panose="020B0602030504020204" pitchFamily="34" charset="0"/>
              </a:defRPr>
            </a:lvl1pPr>
          </a:lstStyle>
          <a:p>
            <a:r>
              <a:rPr lang="fr-FR" altLang="fr-FR"/>
              <a:t>27/11/2020</a:t>
            </a:r>
          </a:p>
        </p:txBody>
      </p:sp>
      <p:sp>
        <p:nvSpPr>
          <p:cNvPr id="2052" name="Text Box 4">
            <a:extLst>
              <a:ext uri="{FF2B5EF4-FFF2-40B4-BE49-F238E27FC236}">
                <a16:creationId xmlns:a16="http://schemas.microsoft.com/office/drawing/2014/main" id="{DB024D1B-41B0-472F-B1DB-53D9B8BF51E6}"/>
              </a:ext>
            </a:extLst>
          </p:cNvPr>
          <p:cNvSpPr txBox="1">
            <a:spLocks noChangeArrowheads="1"/>
          </p:cNvSpPr>
          <p:nvPr/>
        </p:nvSpPr>
        <p:spPr bwMode="auto">
          <a:xfrm>
            <a:off x="2271713" y="9182100"/>
            <a:ext cx="2314575"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fr-FR"/>
          </a:p>
        </p:txBody>
      </p:sp>
      <p:sp>
        <p:nvSpPr>
          <p:cNvPr id="2053" name="Rectangle 5">
            <a:extLst>
              <a:ext uri="{FF2B5EF4-FFF2-40B4-BE49-F238E27FC236}">
                <a16:creationId xmlns:a16="http://schemas.microsoft.com/office/drawing/2014/main" id="{8B786346-26CD-4E3D-BBCA-EC99A96FF70B}"/>
              </a:ext>
            </a:extLst>
          </p:cNvPr>
          <p:cNvSpPr>
            <a:spLocks noGrp="1" noChangeArrowheads="1"/>
          </p:cNvSpPr>
          <p:nvPr>
            <p:ph type="sldNum"/>
          </p:nvPr>
        </p:nvSpPr>
        <p:spPr bwMode="auto">
          <a:xfrm>
            <a:off x="4843463" y="9182100"/>
            <a:ext cx="1538287"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buClrTx/>
              <a:buFontTx/>
              <a:buNone/>
              <a:tabLst>
                <a:tab pos="723900" algn="l"/>
                <a:tab pos="1447800" algn="l"/>
              </a:tabLst>
              <a:defRPr>
                <a:solidFill>
                  <a:srgbClr val="000000"/>
                </a:solidFill>
                <a:latin typeface="+mn-lt"/>
                <a:cs typeface="Lucida Sans Unicode" panose="020B0602030504020204" pitchFamily="34" charset="0"/>
              </a:defRPr>
            </a:lvl1pPr>
          </a:lstStyle>
          <a:p>
            <a:fld id="{ABFA2CCC-F954-4BE2-97A0-20777806608D}" type="slidenum">
              <a:rPr lang="fr-FR" altLang="fr-FR"/>
              <a:pPr/>
              <a:t>‹N°›</a:t>
            </a:fld>
            <a:endParaRPr lang="fr-FR" alt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449263" rtl="0" fontAlgn="base">
        <a:lnSpc>
          <a:spcPct val="92000"/>
        </a:lnSpc>
        <a:spcBef>
          <a:spcPct val="0"/>
        </a:spcBef>
        <a:spcAft>
          <a:spcPct val="0"/>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defTabSz="449263" rtl="0" fontAlgn="base">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2pPr>
      <a:lvl3pPr marL="1143000" indent="-228600" algn="l" defTabSz="449263" rtl="0" fontAlgn="base">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3pPr>
      <a:lvl4pPr marL="1600200" indent="-228600" algn="l" defTabSz="449263" rtl="0" fontAlgn="base">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4pPr>
      <a:lvl5pPr marL="2057400" indent="-228600" algn="l" defTabSz="449263" rtl="0" fontAlgn="base">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5pPr>
      <a:lvl6pPr marL="2514600" indent="-228600" algn="l" defTabSz="449263" rtl="0" fontAlgn="base">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6pPr>
      <a:lvl7pPr marL="2971800" indent="-228600" algn="l" defTabSz="449263" rtl="0" fontAlgn="base">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7pPr>
      <a:lvl8pPr marL="3429000" indent="-228600" algn="l" defTabSz="449263" rtl="0" fontAlgn="base">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8pPr>
      <a:lvl9pPr marL="3886200" indent="-228600" algn="l" defTabSz="449263" rtl="0" fontAlgn="base">
        <a:lnSpc>
          <a:spcPct val="92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Microsoft YaHei" panose="020B0503020204020204" pitchFamily="34" charset="-122"/>
        </a:defRPr>
      </a:lvl9pPr>
    </p:titleStyle>
    <p:bodyStyle>
      <a:lvl1pPr marL="342900" indent="-342900" algn="l" defTabSz="449263" rtl="0" fontAlgn="base">
        <a:lnSpc>
          <a:spcPct val="92000"/>
        </a:lnSpc>
        <a:spcBef>
          <a:spcPct val="0"/>
        </a:spcBef>
        <a:spcAft>
          <a:spcPts val="1425"/>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49263" rtl="0" fontAlgn="base">
        <a:lnSpc>
          <a:spcPct val="92000"/>
        </a:lnSpc>
        <a:spcBef>
          <a:spcPct val="0"/>
        </a:spcBef>
        <a:spcAft>
          <a:spcPts val="1138"/>
        </a:spcAft>
        <a:buClr>
          <a:srgbClr val="000000"/>
        </a:buClr>
        <a:buSzPct val="100000"/>
        <a:buFont typeface="Times New Roman" panose="02020603050405020304" pitchFamily="18" charset="0"/>
        <a:defRPr sz="2000" kern="1200">
          <a:solidFill>
            <a:srgbClr val="000000"/>
          </a:solidFill>
          <a:latin typeface="+mn-lt"/>
          <a:ea typeface="+mn-ea"/>
          <a:cs typeface="+mn-cs"/>
        </a:defRPr>
      </a:lvl2pPr>
      <a:lvl3pPr marL="1143000" indent="-228600" algn="l" defTabSz="449263" rtl="0" fontAlgn="base">
        <a:lnSpc>
          <a:spcPct val="92000"/>
        </a:lnSpc>
        <a:spcBef>
          <a:spcPct val="0"/>
        </a:spcBef>
        <a:spcAft>
          <a:spcPts val="85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49263" rtl="0" fontAlgn="base">
        <a:lnSpc>
          <a:spcPct val="92000"/>
        </a:lnSpc>
        <a:spcBef>
          <a:spcPct val="0"/>
        </a:spcBef>
        <a:spcAft>
          <a:spcPts val="575"/>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49263" rtl="0" fontAlgn="base">
        <a:lnSpc>
          <a:spcPct val="92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7.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97" name="Picture 1">
            <a:extLst>
              <a:ext uri="{FF2B5EF4-FFF2-40B4-BE49-F238E27FC236}">
                <a16:creationId xmlns:a16="http://schemas.microsoft.com/office/drawing/2014/main" id="{BB21298F-8F4D-4FA0-A53A-0F1430EE9F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8" y="219075"/>
            <a:ext cx="2278062" cy="1101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098" name="Picture 2">
            <a:extLst>
              <a:ext uri="{FF2B5EF4-FFF2-40B4-BE49-F238E27FC236}">
                <a16:creationId xmlns:a16="http://schemas.microsoft.com/office/drawing/2014/main" id="{EF64F57E-0740-4A74-9330-90C9101912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0288" y="219075"/>
            <a:ext cx="1484312" cy="11033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9" name="Rectangle 3">
            <a:extLst>
              <a:ext uri="{FF2B5EF4-FFF2-40B4-BE49-F238E27FC236}">
                <a16:creationId xmlns:a16="http://schemas.microsoft.com/office/drawing/2014/main" id="{E7C3D608-7982-4C35-BBC9-9A7AE6B59A2C}"/>
              </a:ext>
            </a:extLst>
          </p:cNvPr>
          <p:cNvSpPr>
            <a:spLocks noChangeArrowheads="1"/>
          </p:cNvSpPr>
          <p:nvPr/>
        </p:nvSpPr>
        <p:spPr bwMode="auto">
          <a:xfrm>
            <a:off x="1609725" y="3465513"/>
            <a:ext cx="3621088" cy="1738312"/>
          </a:xfrm>
          <a:prstGeom prst="rect">
            <a:avLst/>
          </a:prstGeom>
          <a:noFill/>
          <a:ln w="9360" cap="flat">
            <a:solidFill>
              <a:srgbClr val="0070C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buClrTx/>
              <a:buFontTx/>
              <a:buNone/>
            </a:pPr>
            <a:r>
              <a:rPr lang="fr-FR" altLang="fr-FR" sz="3600" i="1" u="sng">
                <a:latin typeface="Cambria" panose="02040503050406030204" pitchFamily="18" charset="0"/>
              </a:rPr>
              <a:t>PROGRAMME: RENFORCEMENT</a:t>
            </a:r>
            <a:r>
              <a:rPr lang="fr-FR" altLang="fr-FR" sz="3600" i="1" u="sng">
                <a:latin typeface="Calibri" panose="020F0502020204030204" pitchFamily="34" charset="0"/>
              </a:rPr>
              <a:t> MUSCULAIRE</a:t>
            </a:r>
          </a:p>
        </p:txBody>
      </p:sp>
      <p:sp>
        <p:nvSpPr>
          <p:cNvPr id="4100" name="Rectangle 4">
            <a:extLst>
              <a:ext uri="{FF2B5EF4-FFF2-40B4-BE49-F238E27FC236}">
                <a16:creationId xmlns:a16="http://schemas.microsoft.com/office/drawing/2014/main" id="{16CAA129-2648-48D2-82FC-9D930693FBCA}"/>
              </a:ext>
            </a:extLst>
          </p:cNvPr>
          <p:cNvSpPr>
            <a:spLocks noChangeArrowheads="1"/>
          </p:cNvSpPr>
          <p:nvPr/>
        </p:nvSpPr>
        <p:spPr bwMode="auto">
          <a:xfrm>
            <a:off x="4122738" y="9140825"/>
            <a:ext cx="2743200" cy="73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buClrTx/>
              <a:buFontTx/>
              <a:buNone/>
            </a:pPr>
            <a:r>
              <a:rPr lang="fr-FR" altLang="fr-FR" sz="1400">
                <a:latin typeface="Calibri" panose="020F0502020204030204" pitchFamily="34" charset="0"/>
              </a:rPr>
              <a:t>Raphael LAZZARI-ARMOUR</a:t>
            </a:r>
          </a:p>
          <a:p>
            <a:pPr algn="ctr" hangingPunct="1">
              <a:lnSpc>
                <a:spcPct val="100000"/>
              </a:lnSpc>
              <a:buClrTx/>
              <a:buFontTx/>
              <a:buNone/>
            </a:pPr>
            <a:r>
              <a:rPr lang="fr-FR" altLang="fr-FR" sz="1400">
                <a:latin typeface="Calibri" panose="020F0502020204030204" pitchFamily="34" charset="0"/>
              </a:rPr>
              <a:t>L2 Informatique TD3 </a:t>
            </a:r>
          </a:p>
          <a:p>
            <a:pPr algn="ctr" hangingPunct="1">
              <a:lnSpc>
                <a:spcPct val="100000"/>
              </a:lnSpc>
              <a:buClrTx/>
              <a:buFontTx/>
              <a:buNone/>
            </a:pPr>
            <a:r>
              <a:rPr lang="fr-FR" altLang="fr-FR" sz="1400">
                <a:latin typeface="Calibri" panose="020F0502020204030204" pitchFamily="34" charset="0"/>
              </a:rPr>
              <a:t>21920123</a:t>
            </a:r>
          </a:p>
        </p:txBody>
      </p:sp>
      <p:sp>
        <p:nvSpPr>
          <p:cNvPr id="4101" name="Rectangle 5">
            <a:extLst>
              <a:ext uri="{FF2B5EF4-FFF2-40B4-BE49-F238E27FC236}">
                <a16:creationId xmlns:a16="http://schemas.microsoft.com/office/drawing/2014/main" id="{13C933AB-49BA-419A-9711-4A4254F5FD78}"/>
              </a:ext>
            </a:extLst>
          </p:cNvPr>
          <p:cNvSpPr>
            <a:spLocks noChangeArrowheads="1"/>
          </p:cNvSpPr>
          <p:nvPr/>
        </p:nvSpPr>
        <p:spPr bwMode="auto">
          <a:xfrm>
            <a:off x="157163" y="9134475"/>
            <a:ext cx="145097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buClrTx/>
              <a:buFontTx/>
              <a:buNone/>
            </a:pPr>
            <a:r>
              <a:rPr lang="fr-FR" altLang="fr-FR" sz="1600" i="1">
                <a:latin typeface="Calibri" panose="020F0502020204030204" pitchFamily="34" charset="0"/>
              </a:rPr>
              <a:t>UE: SPO10006</a:t>
            </a:r>
          </a:p>
          <a:p>
            <a:pPr algn="ctr" hangingPunct="1">
              <a:lnSpc>
                <a:spcPct val="100000"/>
              </a:lnSpc>
              <a:buClrTx/>
              <a:buFontTx/>
              <a:buNone/>
            </a:pPr>
            <a:r>
              <a:rPr lang="fr-FR" altLang="fr-FR" sz="1600" i="1">
                <a:latin typeface="Calibri" panose="020F0502020204030204" pitchFamily="34" charset="0"/>
              </a:rPr>
              <a:t>Renforcement </a:t>
            </a:r>
          </a:p>
          <a:p>
            <a:pPr algn="ctr" hangingPunct="1">
              <a:lnSpc>
                <a:spcPct val="100000"/>
              </a:lnSpc>
              <a:buClrTx/>
              <a:buFontTx/>
              <a:buNone/>
            </a:pPr>
            <a:r>
              <a:rPr lang="fr-FR" altLang="fr-FR" sz="1600" i="1">
                <a:latin typeface="Calibri" panose="020F0502020204030204" pitchFamily="34" charset="0"/>
              </a:rPr>
              <a:t> Musculaire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28C2BF32-B231-4BB9-B9A1-97D9F74BA450}"/>
              </a:ext>
            </a:extLst>
          </p:cNvPr>
          <p:cNvSpPr>
            <a:spLocks noChangeArrowheads="1"/>
          </p:cNvSpPr>
          <p:nvPr/>
        </p:nvSpPr>
        <p:spPr bwMode="auto">
          <a:xfrm>
            <a:off x="65088" y="1437446"/>
            <a:ext cx="6354762" cy="9110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spAutoFit/>
          </a:bodyPr>
          <a:lstStyle>
            <a:lvl1pPr marL="457200" indent="-452438">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rgbClr val="000000"/>
                </a:solidFill>
                <a:latin typeface="Arial" panose="020B0604020202020204" pitchFamily="34" charset="0"/>
                <a:ea typeface="Microsoft YaHei" panose="020B0503020204020204" pitchFamily="34" charset="-122"/>
              </a:defRPr>
            </a:lvl1pPr>
            <a:lvl2pPr marL="914400" indent="-455613">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rgbClr val="000000"/>
                </a:solidFill>
                <a:latin typeface="Arial" panose="020B0604020202020204" pitchFamily="34" charset="0"/>
                <a:ea typeface="Microsoft YaHei" panose="020B0503020204020204" pitchFamily="34" charset="-122"/>
              </a:defRPr>
            </a:lvl2pPr>
            <a:lvl3pPr>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rgbClr val="000000"/>
                </a:solidFill>
                <a:latin typeface="Arial" panose="020B0604020202020204" pitchFamily="34" charset="0"/>
                <a:ea typeface="Microsoft YaHei" panose="020B0503020204020204" pitchFamily="34" charset="-122"/>
              </a:defRPr>
            </a:lvl3pPr>
            <a:lvl4pPr>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rgbClr val="000000"/>
                </a:solidFill>
                <a:latin typeface="Arial" panose="020B0604020202020204" pitchFamily="34" charset="0"/>
                <a:ea typeface="Microsoft YaHei" panose="020B0503020204020204" pitchFamily="34" charset="-122"/>
              </a:defRPr>
            </a:lvl4pPr>
            <a:lvl5pPr>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a:solidFill>
                  <a:srgbClr val="000000"/>
                </a:solidFill>
                <a:latin typeface="Arial" panose="020B0604020202020204" pitchFamily="34" charset="0"/>
                <a:ea typeface="Microsoft YaHei" panose="020B0503020204020204" pitchFamily="34" charset="-122"/>
              </a:defRPr>
            </a:lvl9pPr>
          </a:lstStyle>
          <a:p>
            <a:pPr indent="-452120" hangingPunct="1">
              <a:lnSpc>
                <a:spcPct val="100000"/>
              </a:lnSpc>
              <a:buClrTx/>
              <a:buFontTx/>
              <a:buNone/>
            </a:pPr>
            <a:r>
              <a:rPr lang="fr-FR" altLang="fr-FR" sz="2800" i="1" dirty="0">
                <a:latin typeface="Cambria"/>
                <a:ea typeface="Microsoft YaHei"/>
              </a:rPr>
              <a:t>Sommaire:</a:t>
            </a:r>
            <a:endParaRPr lang="fr-FR" dirty="0">
              <a:latin typeface="Cambria"/>
              <a:ea typeface="Microsoft YaHei"/>
            </a:endParaRPr>
          </a:p>
          <a:p>
            <a:pPr indent="-452120" hangingPunct="1">
              <a:lnSpc>
                <a:spcPct val="100000"/>
              </a:lnSpc>
              <a:buClrTx/>
              <a:buFontTx/>
              <a:buNone/>
            </a:pPr>
            <a:endParaRPr lang="fr-FR" altLang="fr-FR" sz="2800" i="1">
              <a:latin typeface="Cambria" panose="02040503050406030204" pitchFamily="18" charset="0"/>
            </a:endParaRPr>
          </a:p>
          <a:p>
            <a:pPr indent="-455295" hangingPunct="1">
              <a:lnSpc>
                <a:spcPct val="100000"/>
              </a:lnSpc>
              <a:buSzPct val="45000"/>
              <a:buFont typeface="Arial" panose="020B0604020202020204" pitchFamily="34" charset="0"/>
              <a:buChar char="•"/>
            </a:pPr>
            <a:r>
              <a:rPr lang="fr-FR" altLang="fr-FR" dirty="0">
                <a:latin typeface="Cambria"/>
                <a:ea typeface="Microsoft YaHei"/>
              </a:rPr>
              <a:t>Introduction</a:t>
            </a:r>
            <a:r>
              <a:rPr lang="fr-FR" altLang="fr-FR" sz="1200" dirty="0">
                <a:latin typeface="Cambria"/>
                <a:ea typeface="Microsoft YaHei"/>
              </a:rPr>
              <a:t>....................................................................................................................................</a:t>
            </a:r>
            <a:r>
              <a:rPr lang="fr-FR" altLang="fr-FR" sz="1500" i="1" dirty="0">
                <a:latin typeface="Cambria"/>
                <a:ea typeface="Microsoft YaHei"/>
              </a:rPr>
              <a:t>p.3</a:t>
            </a:r>
          </a:p>
          <a:p>
            <a:pPr indent="-452120" hangingPunct="1">
              <a:lnSpc>
                <a:spcPct val="100000"/>
              </a:lnSpc>
              <a:buClrTx/>
              <a:buFontTx/>
              <a:buNone/>
            </a:pPr>
            <a:endParaRPr lang="fr-FR" altLang="fr-FR">
              <a:latin typeface="Cambria" panose="02040503050406030204" pitchFamily="18" charset="0"/>
            </a:endParaRPr>
          </a:p>
          <a:p>
            <a:pPr indent="-452120" hangingPunct="1">
              <a:lnSpc>
                <a:spcPct val="100000"/>
              </a:lnSpc>
              <a:buClrTx/>
              <a:buFontTx/>
              <a:buNone/>
            </a:pPr>
            <a:r>
              <a:rPr lang="fr-FR" altLang="fr-FR" dirty="0">
                <a:latin typeface="Cambria"/>
                <a:ea typeface="Microsoft YaHei"/>
              </a:rPr>
              <a:t>	Contextualisation	</a:t>
            </a:r>
          </a:p>
          <a:p>
            <a:pPr indent="-452120" hangingPunct="1">
              <a:lnSpc>
                <a:spcPct val="100000"/>
              </a:lnSpc>
              <a:buClrTx/>
              <a:buFontTx/>
              <a:buNone/>
            </a:pPr>
            <a:r>
              <a:rPr lang="fr-FR" altLang="fr-FR" dirty="0">
                <a:latin typeface="Cambria"/>
                <a:ea typeface="Microsoft YaHei"/>
              </a:rPr>
              <a:t>		Facteurs biométriques</a:t>
            </a:r>
            <a:r>
              <a:rPr lang="fr-FR" altLang="fr-FR" sz="1200" dirty="0">
                <a:latin typeface="Cambria"/>
                <a:ea typeface="Microsoft YaHei"/>
              </a:rPr>
              <a:t>........................................................................................</a:t>
            </a:r>
            <a:r>
              <a:rPr lang="fr-FR" altLang="fr-FR" sz="1500" i="1" dirty="0">
                <a:latin typeface="Cambria"/>
                <a:ea typeface="Microsoft YaHei"/>
              </a:rPr>
              <a:t>p.4</a:t>
            </a:r>
          </a:p>
          <a:p>
            <a:pPr lvl="1" indent="-455295" hangingPunct="1">
              <a:lnSpc>
                <a:spcPct val="100000"/>
              </a:lnSpc>
              <a:buSzPct val="45000"/>
              <a:buFont typeface="Courier New" panose="02070309020205020404" pitchFamily="49" charset="0"/>
              <a:buChar char="o"/>
            </a:pPr>
            <a:r>
              <a:rPr lang="fr-FR" altLang="fr-FR" dirty="0">
                <a:latin typeface="Cambria"/>
                <a:ea typeface="Microsoft YaHei"/>
              </a:rPr>
              <a:t>Palmarès sportif</a:t>
            </a:r>
            <a:r>
              <a:rPr lang="fr-FR" altLang="fr-FR" sz="1200" dirty="0">
                <a:latin typeface="Cambria"/>
                <a:ea typeface="Microsoft YaHei"/>
              </a:rPr>
              <a:t>..........................................................................................................</a:t>
            </a:r>
            <a:r>
              <a:rPr lang="fr-FR" altLang="fr-FR" sz="1500" i="1" dirty="0">
                <a:latin typeface="Cambria"/>
                <a:ea typeface="Microsoft YaHei"/>
              </a:rPr>
              <a:t>p.5</a:t>
            </a:r>
          </a:p>
          <a:p>
            <a:pPr indent="-452120" hangingPunct="1">
              <a:lnSpc>
                <a:spcPct val="100000"/>
              </a:lnSpc>
              <a:buClrTx/>
              <a:buFontTx/>
              <a:buNone/>
            </a:pPr>
            <a:endParaRPr lang="fr-FR" altLang="fr-FR">
              <a:latin typeface="Cambria" panose="02040503050406030204" pitchFamily="18" charset="0"/>
            </a:endParaRPr>
          </a:p>
          <a:p>
            <a:pPr indent="-455295" hangingPunct="1">
              <a:lnSpc>
                <a:spcPct val="100000"/>
              </a:lnSpc>
              <a:buSzPct val="45000"/>
              <a:buFont typeface="Arial" panose="020B0604020202020204" pitchFamily="34" charset="0"/>
              <a:buChar char="•"/>
            </a:pPr>
            <a:r>
              <a:rPr lang="fr-FR" altLang="fr-FR" dirty="0">
                <a:latin typeface="Cambria"/>
                <a:ea typeface="Microsoft YaHei"/>
              </a:rPr>
              <a:t>Séance: </a:t>
            </a:r>
            <a:endParaRPr lang="fr-FR" altLang="fr-FR" dirty="0">
              <a:latin typeface="Cambria" panose="02040503050406030204" pitchFamily="18" charset="0"/>
            </a:endParaRPr>
          </a:p>
          <a:p>
            <a:pPr indent="-455295" hangingPunct="1">
              <a:lnSpc>
                <a:spcPct val="100000"/>
              </a:lnSpc>
              <a:buSzPct val="45000"/>
              <a:buFont typeface="Arial" panose="020B0604020202020204" pitchFamily="34" charset="0"/>
              <a:buChar char="•"/>
            </a:pPr>
            <a:r>
              <a:rPr lang="fr-FR" altLang="fr-FR" dirty="0">
                <a:latin typeface="Cambria"/>
                <a:ea typeface="Microsoft YaHei"/>
              </a:rPr>
              <a:t>         Présentation</a:t>
            </a:r>
            <a:r>
              <a:rPr lang="fr-FR" sz="1200" dirty="0">
                <a:latin typeface="Cambria"/>
                <a:ea typeface="Microsoft YaHei"/>
              </a:rPr>
              <a:t>......................................................................................................................</a:t>
            </a:r>
            <a:r>
              <a:rPr lang="fr-FR" sz="1500" i="1" dirty="0">
                <a:latin typeface="Cambria"/>
                <a:ea typeface="Microsoft YaHei"/>
              </a:rPr>
              <a:t>p.6</a:t>
            </a:r>
            <a:endParaRPr lang="fr-FR" sz="1500" i="1" dirty="0">
              <a:latin typeface="Cambria" panose="02040503050406030204" pitchFamily="18" charset="0"/>
              <a:ea typeface="Microsoft YaHei"/>
            </a:endParaRPr>
          </a:p>
          <a:p>
            <a:pPr lvl="1" indent="-455295" hangingPunct="1">
              <a:lnSpc>
                <a:spcPct val="100000"/>
              </a:lnSpc>
              <a:buSzPct val="45000"/>
              <a:buFont typeface="Courier New" panose="02070309020205020404" pitchFamily="49" charset="0"/>
              <a:buChar char="o"/>
            </a:pPr>
            <a:r>
              <a:rPr lang="fr-FR" altLang="fr-FR" dirty="0">
                <a:latin typeface="Cambria"/>
                <a:ea typeface="Microsoft YaHei"/>
              </a:rPr>
              <a:t>Echauffement</a:t>
            </a:r>
          </a:p>
          <a:p>
            <a:pPr lvl="1" indent="-455295" hangingPunct="1">
              <a:lnSpc>
                <a:spcPct val="100000"/>
              </a:lnSpc>
              <a:buSzPct val="45000"/>
              <a:buFont typeface="Courier New" panose="02070309020205020404" pitchFamily="49" charset="0"/>
              <a:buChar char="o"/>
            </a:pPr>
            <a:r>
              <a:rPr lang="fr-FR" altLang="fr-FR" dirty="0">
                <a:latin typeface="Cambria"/>
                <a:ea typeface="Microsoft YaHei"/>
              </a:rPr>
              <a:t>Thème</a:t>
            </a:r>
          </a:p>
          <a:p>
            <a:pPr lvl="1" indent="-455295" hangingPunct="1">
              <a:lnSpc>
                <a:spcPct val="100000"/>
              </a:lnSpc>
              <a:buSzPct val="45000"/>
              <a:buFont typeface="Courier New" panose="02070309020205020404" pitchFamily="49" charset="0"/>
              <a:buChar char="o"/>
            </a:pPr>
            <a:r>
              <a:rPr lang="fr-FR" altLang="fr-FR" dirty="0">
                <a:latin typeface="Cambria"/>
                <a:ea typeface="Microsoft YaHei"/>
              </a:rPr>
              <a:t>Temps d'effort et de récupération</a:t>
            </a:r>
          </a:p>
          <a:p>
            <a:pPr lvl="1" indent="-455295" hangingPunct="1">
              <a:lnSpc>
                <a:spcPct val="100000"/>
              </a:lnSpc>
              <a:buSzPct val="45000"/>
              <a:buFont typeface="Courier New" panose="02070309020205020404" pitchFamily="49" charset="0"/>
              <a:buChar char="o"/>
            </a:pPr>
            <a:r>
              <a:rPr lang="fr-FR" altLang="fr-FR" dirty="0">
                <a:latin typeface="Cambria"/>
                <a:ea typeface="Microsoft YaHei"/>
              </a:rPr>
              <a:t>Nombre d'exercice </a:t>
            </a:r>
          </a:p>
          <a:p>
            <a:pPr lvl="1" indent="-455295" hangingPunct="1">
              <a:lnSpc>
                <a:spcPct val="100000"/>
              </a:lnSpc>
              <a:buSzPct val="45000"/>
              <a:buFont typeface="Courier New" panose="02070309020205020404" pitchFamily="49" charset="0"/>
              <a:buChar char="o"/>
            </a:pPr>
            <a:r>
              <a:rPr lang="fr-FR" altLang="fr-FR" dirty="0">
                <a:latin typeface="Cambria"/>
                <a:ea typeface="Microsoft YaHei"/>
              </a:rPr>
              <a:t>Choix des exercices</a:t>
            </a:r>
          </a:p>
          <a:p>
            <a:pPr lvl="1" indent="-455295" hangingPunct="1">
              <a:lnSpc>
                <a:spcPct val="100000"/>
              </a:lnSpc>
              <a:buSzPct val="45000"/>
              <a:buFont typeface="Courier New" panose="02070309020205020404" pitchFamily="49" charset="0"/>
              <a:buChar char="o"/>
            </a:pPr>
            <a:r>
              <a:rPr lang="fr-FR" altLang="fr-FR" dirty="0">
                <a:latin typeface="Cambria"/>
                <a:ea typeface="Microsoft YaHei"/>
              </a:rPr>
              <a:t>Ordre des exercices </a:t>
            </a:r>
          </a:p>
          <a:p>
            <a:pPr indent="-452120" hangingPunct="1">
              <a:lnSpc>
                <a:spcPct val="100000"/>
              </a:lnSpc>
              <a:buClrTx/>
              <a:buFontTx/>
              <a:buNone/>
            </a:pPr>
            <a:endParaRPr lang="fr-FR" altLang="fr-FR">
              <a:latin typeface="Cambria" panose="02040503050406030204" pitchFamily="18" charset="0"/>
            </a:endParaRPr>
          </a:p>
          <a:p>
            <a:pPr indent="-455295" hangingPunct="1">
              <a:lnSpc>
                <a:spcPct val="100000"/>
              </a:lnSpc>
              <a:buSzPct val="45000"/>
              <a:buFont typeface="Arial" panose="020B0604020202020204" pitchFamily="34" charset="0"/>
              <a:buChar char="•"/>
            </a:pPr>
            <a:r>
              <a:rPr lang="fr-FR" altLang="fr-FR" dirty="0">
                <a:latin typeface="Cambria"/>
                <a:ea typeface="Microsoft YaHei"/>
              </a:rPr>
              <a:t>Exercices: </a:t>
            </a:r>
          </a:p>
          <a:p>
            <a:pPr lvl="1" indent="-455295">
              <a:lnSpc>
                <a:spcPct val="100000"/>
              </a:lnSpc>
              <a:buSzPct val="45000"/>
              <a:buFont typeface="Arial" panose="020B0604020202020204" pitchFamily="34" charset="0"/>
              <a:buChar char="•"/>
            </a:pPr>
            <a:r>
              <a:rPr lang="fr-FR" altLang="fr-FR" dirty="0">
                <a:latin typeface="Cambria"/>
                <a:ea typeface="Microsoft YaHei"/>
              </a:rPr>
              <a:t>Explications</a:t>
            </a:r>
            <a:endParaRPr lang="fr-FR" dirty="0">
              <a:latin typeface="Cambria"/>
              <a:ea typeface="Microsoft YaHei"/>
            </a:endParaRPr>
          </a:p>
          <a:p>
            <a:pPr lvl="1" indent="-455295" hangingPunct="1">
              <a:lnSpc>
                <a:spcPct val="100000"/>
              </a:lnSpc>
              <a:buSzPct val="45000"/>
              <a:buFont typeface="Courier New" panose="02070309020205020404" pitchFamily="49" charset="0"/>
              <a:buChar char="o"/>
            </a:pPr>
            <a:r>
              <a:rPr lang="fr-FR" altLang="fr-FR" dirty="0">
                <a:latin typeface="Cambria"/>
                <a:ea typeface="Microsoft YaHei"/>
              </a:rPr>
              <a:t>Description des mouvements </a:t>
            </a:r>
          </a:p>
          <a:p>
            <a:pPr lvl="1" indent="-455295" hangingPunct="1">
              <a:lnSpc>
                <a:spcPct val="100000"/>
              </a:lnSpc>
              <a:buSzPct val="45000"/>
              <a:buFont typeface="Courier New" panose="02070309020205020404" pitchFamily="49" charset="0"/>
              <a:buChar char="o"/>
            </a:pPr>
            <a:r>
              <a:rPr lang="fr-FR" altLang="fr-FR" dirty="0">
                <a:latin typeface="Cambria"/>
                <a:ea typeface="Microsoft YaHei"/>
              </a:rPr>
              <a:t>Adaptation des mouvements par rapport </a:t>
            </a:r>
          </a:p>
          <a:p>
            <a:pPr lvl="1" indent="-455295" hangingPunct="1">
              <a:lnSpc>
                <a:spcPct val="100000"/>
              </a:lnSpc>
              <a:buSzPct val="45000"/>
              <a:buFont typeface="Courier New" panose="02070309020205020404" pitchFamily="49" charset="0"/>
              <a:buChar char="o"/>
            </a:pPr>
            <a:r>
              <a:rPr lang="fr-FR" altLang="fr-FR" dirty="0">
                <a:latin typeface="Cambria"/>
                <a:ea typeface="Microsoft YaHei"/>
              </a:rPr>
              <a:t>Analyse FC </a:t>
            </a:r>
          </a:p>
          <a:p>
            <a:pPr indent="-452120" hangingPunct="1">
              <a:lnSpc>
                <a:spcPct val="100000"/>
              </a:lnSpc>
              <a:buClrTx/>
              <a:buFontTx/>
              <a:buNone/>
            </a:pPr>
            <a:endParaRPr lang="fr-FR" altLang="fr-FR">
              <a:latin typeface="Cambria" panose="02040503050406030204" pitchFamily="18" charset="0"/>
            </a:endParaRPr>
          </a:p>
          <a:p>
            <a:pPr indent="-455295" hangingPunct="1">
              <a:lnSpc>
                <a:spcPct val="100000"/>
              </a:lnSpc>
              <a:buSzPct val="45000"/>
              <a:buFont typeface="Arial" panose="020B0604020202020204" pitchFamily="34" charset="0"/>
              <a:buChar char="•"/>
            </a:pPr>
            <a:r>
              <a:rPr lang="fr-FR" altLang="fr-FR" dirty="0">
                <a:latin typeface="Cambria"/>
                <a:ea typeface="Microsoft YaHei"/>
              </a:rPr>
              <a:t>Conclusion</a:t>
            </a:r>
          </a:p>
          <a:p>
            <a:pPr marL="796925" lvl="1" indent="-337820" hangingPunct="1">
              <a:lnSpc>
                <a:spcPct val="100000"/>
              </a:lnSpc>
              <a:buSzPct val="45000"/>
              <a:buFont typeface="Courier New" panose="02070309020205020404" pitchFamily="49" charset="0"/>
              <a:buChar char="o"/>
            </a:pPr>
            <a:r>
              <a:rPr lang="fr-FR" altLang="fr-FR" dirty="0">
                <a:latin typeface="Cambria"/>
                <a:ea typeface="Microsoft YaHei"/>
              </a:rPr>
              <a:t>Apport sur le plan personnel </a:t>
            </a:r>
          </a:p>
          <a:p>
            <a:pPr marL="796925" lvl="1" indent="-337820" hangingPunct="1">
              <a:lnSpc>
                <a:spcPct val="100000"/>
              </a:lnSpc>
              <a:buSzPct val="45000"/>
              <a:buFont typeface="Courier New" panose="02070309020205020404" pitchFamily="49" charset="0"/>
              <a:buChar char="o"/>
            </a:pPr>
            <a:r>
              <a:rPr lang="fr-FR" altLang="fr-FR" dirty="0">
                <a:latin typeface="Cambria"/>
                <a:ea typeface="Microsoft YaHei"/>
              </a:rPr>
              <a:t>Poursuites possibles à l'avenir </a:t>
            </a:r>
          </a:p>
          <a:p>
            <a:pPr indent="-452120" hangingPunct="1">
              <a:lnSpc>
                <a:spcPct val="100000"/>
              </a:lnSpc>
              <a:buClrTx/>
              <a:buFontTx/>
              <a:buNone/>
            </a:pPr>
            <a:endParaRPr lang="fr-FR" altLang="fr-FR" sz="2400">
              <a:latin typeface="Cambria" panose="02040503050406030204" pitchFamily="18" charset="0"/>
            </a:endParaRPr>
          </a:p>
          <a:p>
            <a:pPr indent="-452120" hangingPunct="1">
              <a:lnSpc>
                <a:spcPct val="100000"/>
              </a:lnSpc>
              <a:buClrTx/>
              <a:buFontTx/>
              <a:buNone/>
            </a:pPr>
            <a:endParaRPr lang="fr-FR" altLang="fr-FR" sz="2400">
              <a:latin typeface="Cambria" panose="02040503050406030204" pitchFamily="18" charset="0"/>
            </a:endParaRPr>
          </a:p>
          <a:p>
            <a:pPr indent="0" hangingPunct="1">
              <a:lnSpc>
                <a:spcPct val="100000"/>
              </a:lnSpc>
              <a:buClrTx/>
              <a:buFontTx/>
              <a:buNone/>
            </a:pPr>
            <a:endParaRPr lang="fr-FR" altLang="fr-FR" sz="1600">
              <a:latin typeface="Calibri" panose="020F0502020204030204" pitchFamily="34" charset="0"/>
            </a:endParaRPr>
          </a:p>
          <a:p>
            <a:pPr indent="-452120" hangingPunct="1">
              <a:lnSpc>
                <a:spcPct val="100000"/>
              </a:lnSpc>
              <a:buClrTx/>
              <a:buFontTx/>
              <a:buNone/>
            </a:pPr>
            <a:endParaRPr lang="fr-FR" altLang="fr-FR" sz="1600">
              <a:latin typeface="Calibri" panose="020F0502020204030204" pitchFamily="34" charset="0"/>
              <a:cs typeface="Calibri" panose="020F0502020204030204" pitchFamily="34" charset="0"/>
            </a:endParaRPr>
          </a:p>
        </p:txBody>
      </p:sp>
      <p:sp>
        <p:nvSpPr>
          <p:cNvPr id="5122" name="Rectangle 2">
            <a:extLst>
              <a:ext uri="{FF2B5EF4-FFF2-40B4-BE49-F238E27FC236}">
                <a16:creationId xmlns:a16="http://schemas.microsoft.com/office/drawing/2014/main" id="{A05E66C1-20A6-494E-A222-BF80E7377982}"/>
              </a:ext>
            </a:extLst>
          </p:cNvPr>
          <p:cNvSpPr>
            <a:spLocks noChangeArrowheads="1"/>
          </p:cNvSpPr>
          <p:nvPr/>
        </p:nvSpPr>
        <p:spPr bwMode="auto">
          <a:xfrm>
            <a:off x="4122738" y="9140825"/>
            <a:ext cx="2743200" cy="73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buClrTx/>
              <a:buFontTx/>
              <a:buNone/>
            </a:pPr>
            <a:r>
              <a:rPr lang="fr-FR" altLang="fr-FR" sz="1400">
                <a:latin typeface="Calibri" panose="020F0502020204030204" pitchFamily="34" charset="0"/>
              </a:rPr>
              <a:t>Raphael LAZZARI-ARMOUR</a:t>
            </a:r>
          </a:p>
          <a:p>
            <a:pPr algn="ctr" hangingPunct="1">
              <a:lnSpc>
                <a:spcPct val="100000"/>
              </a:lnSpc>
              <a:buClrTx/>
              <a:buFontTx/>
              <a:buNone/>
            </a:pPr>
            <a:r>
              <a:rPr lang="fr-FR" altLang="fr-FR" sz="1400">
                <a:latin typeface="Calibri" panose="020F0502020204030204" pitchFamily="34" charset="0"/>
              </a:rPr>
              <a:t>L2 Informatique TD3 </a:t>
            </a:r>
          </a:p>
          <a:p>
            <a:pPr algn="ctr" hangingPunct="1">
              <a:lnSpc>
                <a:spcPct val="100000"/>
              </a:lnSpc>
              <a:buClrTx/>
              <a:buFontTx/>
              <a:buNone/>
            </a:pPr>
            <a:r>
              <a:rPr lang="fr-FR" altLang="fr-FR" sz="1400">
                <a:latin typeface="Calibri" panose="020F0502020204030204" pitchFamily="34" charset="0"/>
              </a:rPr>
              <a:t>21920123</a:t>
            </a:r>
          </a:p>
        </p:txBody>
      </p:sp>
      <p:sp>
        <p:nvSpPr>
          <p:cNvPr id="5123" name="Rectangle 3">
            <a:extLst>
              <a:ext uri="{FF2B5EF4-FFF2-40B4-BE49-F238E27FC236}">
                <a16:creationId xmlns:a16="http://schemas.microsoft.com/office/drawing/2014/main" id="{B100E99D-B4EC-4688-AA88-3A414D8FBE26}"/>
              </a:ext>
            </a:extLst>
          </p:cNvPr>
          <p:cNvSpPr>
            <a:spLocks noChangeArrowheads="1"/>
          </p:cNvSpPr>
          <p:nvPr/>
        </p:nvSpPr>
        <p:spPr bwMode="auto">
          <a:xfrm>
            <a:off x="157163" y="9134475"/>
            <a:ext cx="145097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buClrTx/>
              <a:buFontTx/>
              <a:buNone/>
            </a:pPr>
            <a:r>
              <a:rPr lang="fr-FR" altLang="fr-FR" sz="1600" i="1">
                <a:latin typeface="Calibri" panose="020F0502020204030204" pitchFamily="34" charset="0"/>
              </a:rPr>
              <a:t>UE: SPO10006</a:t>
            </a:r>
          </a:p>
          <a:p>
            <a:pPr algn="ctr" hangingPunct="1">
              <a:lnSpc>
                <a:spcPct val="100000"/>
              </a:lnSpc>
              <a:buClrTx/>
              <a:buFontTx/>
              <a:buNone/>
            </a:pPr>
            <a:r>
              <a:rPr lang="fr-FR" altLang="fr-FR" sz="1600" i="1">
                <a:latin typeface="Calibri" panose="020F0502020204030204" pitchFamily="34" charset="0"/>
              </a:rPr>
              <a:t>Renforcement </a:t>
            </a:r>
          </a:p>
          <a:p>
            <a:pPr algn="ctr" hangingPunct="1">
              <a:lnSpc>
                <a:spcPct val="100000"/>
              </a:lnSpc>
              <a:buClrTx/>
              <a:buFontTx/>
              <a:buNone/>
            </a:pPr>
            <a:r>
              <a:rPr lang="fr-FR" altLang="fr-FR" sz="1600" i="1">
                <a:latin typeface="Calibri" panose="020F0502020204030204" pitchFamily="34" charset="0"/>
              </a:rPr>
              <a:t> Musculaire</a:t>
            </a:r>
          </a:p>
        </p:txBody>
      </p:sp>
      <p:pic>
        <p:nvPicPr>
          <p:cNvPr id="5124" name="Picture 4">
            <a:extLst>
              <a:ext uri="{FF2B5EF4-FFF2-40B4-BE49-F238E27FC236}">
                <a16:creationId xmlns:a16="http://schemas.microsoft.com/office/drawing/2014/main" id="{8580977E-50F3-4D02-AED5-6387A4D0EC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8" y="219075"/>
            <a:ext cx="2278062" cy="1101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5" name="Picture 5">
            <a:extLst>
              <a:ext uri="{FF2B5EF4-FFF2-40B4-BE49-F238E27FC236}">
                <a16:creationId xmlns:a16="http://schemas.microsoft.com/office/drawing/2014/main" id="{39695018-DDA8-4AD1-B659-8F1759D4C4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0288" y="219075"/>
            <a:ext cx="1484312" cy="11033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145" name="Picture 1">
            <a:extLst>
              <a:ext uri="{FF2B5EF4-FFF2-40B4-BE49-F238E27FC236}">
                <a16:creationId xmlns:a16="http://schemas.microsoft.com/office/drawing/2014/main" id="{400265FE-DD17-419D-A9C8-5489D7669C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8" y="219075"/>
            <a:ext cx="2278062" cy="1101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6" name="Picture 2">
            <a:extLst>
              <a:ext uri="{FF2B5EF4-FFF2-40B4-BE49-F238E27FC236}">
                <a16:creationId xmlns:a16="http://schemas.microsoft.com/office/drawing/2014/main" id="{FD6F17E4-B7E8-4688-92F4-87DB18A8D1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0288" y="219075"/>
            <a:ext cx="1484312" cy="11033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7" name="Rectangle 3">
            <a:extLst>
              <a:ext uri="{FF2B5EF4-FFF2-40B4-BE49-F238E27FC236}">
                <a16:creationId xmlns:a16="http://schemas.microsoft.com/office/drawing/2014/main" id="{F8E57F07-D697-4923-A496-40A7E4A146D0}"/>
              </a:ext>
            </a:extLst>
          </p:cNvPr>
          <p:cNvSpPr>
            <a:spLocks noChangeArrowheads="1"/>
          </p:cNvSpPr>
          <p:nvPr/>
        </p:nvSpPr>
        <p:spPr bwMode="auto">
          <a:xfrm>
            <a:off x="4122738" y="9140825"/>
            <a:ext cx="2743200" cy="73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buClrTx/>
              <a:buFontTx/>
              <a:buNone/>
            </a:pPr>
            <a:r>
              <a:rPr lang="fr-FR" altLang="fr-FR" sz="1400">
                <a:latin typeface="Calibri" panose="020F0502020204030204" pitchFamily="34" charset="0"/>
              </a:rPr>
              <a:t>Raphael LAZZARI-ARMOUR</a:t>
            </a:r>
          </a:p>
          <a:p>
            <a:pPr algn="ctr" hangingPunct="1">
              <a:lnSpc>
                <a:spcPct val="100000"/>
              </a:lnSpc>
              <a:buClrTx/>
              <a:buFontTx/>
              <a:buNone/>
            </a:pPr>
            <a:r>
              <a:rPr lang="fr-FR" altLang="fr-FR" sz="1400">
                <a:latin typeface="Calibri" panose="020F0502020204030204" pitchFamily="34" charset="0"/>
              </a:rPr>
              <a:t>L2 Informatique TD3 </a:t>
            </a:r>
          </a:p>
          <a:p>
            <a:pPr algn="ctr" hangingPunct="1">
              <a:lnSpc>
                <a:spcPct val="100000"/>
              </a:lnSpc>
              <a:buClrTx/>
              <a:buFontTx/>
              <a:buNone/>
            </a:pPr>
            <a:r>
              <a:rPr lang="fr-FR" altLang="fr-FR" sz="1400">
                <a:latin typeface="Calibri" panose="020F0502020204030204" pitchFamily="34" charset="0"/>
              </a:rPr>
              <a:t>21920123</a:t>
            </a:r>
          </a:p>
        </p:txBody>
      </p:sp>
      <p:sp>
        <p:nvSpPr>
          <p:cNvPr id="6148" name="Rectangle 4">
            <a:extLst>
              <a:ext uri="{FF2B5EF4-FFF2-40B4-BE49-F238E27FC236}">
                <a16:creationId xmlns:a16="http://schemas.microsoft.com/office/drawing/2014/main" id="{61126D1E-E3B1-4545-82F2-FA7BCC8575A2}"/>
              </a:ext>
            </a:extLst>
          </p:cNvPr>
          <p:cNvSpPr>
            <a:spLocks noChangeArrowheads="1"/>
          </p:cNvSpPr>
          <p:nvPr/>
        </p:nvSpPr>
        <p:spPr bwMode="auto">
          <a:xfrm>
            <a:off x="157163" y="9134475"/>
            <a:ext cx="145097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buClrTx/>
              <a:buFontTx/>
              <a:buNone/>
            </a:pPr>
            <a:r>
              <a:rPr lang="fr-FR" altLang="fr-FR" sz="1600" i="1">
                <a:latin typeface="Calibri" panose="020F0502020204030204" pitchFamily="34" charset="0"/>
              </a:rPr>
              <a:t>UE: SPO10006</a:t>
            </a:r>
          </a:p>
          <a:p>
            <a:pPr algn="ctr" hangingPunct="1">
              <a:lnSpc>
                <a:spcPct val="100000"/>
              </a:lnSpc>
              <a:buClrTx/>
              <a:buFontTx/>
              <a:buNone/>
            </a:pPr>
            <a:r>
              <a:rPr lang="fr-FR" altLang="fr-FR" sz="1600" i="1">
                <a:latin typeface="Calibri" panose="020F0502020204030204" pitchFamily="34" charset="0"/>
              </a:rPr>
              <a:t>Renforcement </a:t>
            </a:r>
          </a:p>
          <a:p>
            <a:pPr algn="ctr" hangingPunct="1">
              <a:lnSpc>
                <a:spcPct val="100000"/>
              </a:lnSpc>
              <a:buClrTx/>
              <a:buFontTx/>
              <a:buNone/>
            </a:pPr>
            <a:r>
              <a:rPr lang="fr-FR" altLang="fr-FR" sz="1600" i="1">
                <a:latin typeface="Calibri" panose="020F0502020204030204" pitchFamily="34" charset="0"/>
              </a:rPr>
              <a:t> Musculaire</a:t>
            </a:r>
          </a:p>
        </p:txBody>
      </p:sp>
      <p:sp>
        <p:nvSpPr>
          <p:cNvPr id="6149" name="Text Box 5">
            <a:extLst>
              <a:ext uri="{FF2B5EF4-FFF2-40B4-BE49-F238E27FC236}">
                <a16:creationId xmlns:a16="http://schemas.microsoft.com/office/drawing/2014/main" id="{602F9D94-39E5-4282-BA8D-01B63EDC04C8}"/>
              </a:ext>
            </a:extLst>
          </p:cNvPr>
          <p:cNvSpPr txBox="1">
            <a:spLocks noChangeArrowheads="1"/>
          </p:cNvSpPr>
          <p:nvPr/>
        </p:nvSpPr>
        <p:spPr bwMode="auto">
          <a:xfrm>
            <a:off x="360363" y="1871663"/>
            <a:ext cx="5903912"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624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fr-FR" altLang="fr-FR" sz="2400" u="sng"/>
              <a:t>1) Introduction</a:t>
            </a:r>
          </a:p>
          <a:p>
            <a:pPr>
              <a:buClrTx/>
              <a:buFontTx/>
              <a:buNone/>
            </a:pPr>
            <a:endParaRPr lang="fr-FR" altLang="fr-FR" sz="2400" u="sng"/>
          </a:p>
          <a:p>
            <a:pPr>
              <a:buClrTx/>
              <a:buFontTx/>
              <a:buNone/>
            </a:pPr>
            <a:r>
              <a:rPr lang="fr-FR" altLang="fr-FR" sz="1300" i="1"/>
              <a:t>Bonjour, je me présente, je m'appelle Raphaël LAZZARI-ARMOUR. Je suis étudiant en en 2ème année de licence informatique à l’université de Versailles Saint-Quentin en Yvelines. Pour ce semestre je me suis inscrit en UE de renforcement musculaire et de musculation. </a:t>
            </a:r>
          </a:p>
          <a:p>
            <a:pPr>
              <a:buClrTx/>
              <a:buFontTx/>
              <a:buNone/>
            </a:pPr>
            <a:endParaRPr lang="fr-FR" altLang="fr-FR" sz="1300" i="1"/>
          </a:p>
          <a:p>
            <a:pPr>
              <a:buClrTx/>
              <a:buFontTx/>
              <a:buNone/>
            </a:pPr>
            <a:r>
              <a:rPr lang="fr-FR" altLang="fr-FR" sz="1300" i="1"/>
              <a:t>J'ai décidé de choisir ces deux UE, notamment car cela me permet de prévenir mes blessures et de rééquilibrer des probables différences de puissance musculaires par rapport à la symétrie du corps. </a:t>
            </a:r>
          </a:p>
          <a:p>
            <a:pPr>
              <a:buClrTx/>
              <a:buFontTx/>
              <a:buNone/>
            </a:pPr>
            <a:endParaRPr lang="fr-FR" altLang="fr-FR" sz="1300" i="1"/>
          </a:p>
          <a:p>
            <a:pPr>
              <a:buClrTx/>
              <a:buFontTx/>
              <a:buNone/>
            </a:pPr>
            <a:r>
              <a:rPr lang="fr-FR" altLang="fr-FR" sz="1300" i="1"/>
              <a:t>Étant sportif de haut niveau dans la discipline du triathlon depuis 3ans, je pratique ce sport à haut niveau qui demande une moyenne d'entraînements globale entre 20h et 25h hebdomadaire. Cependant, en ayant fait le choix de poursuivre mes études en parallèles, cela m'a contraint de devoir réduire mes nombres de séances de renforcement musculaire et de musculation chaque semaine. Cela était était donc pour moi le moyen de pouvoir bénéficier de séances de préparation physique au seins de l’université et d'ainsi pouvoir également en apprendre plus sur les muscles concernées sur les différents exercices effectués. </a:t>
            </a:r>
          </a:p>
          <a:p>
            <a:pPr>
              <a:buClrTx/>
              <a:buFontTx/>
              <a:buNone/>
            </a:pPr>
            <a:endParaRPr lang="fr-FR" altLang="fr-FR" sz="1300" i="1"/>
          </a:p>
          <a:p>
            <a:pPr>
              <a:buClrTx/>
              <a:buFontTx/>
              <a:buNone/>
            </a:pPr>
            <a:r>
              <a:rPr lang="fr-FR" altLang="fr-FR" sz="1300" i="1"/>
              <a:t>Durant la saison 2019-2020, j'ai eu quelques blessures durant ma préparation hivernale  qui m'ont contraint de devoir arrêté quelques temps certains entraînements de course à pied et de vélo. Après plusieurs examens cliniques poussés effectués en clinique, avec mon entraîneur et mon docteur, nous nous sommes aperçu que je possédais une nette différence de puissance musculaire entre la cuisse gauche et la cuisse droite. De l'ordre d'une différence de 12% sur la puissance délivrée totale lors de mes sorties vélos captée avec une capteur de puissance dans les pédales. Afin de réduire cette différence, nous avons décidé de mettre plus de séances de renforcement musculaire dans la semaine. Ceci explique donc mon choix qui s'est naturellement porté pour cette UE durant ce semestre 2020-2021.</a:t>
            </a:r>
            <a:r>
              <a:rPr lang="fr-FR" altLang="fr-FR" sz="130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7AD4D650-EA85-4E9C-8082-77C19ED3C4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8" y="219075"/>
            <a:ext cx="2278062" cy="1101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0" name="Picture 2">
            <a:extLst>
              <a:ext uri="{FF2B5EF4-FFF2-40B4-BE49-F238E27FC236}">
                <a16:creationId xmlns:a16="http://schemas.microsoft.com/office/drawing/2014/main" id="{4FFDE431-AEA9-40E0-8758-FE3B25BEC9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0288" y="219075"/>
            <a:ext cx="1484312" cy="11033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1" name="Rectangle 3">
            <a:extLst>
              <a:ext uri="{FF2B5EF4-FFF2-40B4-BE49-F238E27FC236}">
                <a16:creationId xmlns:a16="http://schemas.microsoft.com/office/drawing/2014/main" id="{E69BB0EC-EAD0-4766-A7C4-B0D8DB6B51D2}"/>
              </a:ext>
            </a:extLst>
          </p:cNvPr>
          <p:cNvSpPr>
            <a:spLocks noChangeArrowheads="1"/>
          </p:cNvSpPr>
          <p:nvPr/>
        </p:nvSpPr>
        <p:spPr bwMode="auto">
          <a:xfrm>
            <a:off x="4122738" y="9140825"/>
            <a:ext cx="2743200" cy="73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buClrTx/>
              <a:buFontTx/>
              <a:buNone/>
            </a:pPr>
            <a:r>
              <a:rPr lang="fr-FR" altLang="fr-FR" sz="1400">
                <a:latin typeface="Calibri" panose="020F0502020204030204" pitchFamily="34" charset="0"/>
              </a:rPr>
              <a:t>Raphael LAZZARI-ARMOUR</a:t>
            </a:r>
          </a:p>
          <a:p>
            <a:pPr algn="ctr" hangingPunct="1">
              <a:lnSpc>
                <a:spcPct val="100000"/>
              </a:lnSpc>
              <a:buClrTx/>
              <a:buFontTx/>
              <a:buNone/>
            </a:pPr>
            <a:r>
              <a:rPr lang="fr-FR" altLang="fr-FR" sz="1400">
                <a:latin typeface="Calibri" panose="020F0502020204030204" pitchFamily="34" charset="0"/>
              </a:rPr>
              <a:t>L2 Informatique TD3 </a:t>
            </a:r>
          </a:p>
          <a:p>
            <a:pPr algn="ctr" hangingPunct="1">
              <a:lnSpc>
                <a:spcPct val="100000"/>
              </a:lnSpc>
              <a:buClrTx/>
              <a:buFontTx/>
              <a:buNone/>
            </a:pPr>
            <a:r>
              <a:rPr lang="fr-FR" altLang="fr-FR" sz="1400">
                <a:latin typeface="Calibri" panose="020F0502020204030204" pitchFamily="34" charset="0"/>
              </a:rPr>
              <a:t>21920123</a:t>
            </a:r>
          </a:p>
        </p:txBody>
      </p:sp>
      <p:sp>
        <p:nvSpPr>
          <p:cNvPr id="7172" name="Rectangle 4">
            <a:extLst>
              <a:ext uri="{FF2B5EF4-FFF2-40B4-BE49-F238E27FC236}">
                <a16:creationId xmlns:a16="http://schemas.microsoft.com/office/drawing/2014/main" id="{F7FFBF1D-A990-4693-B735-B060258A2B3E}"/>
              </a:ext>
            </a:extLst>
          </p:cNvPr>
          <p:cNvSpPr>
            <a:spLocks noChangeArrowheads="1"/>
          </p:cNvSpPr>
          <p:nvPr/>
        </p:nvSpPr>
        <p:spPr bwMode="auto">
          <a:xfrm>
            <a:off x="157163" y="9134475"/>
            <a:ext cx="145097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buClrTx/>
              <a:buFontTx/>
              <a:buNone/>
            </a:pPr>
            <a:r>
              <a:rPr lang="fr-FR" altLang="fr-FR" sz="1600" i="1">
                <a:latin typeface="Calibri" panose="020F0502020204030204" pitchFamily="34" charset="0"/>
              </a:rPr>
              <a:t>UE: SPO10006</a:t>
            </a:r>
          </a:p>
          <a:p>
            <a:pPr algn="ctr" hangingPunct="1">
              <a:lnSpc>
                <a:spcPct val="100000"/>
              </a:lnSpc>
              <a:buClrTx/>
              <a:buFontTx/>
              <a:buNone/>
            </a:pPr>
            <a:r>
              <a:rPr lang="fr-FR" altLang="fr-FR" sz="1600" i="1">
                <a:latin typeface="Calibri" panose="020F0502020204030204" pitchFamily="34" charset="0"/>
              </a:rPr>
              <a:t>Renforcement </a:t>
            </a:r>
          </a:p>
          <a:p>
            <a:pPr algn="ctr" hangingPunct="1">
              <a:lnSpc>
                <a:spcPct val="100000"/>
              </a:lnSpc>
              <a:buClrTx/>
              <a:buFontTx/>
              <a:buNone/>
            </a:pPr>
            <a:r>
              <a:rPr lang="fr-FR" altLang="fr-FR" sz="1600" i="1">
                <a:latin typeface="Calibri" panose="020F0502020204030204" pitchFamily="34" charset="0"/>
              </a:rPr>
              <a:t> Musculaire</a:t>
            </a:r>
          </a:p>
        </p:txBody>
      </p:sp>
      <p:sp>
        <p:nvSpPr>
          <p:cNvPr id="7173" name="Text Box 5">
            <a:extLst>
              <a:ext uri="{FF2B5EF4-FFF2-40B4-BE49-F238E27FC236}">
                <a16:creationId xmlns:a16="http://schemas.microsoft.com/office/drawing/2014/main" id="{A084103D-CD11-4573-90AF-FA69E3A29299}"/>
              </a:ext>
            </a:extLst>
          </p:cNvPr>
          <p:cNvSpPr txBox="1">
            <a:spLocks noChangeArrowheads="1"/>
          </p:cNvSpPr>
          <p:nvPr/>
        </p:nvSpPr>
        <p:spPr bwMode="auto">
          <a:xfrm>
            <a:off x="287338" y="1749425"/>
            <a:ext cx="6048375" cy="811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fr-FR" altLang="fr-FR" sz="2400" u="sng"/>
              <a:t>2) Contextualisation</a:t>
            </a:r>
          </a:p>
          <a:p>
            <a:pPr>
              <a:buClrTx/>
              <a:buFontTx/>
              <a:buNone/>
            </a:pPr>
            <a:r>
              <a:rPr lang="fr-FR" altLang="fr-FR" sz="2400" u="sng"/>
              <a:t>	</a:t>
            </a:r>
            <a:r>
              <a:rPr lang="fr-FR" altLang="fr-FR" i="1">
                <a:latin typeface="Bahnschrift SemiLight Condensed" panose="020B0502040204020203" pitchFamily="34" charset="0"/>
              </a:rPr>
              <a:t>--&gt;Palmarès</a:t>
            </a:r>
          </a:p>
          <a:p>
            <a:pPr>
              <a:buClrTx/>
              <a:buFontTx/>
              <a:buNone/>
            </a:pPr>
            <a:r>
              <a:rPr lang="fr-FR" altLang="fr-FR" i="1">
                <a:latin typeface="Bahnschrift SemiLight Condensed" panose="020B0502040204020203" pitchFamily="34" charset="0"/>
              </a:rPr>
              <a:t>	</a:t>
            </a:r>
          </a:p>
          <a:p>
            <a:pPr>
              <a:buClrTx/>
              <a:buFontTx/>
              <a:buNone/>
            </a:pPr>
            <a:endParaRPr lang="fr-FR" altLang="fr-FR" i="1">
              <a:latin typeface="Bahnschrift SemiLight Condensed" panose="020B0502040204020203" pitchFamily="34" charset="0"/>
            </a:endParaRPr>
          </a:p>
          <a:p>
            <a:pPr>
              <a:buClrTx/>
              <a:buFontTx/>
              <a:buNone/>
            </a:pPr>
            <a:r>
              <a:rPr lang="fr-FR" altLang="fr-FR" i="1">
                <a:latin typeface="Bahnschrift SemiLight Condensed" panose="020B0502040204020203" pitchFamily="34" charset="0"/>
              </a:rPr>
              <a:t>2017-2018 : 	</a:t>
            </a:r>
            <a:r>
              <a:rPr lang="fr-FR" altLang="fr-FR" sz="1400" i="1">
                <a:latin typeface="Bahnschrift SemiLight Condensed" panose="020B0502040204020203" pitchFamily="34" charset="0"/>
              </a:rPr>
              <a:t>-Champion du monde ISF individuel U19 triathlon </a:t>
            </a:r>
          </a:p>
          <a:p>
            <a:pPr>
              <a:buClrTx/>
              <a:buFontTx/>
              <a:buNone/>
            </a:pPr>
            <a:r>
              <a:rPr lang="fr-FR" altLang="fr-FR" sz="1400" i="1">
                <a:latin typeface="Bahnschrift SemiLight Condensed" panose="020B0502040204020203" pitchFamily="34" charset="0"/>
              </a:rPr>
              <a:t>			-Champion du monde ISF équipe U19 triathlon </a:t>
            </a:r>
          </a:p>
          <a:p>
            <a:pPr>
              <a:buClrTx/>
              <a:buFontTx/>
              <a:buNone/>
            </a:pPr>
            <a:r>
              <a:rPr lang="fr-FR" altLang="fr-FR" sz="1400" i="1">
                <a:latin typeface="Bahnschrift SemiLight Condensed" panose="020B0502040204020203" pitchFamily="34" charset="0"/>
              </a:rPr>
              <a:t>			-4ème Championnat de France cadet triathlon </a:t>
            </a:r>
          </a:p>
          <a:p>
            <a:pPr>
              <a:buClrTx/>
              <a:buFontTx/>
              <a:buNone/>
            </a:pPr>
            <a:endParaRPr lang="fr-FR" altLang="fr-FR" i="1">
              <a:latin typeface="Bahnschrift SemiLight Condensed" panose="020B0502040204020203" pitchFamily="34" charset="0"/>
            </a:endParaRPr>
          </a:p>
          <a:p>
            <a:pPr>
              <a:buClrTx/>
              <a:buFontTx/>
              <a:buNone/>
            </a:pPr>
            <a:r>
              <a:rPr lang="fr-FR" altLang="fr-FR" i="1">
                <a:latin typeface="Bahnschrift SemiLight Condensed" panose="020B0502040204020203" pitchFamily="34" charset="0"/>
              </a:rPr>
              <a:t>2018-2019 : 	</a:t>
            </a:r>
            <a:r>
              <a:rPr lang="fr-FR" altLang="fr-FR" sz="1400" i="1">
                <a:latin typeface="Bahnschrift SemiLight Condensed" panose="020B0502040204020203" pitchFamily="34" charset="0"/>
              </a:rPr>
              <a:t>-5ème Championnat de France duathlon junior </a:t>
            </a:r>
          </a:p>
          <a:p>
            <a:pPr>
              <a:buClrTx/>
              <a:buFontTx/>
              <a:buNone/>
            </a:pPr>
            <a:r>
              <a:rPr lang="fr-FR" altLang="fr-FR" sz="1400" i="1">
                <a:latin typeface="Bahnschrift SemiLight Condensed" panose="020B0502040204020203" pitchFamily="34" charset="0"/>
              </a:rPr>
              <a:t>			-Champion régional Île de France triathlon junior</a:t>
            </a:r>
          </a:p>
          <a:p>
            <a:pPr>
              <a:buClrTx/>
              <a:buFontTx/>
              <a:buNone/>
            </a:pPr>
            <a:r>
              <a:rPr lang="fr-FR" altLang="fr-FR" sz="1400" i="1">
                <a:latin typeface="Bahnschrift SemiLight Condensed" panose="020B0502040204020203" pitchFamily="34" charset="0"/>
              </a:rPr>
              <a:t>			-Champion régional Île de France duathlon junior </a:t>
            </a:r>
          </a:p>
          <a:p>
            <a:pPr>
              <a:buClrTx/>
              <a:buFontTx/>
              <a:buNone/>
            </a:pPr>
            <a:r>
              <a:rPr lang="fr-FR" altLang="fr-FR" sz="1400" i="1">
                <a:latin typeface="Bahnschrift SemiLight Condensed" panose="020B0502040204020203" pitchFamily="34" charset="0"/>
              </a:rPr>
              <a:t>			-Record de Polynésie du 10km route en 31'58</a:t>
            </a:r>
          </a:p>
          <a:p>
            <a:pPr>
              <a:buClrTx/>
              <a:buFontTx/>
              <a:buNone/>
            </a:pPr>
            <a:r>
              <a:rPr lang="fr-FR" altLang="fr-FR" sz="1400" i="1">
                <a:latin typeface="Bahnschrift SemiLight Condensed" panose="020B0502040204020203" pitchFamily="34" charset="0"/>
              </a:rPr>
              <a:t>			-12ème par équipe sur le championnat  D1 triathlon</a:t>
            </a:r>
          </a:p>
          <a:p>
            <a:pPr>
              <a:buClrTx/>
              <a:buFontTx/>
              <a:buNone/>
            </a:pPr>
            <a:r>
              <a:rPr lang="fr-FR" altLang="fr-FR" sz="1400" i="1">
                <a:latin typeface="Bahnschrift SemiLight Condensed" panose="020B0502040204020203" pitchFamily="34" charset="0"/>
              </a:rPr>
              <a:t>			-13ème par équipe sur le championnat D1 duathlon </a:t>
            </a:r>
          </a:p>
          <a:p>
            <a:pPr>
              <a:buClrTx/>
              <a:buFontTx/>
              <a:buNone/>
            </a:pPr>
            <a:r>
              <a:rPr lang="fr-FR" altLang="fr-FR" sz="1400" i="1">
                <a:latin typeface="Bahnschrift SemiLight Condensed" panose="020B0502040204020203" pitchFamily="34" charset="0"/>
              </a:rPr>
              <a:t>			-2ème jeu du Pacifique à Samoa en triathlon</a:t>
            </a:r>
          </a:p>
          <a:p>
            <a:pPr>
              <a:buClrTx/>
              <a:buFontTx/>
              <a:buNone/>
            </a:pPr>
            <a:r>
              <a:rPr lang="fr-FR" altLang="fr-FR" sz="1400" i="1">
                <a:latin typeface="Bahnschrift SemiLight Condensed" panose="020B0502040204020203" pitchFamily="34" charset="0"/>
              </a:rPr>
              <a:t>			-1er jeu du Pacifique à Samoa par équipe en triathlon</a:t>
            </a:r>
          </a:p>
          <a:p>
            <a:pPr>
              <a:buClrTx/>
              <a:buFontTx/>
              <a:buNone/>
            </a:pPr>
            <a:r>
              <a:rPr lang="fr-FR" altLang="fr-FR" sz="1400" i="1">
                <a:latin typeface="Bahnschrift SemiLight Condensed" panose="020B0502040204020203" pitchFamily="34" charset="0"/>
              </a:rPr>
              <a:t>			-Classé top 30 junior sur le circuit Europe en triathlon</a:t>
            </a:r>
          </a:p>
          <a:p>
            <a:pPr>
              <a:buClrTx/>
              <a:buFontTx/>
              <a:buNone/>
            </a:pPr>
            <a:endParaRPr lang="fr-FR" altLang="fr-FR" sz="1400" i="1">
              <a:latin typeface="Bahnschrift SemiLight Condensed" panose="020B0502040204020203" pitchFamily="34" charset="0"/>
            </a:endParaRPr>
          </a:p>
          <a:p>
            <a:pPr>
              <a:buClrTx/>
              <a:buFontTx/>
              <a:buNone/>
            </a:pPr>
            <a:endParaRPr lang="fr-FR" altLang="fr-FR" sz="1400" i="1">
              <a:latin typeface="Bahnschrift SemiLight Condensed" panose="020B0502040204020203" pitchFamily="34" charset="0"/>
            </a:endParaRPr>
          </a:p>
          <a:p>
            <a:pPr>
              <a:buClrTx/>
              <a:buFontTx/>
              <a:buNone/>
            </a:pPr>
            <a:endParaRPr lang="fr-FR" altLang="fr-FR" i="1">
              <a:latin typeface="Bahnschrift SemiLight Condensed" panose="020B0502040204020203" pitchFamily="34" charset="0"/>
            </a:endParaRPr>
          </a:p>
          <a:p>
            <a:pPr>
              <a:buClrTx/>
              <a:buFontTx/>
              <a:buNone/>
            </a:pPr>
            <a:r>
              <a:rPr lang="fr-FR" altLang="fr-FR" i="1">
                <a:latin typeface="Bahnschrift SemiLight Condensed" panose="020B0502040204020203" pitchFamily="34" charset="0"/>
              </a:rPr>
              <a:t>Records personnels : </a:t>
            </a:r>
          </a:p>
          <a:p>
            <a:pPr>
              <a:buClrTx/>
              <a:buFontTx/>
              <a:buNone/>
            </a:pPr>
            <a:endParaRPr lang="fr-FR" altLang="fr-FR" i="1">
              <a:latin typeface="Bahnschrift SemiLight Condensed" panose="020B0502040204020203" pitchFamily="34" charset="0"/>
            </a:endParaRPr>
          </a:p>
          <a:p>
            <a:pPr>
              <a:buClrTx/>
              <a:buFontTx/>
              <a:buNone/>
            </a:pPr>
            <a:r>
              <a:rPr lang="fr-FR" altLang="fr-FR" i="1">
                <a:latin typeface="Bahnschrift SemiLight Condensed" panose="020B0502040204020203" pitchFamily="34" charset="0"/>
              </a:rPr>
              <a:t>			</a:t>
            </a:r>
            <a:r>
              <a:rPr lang="fr-FR" altLang="fr-FR" sz="1400" i="1">
                <a:latin typeface="Bahnschrift SemiLight Condensed" panose="020B0502040204020203" pitchFamily="34" charset="0"/>
              </a:rPr>
              <a:t>10Km route : 31'58</a:t>
            </a:r>
          </a:p>
          <a:p>
            <a:pPr>
              <a:buClrTx/>
              <a:buFontTx/>
              <a:buNone/>
            </a:pPr>
            <a:r>
              <a:rPr lang="fr-FR" altLang="fr-FR" sz="1400" i="1">
                <a:latin typeface="Bahnschrift SemiLight Condensed" panose="020B0502040204020203" pitchFamily="34" charset="0"/>
              </a:rPr>
              <a:t>			</a:t>
            </a:r>
          </a:p>
          <a:p>
            <a:pPr>
              <a:buClrTx/>
              <a:buFontTx/>
              <a:buNone/>
            </a:pPr>
            <a:r>
              <a:rPr lang="fr-FR" altLang="fr-FR" sz="1400" i="1">
                <a:latin typeface="Bahnschrift SemiLight Condensed" panose="020B0502040204020203" pitchFamily="34" charset="0"/>
              </a:rPr>
              <a:t>			5Km piste : 15'09</a:t>
            </a:r>
          </a:p>
          <a:p>
            <a:pPr>
              <a:buClrTx/>
              <a:buFontTx/>
              <a:buNone/>
            </a:pPr>
            <a:endParaRPr lang="fr-FR" altLang="fr-FR" sz="1400" i="1">
              <a:latin typeface="Bahnschrift SemiLight Condensed" panose="020B0502040204020203" pitchFamily="34" charset="0"/>
            </a:endParaRPr>
          </a:p>
          <a:p>
            <a:pPr>
              <a:buClrTx/>
              <a:buFontTx/>
              <a:buNone/>
            </a:pPr>
            <a:r>
              <a:rPr lang="fr-FR" altLang="fr-FR" sz="1400" i="1">
                <a:latin typeface="Bahnschrift SemiLight Condensed" panose="020B0502040204020203" pitchFamily="34" charset="0"/>
              </a:rPr>
              <a:t>			3000M piste : 8'42</a:t>
            </a:r>
          </a:p>
          <a:p>
            <a:pPr>
              <a:buClrTx/>
              <a:buFontTx/>
              <a:buNone/>
            </a:pPr>
            <a:r>
              <a:rPr lang="fr-FR" altLang="fr-FR" sz="1400" i="1">
                <a:latin typeface="Bahnschrift SemiLight Condensed" panose="020B0502040204020203" pitchFamily="34" charset="0"/>
              </a:rPr>
              <a:t>			</a:t>
            </a:r>
          </a:p>
          <a:p>
            <a:pPr>
              <a:buClrTx/>
              <a:buFontTx/>
              <a:buNone/>
            </a:pPr>
            <a:r>
              <a:rPr lang="fr-FR" altLang="fr-FR" sz="1400" i="1">
                <a:latin typeface="Bahnschrift SemiLight Condensed" panose="020B0502040204020203" pitchFamily="34" charset="0"/>
              </a:rPr>
              <a:t>			400m natation : 4'35</a:t>
            </a:r>
          </a:p>
          <a:p>
            <a:pPr>
              <a:buClrTx/>
              <a:buFontTx/>
              <a:buNone/>
            </a:pPr>
            <a:endParaRPr lang="fr-FR" altLang="fr-FR" sz="1400" i="1">
              <a:latin typeface="Bahnschrift SemiLight Condensed" panose="020B0502040204020203" pitchFamily="34" charset="0"/>
            </a:endParaRPr>
          </a:p>
          <a:p>
            <a:pPr>
              <a:buClrTx/>
              <a:buFontTx/>
              <a:buNone/>
            </a:pPr>
            <a:r>
              <a:rPr lang="fr-FR" altLang="fr-FR" sz="1400" i="1">
                <a:latin typeface="Bahnschrift SemiLight Condensed" panose="020B0502040204020203" pitchFamily="34" charset="0"/>
              </a:rPr>
              <a:t>			800M natation : 9'39</a:t>
            </a:r>
          </a:p>
          <a:p>
            <a:pPr>
              <a:buClrTx/>
              <a:buFontTx/>
              <a:buNone/>
            </a:pPr>
            <a:r>
              <a:rPr lang="fr-FR" altLang="fr-FR" i="1">
                <a:latin typeface="Bahnschrift SemiLight Condensed" panose="020B0502040204020203" pitchFamily="34" charset="0"/>
              </a:rPr>
              <a:t>		</a:t>
            </a:r>
          </a:p>
          <a:p>
            <a:pPr>
              <a:buClrTx/>
              <a:buFontTx/>
              <a:buNone/>
            </a:pPr>
            <a:endParaRPr lang="fr-FR" altLang="fr-FR" i="1">
              <a:latin typeface="Bahnschrift SemiLight Condensed" panose="020B0502040204020203" pitchFamily="34" charset="0"/>
            </a:endParaRPr>
          </a:p>
          <a:p>
            <a:pPr>
              <a:buClrTx/>
              <a:buFontTx/>
              <a:buNone/>
            </a:pPr>
            <a:r>
              <a:rPr lang="fr-FR" altLang="fr-FR" i="1">
                <a:latin typeface="Bahnschrift SemiLight Condensed" panose="020B0502040204020203" pitchFamily="34" charset="0"/>
              </a:rPr>
              <a:t>		</a:t>
            </a:r>
          </a:p>
          <a:p>
            <a:pPr>
              <a:buClrTx/>
              <a:buFontTx/>
              <a:buNone/>
            </a:pPr>
            <a:r>
              <a:rPr lang="fr-FR" altLang="fr-FR" sz="2400" u="sng"/>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193" name="Picture 1">
            <a:extLst>
              <a:ext uri="{FF2B5EF4-FFF2-40B4-BE49-F238E27FC236}">
                <a16:creationId xmlns:a16="http://schemas.microsoft.com/office/drawing/2014/main" id="{56FECAE1-0632-42CD-B584-B700070F9E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8" y="219075"/>
            <a:ext cx="2278062" cy="1101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194" name="Picture 2">
            <a:extLst>
              <a:ext uri="{FF2B5EF4-FFF2-40B4-BE49-F238E27FC236}">
                <a16:creationId xmlns:a16="http://schemas.microsoft.com/office/drawing/2014/main" id="{43A3D1D3-B5D7-4E0F-93EE-5E605802CE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0288" y="219075"/>
            <a:ext cx="1484312" cy="11033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5" name="Rectangle 3">
            <a:extLst>
              <a:ext uri="{FF2B5EF4-FFF2-40B4-BE49-F238E27FC236}">
                <a16:creationId xmlns:a16="http://schemas.microsoft.com/office/drawing/2014/main" id="{7203613A-E36F-4FFF-9F8F-CCCA70867BE4}"/>
              </a:ext>
            </a:extLst>
          </p:cNvPr>
          <p:cNvSpPr>
            <a:spLocks noChangeArrowheads="1"/>
          </p:cNvSpPr>
          <p:nvPr/>
        </p:nvSpPr>
        <p:spPr bwMode="auto">
          <a:xfrm>
            <a:off x="4122738" y="9140825"/>
            <a:ext cx="2743200" cy="73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buClrTx/>
              <a:buFontTx/>
              <a:buNone/>
            </a:pPr>
            <a:r>
              <a:rPr lang="fr-FR" altLang="fr-FR" sz="1400">
                <a:latin typeface="Calibri" panose="020F0502020204030204" pitchFamily="34" charset="0"/>
              </a:rPr>
              <a:t>Raphael LAZZARI-ARMOUR</a:t>
            </a:r>
          </a:p>
          <a:p>
            <a:pPr algn="ctr" hangingPunct="1">
              <a:lnSpc>
                <a:spcPct val="100000"/>
              </a:lnSpc>
              <a:buClrTx/>
              <a:buFontTx/>
              <a:buNone/>
            </a:pPr>
            <a:r>
              <a:rPr lang="fr-FR" altLang="fr-FR" sz="1400">
                <a:latin typeface="Calibri" panose="020F0502020204030204" pitchFamily="34" charset="0"/>
              </a:rPr>
              <a:t>L2 Informatique TD3 </a:t>
            </a:r>
          </a:p>
          <a:p>
            <a:pPr algn="ctr" hangingPunct="1">
              <a:lnSpc>
                <a:spcPct val="100000"/>
              </a:lnSpc>
              <a:buClrTx/>
              <a:buFontTx/>
              <a:buNone/>
            </a:pPr>
            <a:r>
              <a:rPr lang="fr-FR" altLang="fr-FR" sz="1400">
                <a:latin typeface="Calibri" panose="020F0502020204030204" pitchFamily="34" charset="0"/>
              </a:rPr>
              <a:t>21920123</a:t>
            </a:r>
          </a:p>
        </p:txBody>
      </p:sp>
      <p:sp>
        <p:nvSpPr>
          <p:cNvPr id="8196" name="Rectangle 4">
            <a:extLst>
              <a:ext uri="{FF2B5EF4-FFF2-40B4-BE49-F238E27FC236}">
                <a16:creationId xmlns:a16="http://schemas.microsoft.com/office/drawing/2014/main" id="{21FC9458-48A3-4B21-A2C8-1790821BE5C0}"/>
              </a:ext>
            </a:extLst>
          </p:cNvPr>
          <p:cNvSpPr>
            <a:spLocks noChangeArrowheads="1"/>
          </p:cNvSpPr>
          <p:nvPr/>
        </p:nvSpPr>
        <p:spPr bwMode="auto">
          <a:xfrm>
            <a:off x="157163" y="9134475"/>
            <a:ext cx="145097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buClrTx/>
              <a:buFontTx/>
              <a:buNone/>
            </a:pPr>
            <a:r>
              <a:rPr lang="fr-FR" altLang="fr-FR" sz="1600" i="1">
                <a:latin typeface="Calibri" panose="020F0502020204030204" pitchFamily="34" charset="0"/>
              </a:rPr>
              <a:t>UE: SPO10006</a:t>
            </a:r>
          </a:p>
          <a:p>
            <a:pPr algn="ctr" hangingPunct="1">
              <a:lnSpc>
                <a:spcPct val="100000"/>
              </a:lnSpc>
              <a:buClrTx/>
              <a:buFontTx/>
              <a:buNone/>
            </a:pPr>
            <a:r>
              <a:rPr lang="fr-FR" altLang="fr-FR" sz="1600" i="1">
                <a:latin typeface="Calibri" panose="020F0502020204030204" pitchFamily="34" charset="0"/>
              </a:rPr>
              <a:t>Renforcement </a:t>
            </a:r>
          </a:p>
          <a:p>
            <a:pPr algn="ctr" hangingPunct="1">
              <a:lnSpc>
                <a:spcPct val="100000"/>
              </a:lnSpc>
              <a:buClrTx/>
              <a:buFontTx/>
              <a:buNone/>
            </a:pPr>
            <a:r>
              <a:rPr lang="fr-FR" altLang="fr-FR" sz="1600" i="1">
                <a:latin typeface="Calibri" panose="020F0502020204030204" pitchFamily="34" charset="0"/>
              </a:rPr>
              <a:t> Musculaire</a:t>
            </a:r>
          </a:p>
        </p:txBody>
      </p:sp>
      <p:sp>
        <p:nvSpPr>
          <p:cNvPr id="8197" name="Text Box 5">
            <a:extLst>
              <a:ext uri="{FF2B5EF4-FFF2-40B4-BE49-F238E27FC236}">
                <a16:creationId xmlns:a16="http://schemas.microsoft.com/office/drawing/2014/main" id="{988D5621-1049-4B49-8D9F-F34C9C19A941}"/>
              </a:ext>
            </a:extLst>
          </p:cNvPr>
          <p:cNvSpPr txBox="1">
            <a:spLocks noChangeArrowheads="1"/>
          </p:cNvSpPr>
          <p:nvPr/>
        </p:nvSpPr>
        <p:spPr bwMode="auto">
          <a:xfrm>
            <a:off x="287338" y="1749425"/>
            <a:ext cx="6048375" cy="144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t"/>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fr-FR" altLang="fr-FR" sz="2400" u="sng" dirty="0">
                <a:latin typeface="Arial"/>
                <a:ea typeface="Microsoft YaHei"/>
                <a:cs typeface="Arial"/>
              </a:rPr>
              <a:t>2) Contextualisation</a:t>
            </a:r>
          </a:p>
          <a:p>
            <a:pPr>
              <a:buClrTx/>
              <a:buFontTx/>
              <a:buNone/>
            </a:pPr>
            <a:r>
              <a:rPr lang="fr-FR" altLang="fr-FR" sz="2400" u="sng" dirty="0">
                <a:latin typeface="Arial"/>
                <a:ea typeface="Microsoft YaHei"/>
                <a:cs typeface="Arial"/>
              </a:rPr>
              <a:t>	</a:t>
            </a:r>
            <a:r>
              <a:rPr lang="fr-FR" altLang="fr-FR" i="1" dirty="0">
                <a:latin typeface="Georgia"/>
                <a:ea typeface="Microsoft YaHei"/>
              </a:rPr>
              <a:t>--&gt;Facteurs biométriques</a:t>
            </a:r>
          </a:p>
          <a:p>
            <a:pPr>
              <a:buClrTx/>
              <a:buFontTx/>
              <a:buNone/>
            </a:pPr>
            <a:r>
              <a:rPr lang="fr-FR" altLang="fr-FR" sz="2400" u="sng" dirty="0">
                <a:latin typeface="Arial"/>
                <a:ea typeface="Microsoft YaHei"/>
                <a:cs typeface="Arial"/>
              </a:rPr>
              <a:t>	</a:t>
            </a:r>
          </a:p>
        </p:txBody>
      </p:sp>
      <p:pic>
        <p:nvPicPr>
          <p:cNvPr id="8198" name="Picture 6">
            <a:extLst>
              <a:ext uri="{FF2B5EF4-FFF2-40B4-BE49-F238E27FC236}">
                <a16:creationId xmlns:a16="http://schemas.microsoft.com/office/drawing/2014/main" id="{B4F047F1-6F69-489C-A7A3-9DBF54F8D6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3" y="2646363"/>
            <a:ext cx="1327150" cy="1098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9" name="Text Box 7">
            <a:extLst>
              <a:ext uri="{FF2B5EF4-FFF2-40B4-BE49-F238E27FC236}">
                <a16:creationId xmlns:a16="http://schemas.microsoft.com/office/drawing/2014/main" id="{068603E7-6A0D-41E5-916E-67C81BAB8F27}"/>
              </a:ext>
            </a:extLst>
          </p:cNvPr>
          <p:cNvSpPr txBox="1">
            <a:spLocks noChangeArrowheads="1"/>
          </p:cNvSpPr>
          <p:nvPr/>
        </p:nvSpPr>
        <p:spPr bwMode="auto">
          <a:xfrm>
            <a:off x="1839913" y="2851150"/>
            <a:ext cx="2952750" cy="71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fr-FR" altLang="fr-FR" sz="1300" i="1"/>
              <a:t>Fréquence cardiaque maximale-&gt; 203</a:t>
            </a:r>
          </a:p>
          <a:p>
            <a:pPr>
              <a:buClrTx/>
              <a:buFontTx/>
              <a:buNone/>
            </a:pPr>
            <a:endParaRPr lang="fr-FR" altLang="fr-FR" sz="1300" i="1"/>
          </a:p>
          <a:p>
            <a:pPr>
              <a:buClrTx/>
              <a:buFontTx/>
              <a:buNone/>
            </a:pPr>
            <a:r>
              <a:rPr lang="fr-FR" altLang="fr-FR" sz="1300" i="1"/>
              <a:t>Fréquence cardiaque au repose-&gt;38</a:t>
            </a:r>
            <a:r>
              <a:rPr lang="fr-FR" altLang="fr-FR"/>
              <a:t> </a:t>
            </a:r>
          </a:p>
        </p:txBody>
      </p:sp>
      <p:pic>
        <p:nvPicPr>
          <p:cNvPr id="8200" name="Picture 8">
            <a:extLst>
              <a:ext uri="{FF2B5EF4-FFF2-40B4-BE49-F238E27FC236}">
                <a16:creationId xmlns:a16="http://schemas.microsoft.com/office/drawing/2014/main" id="{EC39887A-C23F-4D37-9F9F-B6C8030B6F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900" y="4151313"/>
            <a:ext cx="1457325" cy="1285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201" name="Text Box 9">
            <a:extLst>
              <a:ext uri="{FF2B5EF4-FFF2-40B4-BE49-F238E27FC236}">
                <a16:creationId xmlns:a16="http://schemas.microsoft.com/office/drawing/2014/main" id="{CEFAEB95-23C8-4533-B60B-59C6F6FD5F7A}"/>
              </a:ext>
            </a:extLst>
          </p:cNvPr>
          <p:cNvSpPr txBox="1">
            <a:spLocks noChangeArrowheads="1"/>
          </p:cNvSpPr>
          <p:nvPr/>
        </p:nvSpPr>
        <p:spPr bwMode="auto">
          <a:xfrm>
            <a:off x="1871663" y="4572000"/>
            <a:ext cx="297815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fr-FR" altLang="fr-FR" sz="1300" i="1"/>
              <a:t>Vitesse maximale aérobie-&gt; 21,5km/h </a:t>
            </a:r>
          </a:p>
        </p:txBody>
      </p:sp>
      <p:pic>
        <p:nvPicPr>
          <p:cNvPr id="8202" name="Picture 10">
            <a:extLst>
              <a:ext uri="{FF2B5EF4-FFF2-40B4-BE49-F238E27FC236}">
                <a16:creationId xmlns:a16="http://schemas.microsoft.com/office/drawing/2014/main" id="{EEFD63E9-69BB-4179-87FA-6B973941B5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363" y="5759450"/>
            <a:ext cx="1584325" cy="1368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203" name="Text Box 11">
            <a:extLst>
              <a:ext uri="{FF2B5EF4-FFF2-40B4-BE49-F238E27FC236}">
                <a16:creationId xmlns:a16="http://schemas.microsoft.com/office/drawing/2014/main" id="{44B7F4D7-456D-4F78-8A5B-5173C56A0464}"/>
              </a:ext>
            </a:extLst>
          </p:cNvPr>
          <p:cNvSpPr txBox="1">
            <a:spLocks noChangeArrowheads="1"/>
          </p:cNvSpPr>
          <p:nvPr/>
        </p:nvSpPr>
        <p:spPr bwMode="auto">
          <a:xfrm>
            <a:off x="1871663" y="6278563"/>
            <a:ext cx="3286125" cy="344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fr-FR" altLang="fr-FR" sz="1300" i="1"/>
              <a:t>Puissance maximale aérobie-&gt; 380 Watts</a:t>
            </a:r>
            <a:r>
              <a:rPr lang="fr-FR" altLang="fr-FR"/>
              <a:t> </a:t>
            </a:r>
          </a:p>
        </p:txBody>
      </p:sp>
      <p:sp>
        <p:nvSpPr>
          <p:cNvPr id="8204" name="Text Box 12">
            <a:extLst>
              <a:ext uri="{FF2B5EF4-FFF2-40B4-BE49-F238E27FC236}">
                <a16:creationId xmlns:a16="http://schemas.microsoft.com/office/drawing/2014/main" id="{2BBFC94F-FA17-4AA4-B6AB-3BC60EE637C9}"/>
              </a:ext>
            </a:extLst>
          </p:cNvPr>
          <p:cNvSpPr txBox="1">
            <a:spLocks noChangeArrowheads="1"/>
          </p:cNvSpPr>
          <p:nvPr/>
        </p:nvSpPr>
        <p:spPr bwMode="auto">
          <a:xfrm>
            <a:off x="1871663" y="7783513"/>
            <a:ext cx="1203325" cy="71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buClrTx/>
              <a:buFontTx/>
              <a:buNone/>
            </a:pPr>
            <a:r>
              <a:rPr lang="fr-FR" altLang="fr-FR" sz="1300" i="1"/>
              <a:t>Poids : 78kg</a:t>
            </a:r>
          </a:p>
          <a:p>
            <a:pPr>
              <a:buClrTx/>
              <a:buFontTx/>
              <a:buNone/>
            </a:pPr>
            <a:endParaRPr lang="fr-FR" altLang="fr-FR" i="1"/>
          </a:p>
          <a:p>
            <a:pPr>
              <a:buClrTx/>
              <a:buFontTx/>
              <a:buNone/>
            </a:pPr>
            <a:r>
              <a:rPr lang="fr-FR" altLang="fr-FR" sz="1300" i="1"/>
              <a:t>Taille : 187cm</a:t>
            </a:r>
          </a:p>
        </p:txBody>
      </p:sp>
      <p:pic>
        <p:nvPicPr>
          <p:cNvPr id="8205" name="Picture 13">
            <a:extLst>
              <a:ext uri="{FF2B5EF4-FFF2-40B4-BE49-F238E27FC236}">
                <a16:creationId xmlns:a16="http://schemas.microsoft.com/office/drawing/2014/main" id="{B6636750-B76D-486D-A3A7-243237651C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7415213"/>
            <a:ext cx="1187450" cy="14335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41" name="Picture 1">
            <a:extLst>
              <a:ext uri="{FF2B5EF4-FFF2-40B4-BE49-F238E27FC236}">
                <a16:creationId xmlns:a16="http://schemas.microsoft.com/office/drawing/2014/main" id="{88767A47-44C6-40CD-AC52-E723B1A4F4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8" y="219075"/>
            <a:ext cx="2278062" cy="1101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42" name="Picture 2">
            <a:extLst>
              <a:ext uri="{FF2B5EF4-FFF2-40B4-BE49-F238E27FC236}">
                <a16:creationId xmlns:a16="http://schemas.microsoft.com/office/drawing/2014/main" id="{C81C3C36-F7FF-4E50-B459-C4E31751BC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0288" y="219075"/>
            <a:ext cx="1484312" cy="11033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3" name="Rectangle 3">
            <a:extLst>
              <a:ext uri="{FF2B5EF4-FFF2-40B4-BE49-F238E27FC236}">
                <a16:creationId xmlns:a16="http://schemas.microsoft.com/office/drawing/2014/main" id="{8EAB2A03-69B1-412E-BAD8-014CF01E0D86}"/>
              </a:ext>
            </a:extLst>
          </p:cNvPr>
          <p:cNvSpPr>
            <a:spLocks noChangeArrowheads="1"/>
          </p:cNvSpPr>
          <p:nvPr/>
        </p:nvSpPr>
        <p:spPr bwMode="auto">
          <a:xfrm>
            <a:off x="4122738" y="9140825"/>
            <a:ext cx="2743200" cy="73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buClrTx/>
              <a:buFontTx/>
              <a:buNone/>
            </a:pPr>
            <a:r>
              <a:rPr lang="fr-FR" altLang="fr-FR" sz="1400">
                <a:latin typeface="Calibri" panose="020F0502020204030204" pitchFamily="34" charset="0"/>
              </a:rPr>
              <a:t>Raphael LAZZARI-ARMOUR</a:t>
            </a:r>
          </a:p>
          <a:p>
            <a:pPr algn="ctr" hangingPunct="1">
              <a:lnSpc>
                <a:spcPct val="100000"/>
              </a:lnSpc>
              <a:buClrTx/>
              <a:buFontTx/>
              <a:buNone/>
            </a:pPr>
            <a:r>
              <a:rPr lang="fr-FR" altLang="fr-FR" sz="1400">
                <a:latin typeface="Calibri" panose="020F0502020204030204" pitchFamily="34" charset="0"/>
              </a:rPr>
              <a:t>L2 Informatique TD3 </a:t>
            </a:r>
          </a:p>
          <a:p>
            <a:pPr algn="ctr" hangingPunct="1">
              <a:lnSpc>
                <a:spcPct val="100000"/>
              </a:lnSpc>
              <a:buClrTx/>
              <a:buFontTx/>
              <a:buNone/>
            </a:pPr>
            <a:r>
              <a:rPr lang="fr-FR" altLang="fr-FR" sz="1400">
                <a:latin typeface="Calibri" panose="020F0502020204030204" pitchFamily="34" charset="0"/>
              </a:rPr>
              <a:t>21920123</a:t>
            </a:r>
          </a:p>
        </p:txBody>
      </p:sp>
      <p:sp>
        <p:nvSpPr>
          <p:cNvPr id="10244" name="Rectangle 4">
            <a:extLst>
              <a:ext uri="{FF2B5EF4-FFF2-40B4-BE49-F238E27FC236}">
                <a16:creationId xmlns:a16="http://schemas.microsoft.com/office/drawing/2014/main" id="{5667EA82-FAA0-44E5-8A0F-A0A09BBF2CDD}"/>
              </a:ext>
            </a:extLst>
          </p:cNvPr>
          <p:cNvSpPr>
            <a:spLocks noChangeArrowheads="1"/>
          </p:cNvSpPr>
          <p:nvPr/>
        </p:nvSpPr>
        <p:spPr bwMode="auto">
          <a:xfrm>
            <a:off x="157163" y="9134475"/>
            <a:ext cx="145097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100000"/>
              </a:lnSpc>
              <a:buClrTx/>
              <a:buFontTx/>
              <a:buNone/>
            </a:pPr>
            <a:r>
              <a:rPr lang="fr-FR" altLang="fr-FR" sz="1600" i="1">
                <a:latin typeface="Calibri" panose="020F0502020204030204" pitchFamily="34" charset="0"/>
              </a:rPr>
              <a:t>UE: SPO10006</a:t>
            </a:r>
          </a:p>
          <a:p>
            <a:pPr algn="ctr" hangingPunct="1">
              <a:lnSpc>
                <a:spcPct val="100000"/>
              </a:lnSpc>
              <a:buClrTx/>
              <a:buFontTx/>
              <a:buNone/>
            </a:pPr>
            <a:r>
              <a:rPr lang="fr-FR" altLang="fr-FR" sz="1600" i="1">
                <a:latin typeface="Calibri" panose="020F0502020204030204" pitchFamily="34" charset="0"/>
              </a:rPr>
              <a:t>Renforcement </a:t>
            </a:r>
          </a:p>
          <a:p>
            <a:pPr algn="ctr" hangingPunct="1">
              <a:lnSpc>
                <a:spcPct val="100000"/>
              </a:lnSpc>
              <a:buClrTx/>
              <a:buFontTx/>
              <a:buNone/>
            </a:pPr>
            <a:r>
              <a:rPr lang="fr-FR" altLang="fr-FR" sz="1600" i="1">
                <a:latin typeface="Calibri" panose="020F0502020204030204" pitchFamily="34" charset="0"/>
              </a:rPr>
              <a:t> Musculaire</a:t>
            </a:r>
          </a:p>
        </p:txBody>
      </p:sp>
      <p:sp>
        <p:nvSpPr>
          <p:cNvPr id="10245" name="Text Box 5">
            <a:extLst>
              <a:ext uri="{FF2B5EF4-FFF2-40B4-BE49-F238E27FC236}">
                <a16:creationId xmlns:a16="http://schemas.microsoft.com/office/drawing/2014/main" id="{B5A3357E-034B-4FD4-889C-B1EC5F62D866}"/>
              </a:ext>
            </a:extLst>
          </p:cNvPr>
          <p:cNvSpPr txBox="1">
            <a:spLocks noChangeArrowheads="1"/>
          </p:cNvSpPr>
          <p:nvPr/>
        </p:nvSpPr>
        <p:spPr bwMode="auto">
          <a:xfrm>
            <a:off x="360363" y="1871663"/>
            <a:ext cx="5903912"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6240" rIns="90000" bIns="45000" anchor="t"/>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buClrTx/>
            </a:pPr>
            <a:r>
              <a:rPr lang="fr-FR" altLang="fr-FR" sz="2400" u="sng" dirty="0">
                <a:latin typeface="Arial"/>
                <a:ea typeface="Microsoft YaHei"/>
                <a:cs typeface="Arial"/>
              </a:rPr>
              <a:t>3) Séance</a:t>
            </a:r>
            <a:endParaRPr lang="fr-FR" dirty="0"/>
          </a:p>
          <a:p>
            <a:pPr>
              <a:buClrTx/>
              <a:buFontTx/>
              <a:buNone/>
            </a:pPr>
            <a:r>
              <a:rPr lang="fr-FR" altLang="fr-FR" i="1" dirty="0">
                <a:latin typeface="Georgia"/>
                <a:ea typeface="Microsoft YaHei"/>
                <a:cs typeface="Arial"/>
              </a:rPr>
              <a:t>---&gt;Présentation</a:t>
            </a:r>
            <a:endParaRPr lang="fr-FR" i="1" dirty="0">
              <a:latin typeface="Georgia"/>
            </a:endParaRPr>
          </a:p>
          <a:p>
            <a:pPr>
              <a:buClrTx/>
              <a:buFontTx/>
            </a:pPr>
            <a:r>
              <a:rPr lang="fr-FR" altLang="fr-FR" sz="1300" dirty="0">
                <a:latin typeface="Arial"/>
                <a:ea typeface="Microsoft YaHei"/>
                <a:cs typeface="Arial"/>
              </a:rPr>
              <a:t>Durant cette période de confinement, les accès aux piscines ont été restreint en cause des nouvelles mesures gouvernementales prises. </a:t>
            </a:r>
            <a:endParaRPr lang="fr-FR" altLang="fr-FR" sz="2400">
              <a:cs typeface="Arial" panose="020B0604020202020204" pitchFamily="34" charset="0"/>
            </a:endParaRPr>
          </a:p>
          <a:p>
            <a:pPr>
              <a:buClrTx/>
            </a:pPr>
            <a:endParaRPr lang="fr-FR" altLang="fr-FR" sz="1300">
              <a:cs typeface="Arial" panose="020B0604020202020204" pitchFamily="34" charset="0"/>
            </a:endParaRPr>
          </a:p>
          <a:p>
            <a:pPr>
              <a:buClrTx/>
              <a:buFontTx/>
              <a:buNone/>
            </a:pPr>
            <a:r>
              <a:rPr lang="fr-FR" altLang="fr-FR" sz="1300" dirty="0">
                <a:latin typeface="Arial"/>
                <a:ea typeface="Microsoft YaHei"/>
                <a:cs typeface="Arial"/>
              </a:rPr>
              <a:t>Mon groupe de triathlon ne disposant que de trois accès à la piscine la semaine au lieu des 6 habituels que nous avons. J'ai décidé de mettre en place une séance de renforcement musculaire avec les moyens matériels dont je dispose à la maison. </a:t>
            </a:r>
            <a:endParaRPr lang="fr-FR" altLang="fr-FR" sz="1300" dirty="0">
              <a:cs typeface="Arial"/>
            </a:endParaRPr>
          </a:p>
          <a:p>
            <a:pPr>
              <a:buClrTx/>
              <a:buFontTx/>
              <a:buNone/>
            </a:pPr>
            <a:endParaRPr lang="fr-FR" altLang="fr-FR" sz="1300"/>
          </a:p>
          <a:p>
            <a:pPr>
              <a:buClrTx/>
            </a:pPr>
            <a:r>
              <a:rPr lang="fr-FR" altLang="fr-FR" sz="1300" dirty="0">
                <a:latin typeface="Arial"/>
                <a:ea typeface="Microsoft YaHei"/>
                <a:cs typeface="Arial"/>
              </a:rPr>
              <a:t>Pour combler ce manque de séances de natation hebdomadaire, je vais vous proposer une séance spécifique haut du corps. Plus précisément une séance qui va travailler les muscles qui sont beaucoup sollicités chez le nageur. </a:t>
            </a:r>
            <a:endParaRPr lang="fr-FR" altLang="fr-FR" sz="1300" dirty="0">
              <a:cs typeface="Arial"/>
            </a:endParaRPr>
          </a:p>
          <a:p>
            <a:pPr>
              <a:buClrTx/>
              <a:buFontTx/>
              <a:buNone/>
            </a:pPr>
            <a:endParaRPr lang="fr-FR" altLang="fr-FR" sz="1300"/>
          </a:p>
          <a:p>
            <a:pPr>
              <a:buClrTx/>
            </a:pPr>
            <a:r>
              <a:rPr lang="fr-FR" altLang="fr-FR" sz="1300" dirty="0">
                <a:latin typeface="Arial"/>
                <a:ea typeface="Microsoft YaHei"/>
                <a:cs typeface="Arial"/>
              </a:rPr>
              <a:t>Ceci concerne notamment, les abdominaux, les trapèzes, les deltoïdes, les grand dorsal, les triceps, les coiffés des rotateurs. </a:t>
            </a:r>
            <a:endParaRPr lang="fr-FR" altLang="fr-FR" sz="1300" dirty="0">
              <a:cs typeface="Arial"/>
            </a:endParaRPr>
          </a:p>
          <a:p>
            <a:pPr>
              <a:buClrTx/>
              <a:buFontTx/>
              <a:buNone/>
            </a:pPr>
            <a:endParaRPr lang="fr-FR" altLang="fr-FR" sz="1300"/>
          </a:p>
          <a:p>
            <a:pPr>
              <a:buClrTx/>
            </a:pPr>
            <a:endParaRPr lang="fr-FR" altLang="fr-FR" sz="1300" dirty="0">
              <a:cs typeface="Arial"/>
            </a:endParaRPr>
          </a:p>
          <a:p>
            <a:pPr>
              <a:buClrTx/>
              <a:buFontTx/>
              <a:buNone/>
            </a:pPr>
            <a:endParaRPr lang="fr-FR" altLang="fr-FR" sz="2400" u="sng"/>
          </a:p>
          <a:p>
            <a:pPr>
              <a:buClrTx/>
              <a:buFontTx/>
              <a:buNone/>
            </a:pPr>
            <a:endParaRPr lang="fr-FR" altLang="fr-FR" sz="2400" u="sng"/>
          </a:p>
          <a:p>
            <a:pPr>
              <a:buClrTx/>
              <a:buFontTx/>
              <a:buNone/>
            </a:pPr>
            <a:endParaRPr lang="fr-FR" altLang="fr-FR" sz="2400" u="sng"/>
          </a:p>
          <a:p>
            <a:pPr>
              <a:buClrTx/>
              <a:buFontTx/>
              <a:buNone/>
            </a:pPr>
            <a:endParaRPr lang="fr-FR" altLang="fr-FR" sz="2400" u="sng"/>
          </a:p>
          <a:p>
            <a:pPr>
              <a:buClrTx/>
            </a:pPr>
            <a:r>
              <a:rPr lang="fr-FR" altLang="fr-FR" sz="1300" dirty="0">
                <a:latin typeface="Arial"/>
                <a:ea typeface="Microsoft YaHei"/>
                <a:cs typeface="Arial"/>
              </a:rPr>
              <a:t>  </a:t>
            </a:r>
            <a:endParaRPr lang="fr-FR" altLang="fr-FR" sz="1300" dirty="0">
              <a:cs typeface="Arial"/>
            </a:endParaRPr>
          </a:p>
        </p:txBody>
      </p:sp>
      <p:pic>
        <p:nvPicPr>
          <p:cNvPr id="2" name="Image 2">
            <a:extLst>
              <a:ext uri="{FF2B5EF4-FFF2-40B4-BE49-F238E27FC236}">
                <a16:creationId xmlns:a16="http://schemas.microsoft.com/office/drawing/2014/main" id="{E0C8DEA6-C54E-4FB1-8B30-46A60285EA9A}"/>
              </a:ext>
            </a:extLst>
          </p:cNvPr>
          <p:cNvPicPr>
            <a:picLocks noChangeAspect="1"/>
          </p:cNvPicPr>
          <p:nvPr/>
        </p:nvPicPr>
        <p:blipFill>
          <a:blip r:embed="rId5"/>
          <a:stretch>
            <a:fillRect/>
          </a:stretch>
        </p:blipFill>
        <p:spPr>
          <a:xfrm>
            <a:off x="903720" y="5195541"/>
            <a:ext cx="5047557" cy="378753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Thèm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hème Office">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fr-FR"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fr-FR"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Thèm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hèm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hèm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hèm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hèm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hèm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hèm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Thèm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hème Office">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fr-FR"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fr-FR"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Thèm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hèm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hèm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hèm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hèm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hèm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hèm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34451</TotalTime>
  <Application>Microsoft Office PowerPoint</Application>
  <PresentationFormat>Personnalisé</PresentationFormat>
  <Slides>6</Slides>
  <Notes>6</Notes>
  <HiddenSlides>0</HiddenSlides>
  <ScaleCrop>false</ScaleCrop>
  <HeadingPairs>
    <vt:vector size="4" baseType="variant">
      <vt:variant>
        <vt:lpstr>Thème</vt:lpstr>
      </vt:variant>
      <vt:variant>
        <vt:i4>2</vt:i4>
      </vt:variant>
      <vt:variant>
        <vt:lpstr>Titres des diapositives</vt:lpstr>
      </vt:variant>
      <vt:variant>
        <vt:i4>6</vt:i4>
      </vt:variant>
    </vt:vector>
  </HeadingPairs>
  <TitlesOfParts>
    <vt:vector size="8" baseType="lpstr">
      <vt:lpstr>Thème Office</vt:lpstr>
      <vt:lpstr>Thème Office</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revision>49</cp:revision>
  <cp:lastPrinted>1601-01-01T00:00:00Z</cp:lastPrinted>
  <dcterms:created xsi:type="dcterms:W3CDTF">1601-01-01T00:00:00Z</dcterms:created>
  <dcterms:modified xsi:type="dcterms:W3CDTF">2020-11-30T08:47:05Z</dcterms:modified>
</cp:coreProperties>
</file>