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3"/>
  </p:notesMasterIdLst>
  <p:handoutMasterIdLst>
    <p:handoutMasterId r:id="rId4"/>
  </p:handoutMasterIdLst>
  <p:sldIdLst>
    <p:sldId id="256" r:id="rId2"/>
  </p:sldIdLst>
  <p:sldSz cx="43891200" cy="32918400"/>
  <p:notesSz cx="6858000" cy="9144000"/>
  <p:defaultTextStyle>
    <a:defPPr>
      <a:defRPr lang="en-US"/>
    </a:defPPr>
    <a:lvl1pPr marL="0" algn="l" defTabSz="3679776" rtl="0" eaLnBrk="1" latinLnBrk="0" hangingPunct="1">
      <a:defRPr sz="7200" kern="1200">
        <a:solidFill>
          <a:schemeClr val="tx1"/>
        </a:solidFill>
        <a:latin typeface="+mn-lt"/>
        <a:ea typeface="+mn-ea"/>
        <a:cs typeface="+mn-cs"/>
      </a:defRPr>
    </a:lvl1pPr>
    <a:lvl2pPr marL="1839912" algn="l" defTabSz="3679776" rtl="0" eaLnBrk="1" latinLnBrk="0" hangingPunct="1">
      <a:defRPr sz="7200" kern="1200">
        <a:solidFill>
          <a:schemeClr val="tx1"/>
        </a:solidFill>
        <a:latin typeface="+mn-lt"/>
        <a:ea typeface="+mn-ea"/>
        <a:cs typeface="+mn-cs"/>
      </a:defRPr>
    </a:lvl2pPr>
    <a:lvl3pPr marL="3679776" algn="l" defTabSz="3679776" rtl="0" eaLnBrk="1" latinLnBrk="0" hangingPunct="1">
      <a:defRPr sz="7200" kern="1200">
        <a:solidFill>
          <a:schemeClr val="tx1"/>
        </a:solidFill>
        <a:latin typeface="+mn-lt"/>
        <a:ea typeface="+mn-ea"/>
        <a:cs typeface="+mn-cs"/>
      </a:defRPr>
    </a:lvl3pPr>
    <a:lvl4pPr marL="5519693" algn="l" defTabSz="3679776" rtl="0" eaLnBrk="1" latinLnBrk="0" hangingPunct="1">
      <a:defRPr sz="7200" kern="1200">
        <a:solidFill>
          <a:schemeClr val="tx1"/>
        </a:solidFill>
        <a:latin typeface="+mn-lt"/>
        <a:ea typeface="+mn-ea"/>
        <a:cs typeface="+mn-cs"/>
      </a:defRPr>
    </a:lvl4pPr>
    <a:lvl5pPr marL="7359562" algn="l" defTabSz="3679776" rtl="0" eaLnBrk="1" latinLnBrk="0" hangingPunct="1">
      <a:defRPr sz="7200" kern="1200">
        <a:solidFill>
          <a:schemeClr val="tx1"/>
        </a:solidFill>
        <a:latin typeface="+mn-lt"/>
        <a:ea typeface="+mn-ea"/>
        <a:cs typeface="+mn-cs"/>
      </a:defRPr>
    </a:lvl5pPr>
    <a:lvl6pPr marL="9199469" algn="l" defTabSz="3679776" rtl="0" eaLnBrk="1" latinLnBrk="0" hangingPunct="1">
      <a:defRPr sz="7200" kern="1200">
        <a:solidFill>
          <a:schemeClr val="tx1"/>
        </a:solidFill>
        <a:latin typeface="+mn-lt"/>
        <a:ea typeface="+mn-ea"/>
        <a:cs typeface="+mn-cs"/>
      </a:defRPr>
    </a:lvl6pPr>
    <a:lvl7pPr marL="11039366" algn="l" defTabSz="3679776" rtl="0" eaLnBrk="1" latinLnBrk="0" hangingPunct="1">
      <a:defRPr sz="7200" kern="1200">
        <a:solidFill>
          <a:schemeClr val="tx1"/>
        </a:solidFill>
        <a:latin typeface="+mn-lt"/>
        <a:ea typeface="+mn-ea"/>
        <a:cs typeface="+mn-cs"/>
      </a:defRPr>
    </a:lvl7pPr>
    <a:lvl8pPr marL="12879259" algn="l" defTabSz="3679776" rtl="0" eaLnBrk="1" latinLnBrk="0" hangingPunct="1">
      <a:defRPr sz="7200" kern="1200">
        <a:solidFill>
          <a:schemeClr val="tx1"/>
        </a:solidFill>
        <a:latin typeface="+mn-lt"/>
        <a:ea typeface="+mn-ea"/>
        <a:cs typeface="+mn-cs"/>
      </a:defRPr>
    </a:lvl8pPr>
    <a:lvl9pPr marL="14719157" algn="l" defTabSz="3679776" rtl="0" eaLnBrk="1" latinLnBrk="0" hangingPunct="1">
      <a:defRPr sz="7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4721" autoAdjust="0"/>
  </p:normalViewPr>
  <p:slideViewPr>
    <p:cSldViewPr snapToGrid="0">
      <p:cViewPr>
        <p:scale>
          <a:sx n="21" d="100"/>
          <a:sy n="21" d="100"/>
        </p:scale>
        <p:origin x="966" y="-468"/>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AFBC85-EE41-46FB-A7F4-99ED4084C835}" type="doc">
      <dgm:prSet loTypeId="urn:microsoft.com/office/officeart/2008/layout/TitlePictureLineup" loCatId="picture" qsTypeId="urn:microsoft.com/office/officeart/2005/8/quickstyle/simple4" qsCatId="simple" csTypeId="urn:microsoft.com/office/officeart/2005/8/colors/accent2_5" csCatId="accent2" phldr="1"/>
      <dgm:spPr/>
      <dgm:t>
        <a:bodyPr/>
        <a:lstStyle/>
        <a:p>
          <a:endParaRPr lang="en-US"/>
        </a:p>
      </dgm:t>
    </dgm:pt>
    <dgm:pt modelId="{48328429-D21F-4CF6-9089-EE3F5F57F2AC}">
      <dgm:prSet phldrT="[Text]"/>
      <dgm:spPr/>
      <dgm:t>
        <a:bodyPr/>
        <a:lstStyle/>
        <a:p>
          <a:endParaRPr lang="en-US" dirty="0"/>
        </a:p>
      </dgm:t>
    </dgm:pt>
    <dgm:pt modelId="{1635AB15-42A4-42D6-9F2B-33788AD7A83B}" type="parTrans" cxnId="{B7AA9BCE-D649-4F1B-B108-93466D2481F6}">
      <dgm:prSet/>
      <dgm:spPr/>
      <dgm:t>
        <a:bodyPr/>
        <a:lstStyle/>
        <a:p>
          <a:endParaRPr lang="en-US"/>
        </a:p>
      </dgm:t>
    </dgm:pt>
    <dgm:pt modelId="{C822654F-BF62-47E3-96FD-AE4B604B788B}" type="sibTrans" cxnId="{B7AA9BCE-D649-4F1B-B108-93466D2481F6}">
      <dgm:prSet/>
      <dgm:spPr/>
      <dgm:t>
        <a:bodyPr/>
        <a:lstStyle/>
        <a:p>
          <a:endParaRPr lang="en-US"/>
        </a:p>
      </dgm:t>
    </dgm:pt>
    <dgm:pt modelId="{25AF84C7-6ED7-450C-83EA-4337CE735A70}">
      <dgm:prSet phldrT="[Text]"/>
      <dgm:spPr/>
      <dgm:t>
        <a:bodyPr/>
        <a:lstStyle/>
        <a:p>
          <a:r>
            <a:rPr lang="en-US" dirty="0"/>
            <a:t>Enable Geofences</a:t>
          </a:r>
        </a:p>
      </dgm:t>
    </dgm:pt>
    <dgm:pt modelId="{33168ED3-1516-4DE0-87C6-D0BBEBB68307}" type="parTrans" cxnId="{447AF68F-5153-4E01-A5A1-8D3A25A73007}">
      <dgm:prSet/>
      <dgm:spPr/>
      <dgm:t>
        <a:bodyPr/>
        <a:lstStyle/>
        <a:p>
          <a:endParaRPr lang="en-US"/>
        </a:p>
      </dgm:t>
    </dgm:pt>
    <dgm:pt modelId="{2562C856-622C-43A4-99D0-A7FF0C835EBA}" type="sibTrans" cxnId="{447AF68F-5153-4E01-A5A1-8D3A25A73007}">
      <dgm:prSet/>
      <dgm:spPr/>
      <dgm:t>
        <a:bodyPr/>
        <a:lstStyle/>
        <a:p>
          <a:endParaRPr lang="en-US"/>
        </a:p>
      </dgm:t>
    </dgm:pt>
    <dgm:pt modelId="{0F8DBA57-A3BA-4BC9-A853-67B71E3B3531}">
      <dgm:prSet phldrT="[Text]"/>
      <dgm:spPr/>
      <dgm:t>
        <a:bodyPr/>
        <a:lstStyle/>
        <a:p>
          <a:r>
            <a:rPr lang="en-US" dirty="0"/>
            <a:t>Capturing  location</a:t>
          </a:r>
        </a:p>
      </dgm:t>
    </dgm:pt>
    <dgm:pt modelId="{99BB5F99-B845-4128-856A-D40FE489F4C0}" type="parTrans" cxnId="{81AE50C2-F587-470B-86FC-B5A28EFEE1BC}">
      <dgm:prSet/>
      <dgm:spPr/>
      <dgm:t>
        <a:bodyPr/>
        <a:lstStyle/>
        <a:p>
          <a:endParaRPr lang="en-US"/>
        </a:p>
      </dgm:t>
    </dgm:pt>
    <dgm:pt modelId="{CD82CFE7-3793-47B0-8B52-9C19EDB40EDE}" type="sibTrans" cxnId="{81AE50C2-F587-470B-86FC-B5A28EFEE1BC}">
      <dgm:prSet/>
      <dgm:spPr/>
      <dgm:t>
        <a:bodyPr/>
        <a:lstStyle/>
        <a:p>
          <a:endParaRPr lang="en-US"/>
        </a:p>
      </dgm:t>
    </dgm:pt>
    <dgm:pt modelId="{677FC8B7-2875-43E9-9CDF-1CB72AAB0D0E}">
      <dgm:prSet phldrT="[Text]"/>
      <dgm:spPr/>
      <dgm:t>
        <a:bodyPr/>
        <a:lstStyle/>
        <a:p>
          <a:r>
            <a:rPr lang="en-US" dirty="0"/>
            <a:t>Select location </a:t>
          </a:r>
        </a:p>
      </dgm:t>
    </dgm:pt>
    <dgm:pt modelId="{135D044B-CF2D-4837-B65C-369AE7EBF5F6}" type="parTrans" cxnId="{97DC5797-804D-44AB-A7F2-9EB61CACB1D5}">
      <dgm:prSet/>
      <dgm:spPr/>
      <dgm:t>
        <a:bodyPr/>
        <a:lstStyle/>
        <a:p>
          <a:endParaRPr lang="en-US"/>
        </a:p>
      </dgm:t>
    </dgm:pt>
    <dgm:pt modelId="{76FCE978-AC8C-47A4-866D-929EE0B68914}" type="sibTrans" cxnId="{97DC5797-804D-44AB-A7F2-9EB61CACB1D5}">
      <dgm:prSet/>
      <dgm:spPr/>
      <dgm:t>
        <a:bodyPr/>
        <a:lstStyle/>
        <a:p>
          <a:endParaRPr lang="en-US"/>
        </a:p>
      </dgm:t>
    </dgm:pt>
    <dgm:pt modelId="{A518A75D-9854-4CDE-9FB7-B1EBB324AAED}">
      <dgm:prSet phldrT="[Text]"/>
      <dgm:spPr/>
      <dgm:t>
        <a:bodyPr/>
        <a:lstStyle/>
        <a:p>
          <a:r>
            <a:rPr lang="en-US" dirty="0"/>
            <a:t>Add location</a:t>
          </a:r>
        </a:p>
      </dgm:t>
    </dgm:pt>
    <dgm:pt modelId="{FF440F30-5F7D-44F0-8264-C65521A11F0C}" type="sibTrans" cxnId="{E5053C00-76EC-4519-ABF3-0ACDA95BE163}">
      <dgm:prSet/>
      <dgm:spPr/>
      <dgm:t>
        <a:bodyPr/>
        <a:lstStyle/>
        <a:p>
          <a:endParaRPr lang="en-US"/>
        </a:p>
      </dgm:t>
    </dgm:pt>
    <dgm:pt modelId="{8A2D5E86-42BC-415B-A1DE-0C28EEB3661C}" type="parTrans" cxnId="{E5053C00-76EC-4519-ABF3-0ACDA95BE163}">
      <dgm:prSet/>
      <dgm:spPr/>
      <dgm:t>
        <a:bodyPr/>
        <a:lstStyle/>
        <a:p>
          <a:endParaRPr lang="en-US"/>
        </a:p>
      </dgm:t>
    </dgm:pt>
    <dgm:pt modelId="{8C6E4A05-D928-421F-BB35-AB0FFEB0B7C4}" type="pres">
      <dgm:prSet presAssocID="{25AFBC85-EE41-46FB-A7F4-99ED4084C835}" presName="Name0" presStyleCnt="0">
        <dgm:presLayoutVars>
          <dgm:dir/>
        </dgm:presLayoutVars>
      </dgm:prSet>
      <dgm:spPr/>
    </dgm:pt>
    <dgm:pt modelId="{8C8EDC2C-400F-4A87-B348-71B90CDC58F1}" type="pres">
      <dgm:prSet presAssocID="{A518A75D-9854-4CDE-9FB7-B1EBB324AAED}" presName="composite" presStyleCnt="0"/>
      <dgm:spPr/>
    </dgm:pt>
    <dgm:pt modelId="{53B4FA82-603E-4EDB-90A9-1DA699C2C901}" type="pres">
      <dgm:prSet presAssocID="{A518A75D-9854-4CDE-9FB7-B1EBB324AAED}" presName="Accent" presStyleLbl="alignAcc1" presStyleIdx="0" presStyleCnt="4"/>
      <dgm:spPr/>
    </dgm:pt>
    <dgm:pt modelId="{48475A52-D924-4818-BEE8-D250047D6B3F}" type="pres">
      <dgm:prSet presAssocID="{A518A75D-9854-4CDE-9FB7-B1EBB324AAED}" presName="Image" presStyleLbl="node1" presStyleIdx="0" presStyleCnt="4" custScaleY="201195" custLinFactNeighborX="4107" custLinFactNeighborY="-52712"/>
      <dgm:spPr>
        <a:blipFill rotWithShape="0">
          <a:blip xmlns:r="http://schemas.openxmlformats.org/officeDocument/2006/relationships" r:embed="rId1"/>
          <a:stretch>
            <a:fillRect/>
          </a:stretch>
        </a:blipFill>
      </dgm:spPr>
      <dgm:extLst>
        <a:ext uri="{E40237B7-FDA0-4F09-8148-C483321AD2D9}">
          <dgm14:cNvPr xmlns:dgm14="http://schemas.microsoft.com/office/drawing/2010/diagram" id="0" name="" descr="Stack of file folders and papers with pen on top." title="Sample Picture"/>
        </a:ext>
      </dgm:extLst>
    </dgm:pt>
    <dgm:pt modelId="{5ABBC393-AD16-4772-8402-4ABCB8683B4E}" type="pres">
      <dgm:prSet presAssocID="{A518A75D-9854-4CDE-9FB7-B1EBB324AAED}" presName="Child" presStyleLbl="revTx" presStyleIdx="0" presStyleCnt="4" custLinFactY="16228" custLinFactNeighborX="-3625" custLinFactNeighborY="100000">
        <dgm:presLayoutVars>
          <dgm:bulletEnabled val="1"/>
        </dgm:presLayoutVars>
      </dgm:prSet>
      <dgm:spPr/>
    </dgm:pt>
    <dgm:pt modelId="{770E20EC-6929-4A45-99D5-285545E37892}" type="pres">
      <dgm:prSet presAssocID="{A518A75D-9854-4CDE-9FB7-B1EBB324AAED}" presName="Parent" presStyleLbl="alignNode1" presStyleIdx="0" presStyleCnt="4" custLinFactY="-200000" custLinFactNeighborY="-211781">
        <dgm:presLayoutVars>
          <dgm:bulletEnabled val="1"/>
        </dgm:presLayoutVars>
      </dgm:prSet>
      <dgm:spPr/>
    </dgm:pt>
    <dgm:pt modelId="{F445107B-3E02-430C-9039-D2AE418B235A}" type="pres">
      <dgm:prSet presAssocID="{FF440F30-5F7D-44F0-8264-C65521A11F0C}" presName="sibTrans" presStyleCnt="0"/>
      <dgm:spPr/>
    </dgm:pt>
    <dgm:pt modelId="{4F88CED5-DAB2-486C-AD16-C2CB6913B61B}" type="pres">
      <dgm:prSet presAssocID="{25AF84C7-6ED7-450C-83EA-4337CE735A70}" presName="composite" presStyleCnt="0"/>
      <dgm:spPr/>
    </dgm:pt>
    <dgm:pt modelId="{6806A88B-ACCD-4689-BA2C-F1412EF73B42}" type="pres">
      <dgm:prSet presAssocID="{25AF84C7-6ED7-450C-83EA-4337CE735A70}" presName="Accent" presStyleLbl="alignAcc1" presStyleIdx="1" presStyleCnt="4"/>
      <dgm:spPr/>
    </dgm:pt>
    <dgm:pt modelId="{6D3BA09B-A748-477B-98A1-FEDE95925694}" type="pres">
      <dgm:prSet presAssocID="{25AF84C7-6ED7-450C-83EA-4337CE735A70}" presName="Image" presStyleLbl="node1" presStyleIdx="1" presStyleCnt="4" custScaleY="173674" custLinFactX="8392" custLinFactNeighborX="100000" custLinFactNeighborY="43552"/>
      <dgm:spPr>
        <a:blipFill rotWithShape="0">
          <a:blip xmlns:r="http://schemas.openxmlformats.org/officeDocument/2006/relationships" r:embed="rId2"/>
          <a:stretch>
            <a:fillRect/>
          </a:stretch>
        </a:blipFill>
      </dgm:spPr>
      <dgm:extLst>
        <a:ext uri="{E40237B7-FDA0-4F09-8148-C483321AD2D9}">
          <dgm14:cNvPr xmlns:dgm14="http://schemas.microsoft.com/office/drawing/2010/diagram" id="0" name="" descr="Four people having a discussion in office with large windows." title="Sample Picture"/>
        </a:ext>
      </dgm:extLst>
    </dgm:pt>
    <dgm:pt modelId="{A0810939-5D65-4F5C-894F-F86C706A7A1C}" type="pres">
      <dgm:prSet presAssocID="{25AF84C7-6ED7-450C-83EA-4337CE735A70}" presName="Child" presStyleLbl="revTx" presStyleIdx="1" presStyleCnt="4">
        <dgm:presLayoutVars>
          <dgm:bulletEnabled val="1"/>
        </dgm:presLayoutVars>
      </dgm:prSet>
      <dgm:spPr/>
    </dgm:pt>
    <dgm:pt modelId="{16EEE8E2-3D18-44F6-B04A-3D59841E4FA8}" type="pres">
      <dgm:prSet presAssocID="{25AF84C7-6ED7-450C-83EA-4337CE735A70}" presName="Parent" presStyleLbl="alignNode1" presStyleIdx="1" presStyleCnt="4" custLinFactY="-200000" custLinFactNeighborX="-6863" custLinFactNeighborY="-220359">
        <dgm:presLayoutVars>
          <dgm:bulletEnabled val="1"/>
        </dgm:presLayoutVars>
      </dgm:prSet>
      <dgm:spPr/>
    </dgm:pt>
    <dgm:pt modelId="{BC140B48-2181-4811-AF91-223867D0738E}" type="pres">
      <dgm:prSet presAssocID="{2562C856-622C-43A4-99D0-A7FF0C835EBA}" presName="sibTrans" presStyleCnt="0"/>
      <dgm:spPr/>
    </dgm:pt>
    <dgm:pt modelId="{57293698-40AD-44C8-9B60-0D0C4FC11960}" type="pres">
      <dgm:prSet presAssocID="{0F8DBA57-A3BA-4BC9-A853-67B71E3B3531}" presName="composite" presStyleCnt="0"/>
      <dgm:spPr/>
    </dgm:pt>
    <dgm:pt modelId="{7F77031C-84AF-49FA-B2E3-6B22E2F49F2B}" type="pres">
      <dgm:prSet presAssocID="{0F8DBA57-A3BA-4BC9-A853-67B71E3B3531}" presName="Accent" presStyleLbl="alignAcc1" presStyleIdx="2" presStyleCnt="4"/>
      <dgm:spPr/>
    </dgm:pt>
    <dgm:pt modelId="{6FDEA8A3-BC3B-493E-88CC-A57435CCDC96}" type="pres">
      <dgm:prSet presAssocID="{0F8DBA57-A3BA-4BC9-A853-67B71E3B3531}" presName="Image" presStyleLbl="node1" presStyleIdx="2" presStyleCnt="4" custScaleY="194642" custLinFactX="1027" custLinFactNeighborX="100000" custLinFactNeighborY="39496"/>
      <dgm:spPr>
        <a:blipFill rotWithShape="0">
          <a:blip xmlns:r="http://schemas.openxmlformats.org/officeDocument/2006/relationships" r:embed="rId3"/>
          <a:stretch>
            <a:fillRect/>
          </a:stretch>
        </a:blipFill>
      </dgm:spPr>
      <dgm:extLst>
        <a:ext uri="{E40237B7-FDA0-4F09-8148-C483321AD2D9}">
          <dgm14:cNvPr xmlns:dgm14="http://schemas.microsoft.com/office/drawing/2010/diagram" id="0" name="" descr="Close up of students studying in library." title="Sample Picture"/>
        </a:ext>
      </dgm:extLst>
    </dgm:pt>
    <dgm:pt modelId="{EBE06ADE-C892-44D3-AB90-0EE941CCA21D}" type="pres">
      <dgm:prSet presAssocID="{0F8DBA57-A3BA-4BC9-A853-67B71E3B3531}" presName="Child" presStyleLbl="revTx" presStyleIdx="2" presStyleCnt="4">
        <dgm:presLayoutVars>
          <dgm:bulletEnabled val="1"/>
        </dgm:presLayoutVars>
      </dgm:prSet>
      <dgm:spPr/>
    </dgm:pt>
    <dgm:pt modelId="{B3686B38-0C87-411A-9F82-923E333643FB}" type="pres">
      <dgm:prSet presAssocID="{0F8DBA57-A3BA-4BC9-A853-67B71E3B3531}" presName="Parent" presStyleLbl="alignNode1" presStyleIdx="2" presStyleCnt="4" custLinFactY="-200000" custLinFactNeighborX="-13726" custLinFactNeighborY="-211781">
        <dgm:presLayoutVars>
          <dgm:bulletEnabled val="1"/>
        </dgm:presLayoutVars>
      </dgm:prSet>
      <dgm:spPr/>
    </dgm:pt>
    <dgm:pt modelId="{0A69584E-ED28-4A81-B130-0E9A2F565C94}" type="pres">
      <dgm:prSet presAssocID="{CD82CFE7-3793-47B0-8B52-9C19EDB40EDE}" presName="sibTrans" presStyleCnt="0"/>
      <dgm:spPr/>
    </dgm:pt>
    <dgm:pt modelId="{CCF11A6E-F586-4910-8C44-1AE6AD4ECC02}" type="pres">
      <dgm:prSet presAssocID="{677FC8B7-2875-43E9-9CDF-1CB72AAB0D0E}" presName="composite" presStyleCnt="0"/>
      <dgm:spPr/>
    </dgm:pt>
    <dgm:pt modelId="{87ACD694-36F9-4193-A8FE-573DA345BCA3}" type="pres">
      <dgm:prSet presAssocID="{677FC8B7-2875-43E9-9CDF-1CB72AAB0D0E}" presName="Accent" presStyleLbl="alignAcc1" presStyleIdx="3" presStyleCnt="4"/>
      <dgm:spPr>
        <a:blipFill rotWithShape="0">
          <a:blip xmlns:r="http://schemas.openxmlformats.org/officeDocument/2006/relationships" r:embed="rId4"/>
          <a:stretch>
            <a:fillRect/>
          </a:stretch>
        </a:blipFill>
      </dgm:spPr>
    </dgm:pt>
    <dgm:pt modelId="{D5EF084B-0048-459A-9001-2451F5192F25}" type="pres">
      <dgm:prSet presAssocID="{677FC8B7-2875-43E9-9CDF-1CB72AAB0D0E}" presName="Image" presStyleLbl="node1" presStyleIdx="3" presStyleCnt="4" custScaleY="186869" custLinFactX="-100000" custLinFactNeighborX="-168089" custLinFactNeighborY="44053"/>
      <dgm:spPr>
        <a:blipFill rotWithShape="0">
          <a:blip xmlns:r="http://schemas.openxmlformats.org/officeDocument/2006/relationships" r:embed="rId5"/>
          <a:stretch>
            <a:fillRect/>
          </a:stretch>
        </a:blipFill>
        <a:ln>
          <a:noFill/>
        </a:ln>
      </dgm:spPr>
      <dgm:extLst>
        <a:ext uri="{E40237B7-FDA0-4F09-8148-C483321AD2D9}">
          <dgm14:cNvPr xmlns:dgm14="http://schemas.microsoft.com/office/drawing/2010/diagram" id="0" name="" descr="Closeup of gloved hand picking up a glass beaker." title="Sample Picture"/>
        </a:ext>
      </dgm:extLst>
    </dgm:pt>
    <dgm:pt modelId="{2A1C86DE-9AB9-421D-8408-47DA191A0168}" type="pres">
      <dgm:prSet presAssocID="{677FC8B7-2875-43E9-9CDF-1CB72AAB0D0E}" presName="Child" presStyleLbl="revTx" presStyleIdx="3" presStyleCnt="4" custScaleY="130467" custLinFactX="-68089" custLinFactNeighborX="-100000" custLinFactNeighborY="-733">
        <dgm:presLayoutVars>
          <dgm:bulletEnabled val="1"/>
        </dgm:presLayoutVars>
      </dgm:prSet>
      <dgm:spPr/>
    </dgm:pt>
    <dgm:pt modelId="{4E89074A-DD45-4C30-BE68-0847302086FD}" type="pres">
      <dgm:prSet presAssocID="{677FC8B7-2875-43E9-9CDF-1CB72AAB0D0E}" presName="Parent" presStyleLbl="alignNode1" presStyleIdx="3" presStyleCnt="4" custLinFactY="-214726" custLinFactNeighborX="-15442" custLinFactNeighborY="-300000">
        <dgm:presLayoutVars>
          <dgm:bulletEnabled val="1"/>
        </dgm:presLayoutVars>
      </dgm:prSet>
      <dgm:spPr/>
    </dgm:pt>
  </dgm:ptLst>
  <dgm:cxnLst>
    <dgm:cxn modelId="{E5053C00-76EC-4519-ABF3-0ACDA95BE163}" srcId="{25AFBC85-EE41-46FB-A7F4-99ED4084C835}" destId="{A518A75D-9854-4CDE-9FB7-B1EBB324AAED}" srcOrd="0" destOrd="0" parTransId="{8A2D5E86-42BC-415B-A1DE-0C28EEB3661C}" sibTransId="{FF440F30-5F7D-44F0-8264-C65521A11F0C}"/>
    <dgm:cxn modelId="{4A4ADF06-6D3D-43CF-9662-53E434EE742F}" type="presOf" srcId="{25AF84C7-6ED7-450C-83EA-4337CE735A70}" destId="{16EEE8E2-3D18-44F6-B04A-3D59841E4FA8}" srcOrd="0" destOrd="0" presId="urn:microsoft.com/office/officeart/2008/layout/TitlePictureLineup"/>
    <dgm:cxn modelId="{B724B512-D13F-42E5-8E9D-6F0A3CE544D8}" type="presOf" srcId="{48328429-D21F-4CF6-9089-EE3F5F57F2AC}" destId="{5ABBC393-AD16-4772-8402-4ABCB8683B4E}" srcOrd="0" destOrd="0" presId="urn:microsoft.com/office/officeart/2008/layout/TitlePictureLineup"/>
    <dgm:cxn modelId="{951AB036-7A1D-4DCF-8595-B29E9F00F3BE}" type="presOf" srcId="{677FC8B7-2875-43E9-9CDF-1CB72AAB0D0E}" destId="{4E89074A-DD45-4C30-BE68-0847302086FD}" srcOrd="0" destOrd="0" presId="urn:microsoft.com/office/officeart/2008/layout/TitlePictureLineup"/>
    <dgm:cxn modelId="{6A0A065E-D593-4F6E-BB02-BF63EE5BC407}" type="presOf" srcId="{25AFBC85-EE41-46FB-A7F4-99ED4084C835}" destId="{8C6E4A05-D928-421F-BB35-AB0FFEB0B7C4}" srcOrd="0" destOrd="0" presId="urn:microsoft.com/office/officeart/2008/layout/TitlePictureLineup"/>
    <dgm:cxn modelId="{447AF68F-5153-4E01-A5A1-8D3A25A73007}" srcId="{25AFBC85-EE41-46FB-A7F4-99ED4084C835}" destId="{25AF84C7-6ED7-450C-83EA-4337CE735A70}" srcOrd="1" destOrd="0" parTransId="{33168ED3-1516-4DE0-87C6-D0BBEBB68307}" sibTransId="{2562C856-622C-43A4-99D0-A7FF0C835EBA}"/>
    <dgm:cxn modelId="{97DC5797-804D-44AB-A7F2-9EB61CACB1D5}" srcId="{25AFBC85-EE41-46FB-A7F4-99ED4084C835}" destId="{677FC8B7-2875-43E9-9CDF-1CB72AAB0D0E}" srcOrd="3" destOrd="0" parTransId="{135D044B-CF2D-4837-B65C-369AE7EBF5F6}" sibTransId="{76FCE978-AC8C-47A4-866D-929EE0B68914}"/>
    <dgm:cxn modelId="{C84F12B6-3EE3-4557-A9DE-5ECD9E203BEF}" type="presOf" srcId="{0F8DBA57-A3BA-4BC9-A853-67B71E3B3531}" destId="{B3686B38-0C87-411A-9F82-923E333643FB}" srcOrd="0" destOrd="0" presId="urn:microsoft.com/office/officeart/2008/layout/TitlePictureLineup"/>
    <dgm:cxn modelId="{81AE50C2-F587-470B-86FC-B5A28EFEE1BC}" srcId="{25AFBC85-EE41-46FB-A7F4-99ED4084C835}" destId="{0F8DBA57-A3BA-4BC9-A853-67B71E3B3531}" srcOrd="2" destOrd="0" parTransId="{99BB5F99-B845-4128-856A-D40FE489F4C0}" sibTransId="{CD82CFE7-3793-47B0-8B52-9C19EDB40EDE}"/>
    <dgm:cxn modelId="{B7AA9BCE-D649-4F1B-B108-93466D2481F6}" srcId="{A518A75D-9854-4CDE-9FB7-B1EBB324AAED}" destId="{48328429-D21F-4CF6-9089-EE3F5F57F2AC}" srcOrd="0" destOrd="0" parTransId="{1635AB15-42A4-42D6-9F2B-33788AD7A83B}" sibTransId="{C822654F-BF62-47E3-96FD-AE4B604B788B}"/>
    <dgm:cxn modelId="{CA8B89D3-A3E5-41AB-9C8A-76BEC3920398}" type="presOf" srcId="{A518A75D-9854-4CDE-9FB7-B1EBB324AAED}" destId="{770E20EC-6929-4A45-99D5-285545E37892}" srcOrd="0" destOrd="0" presId="urn:microsoft.com/office/officeart/2008/layout/TitlePictureLineup"/>
    <dgm:cxn modelId="{B5657A53-F7C5-449A-A28C-ADB1BD95AFAD}" type="presParOf" srcId="{8C6E4A05-D928-421F-BB35-AB0FFEB0B7C4}" destId="{8C8EDC2C-400F-4A87-B348-71B90CDC58F1}" srcOrd="0" destOrd="0" presId="urn:microsoft.com/office/officeart/2008/layout/TitlePictureLineup"/>
    <dgm:cxn modelId="{1C80C19B-C14E-453A-AD9B-0F519D412CCB}" type="presParOf" srcId="{8C8EDC2C-400F-4A87-B348-71B90CDC58F1}" destId="{53B4FA82-603E-4EDB-90A9-1DA699C2C901}" srcOrd="0" destOrd="0" presId="urn:microsoft.com/office/officeart/2008/layout/TitlePictureLineup"/>
    <dgm:cxn modelId="{0D6A37DD-154A-4327-B4B3-2A50C24373F9}" type="presParOf" srcId="{8C8EDC2C-400F-4A87-B348-71B90CDC58F1}" destId="{48475A52-D924-4818-BEE8-D250047D6B3F}" srcOrd="1" destOrd="0" presId="urn:microsoft.com/office/officeart/2008/layout/TitlePictureLineup"/>
    <dgm:cxn modelId="{1E1E856B-4E06-4DFA-AE7E-1819C16ECE23}" type="presParOf" srcId="{8C8EDC2C-400F-4A87-B348-71B90CDC58F1}" destId="{5ABBC393-AD16-4772-8402-4ABCB8683B4E}" srcOrd="2" destOrd="0" presId="urn:microsoft.com/office/officeart/2008/layout/TitlePictureLineup"/>
    <dgm:cxn modelId="{94603CFF-6319-4F7E-9584-61D5B3C6CCE8}" type="presParOf" srcId="{8C8EDC2C-400F-4A87-B348-71B90CDC58F1}" destId="{770E20EC-6929-4A45-99D5-285545E37892}" srcOrd="3" destOrd="0" presId="urn:microsoft.com/office/officeart/2008/layout/TitlePictureLineup"/>
    <dgm:cxn modelId="{118F0820-8E7E-4B51-9E59-DD8CD76FCF99}" type="presParOf" srcId="{8C6E4A05-D928-421F-BB35-AB0FFEB0B7C4}" destId="{F445107B-3E02-430C-9039-D2AE418B235A}" srcOrd="1" destOrd="0" presId="urn:microsoft.com/office/officeart/2008/layout/TitlePictureLineup"/>
    <dgm:cxn modelId="{548A32D1-9AF9-45CD-8C7D-024637A7AB9D}" type="presParOf" srcId="{8C6E4A05-D928-421F-BB35-AB0FFEB0B7C4}" destId="{4F88CED5-DAB2-486C-AD16-C2CB6913B61B}" srcOrd="2" destOrd="0" presId="urn:microsoft.com/office/officeart/2008/layout/TitlePictureLineup"/>
    <dgm:cxn modelId="{82A3BCF8-B055-4122-8F9F-3924F53D11F3}" type="presParOf" srcId="{4F88CED5-DAB2-486C-AD16-C2CB6913B61B}" destId="{6806A88B-ACCD-4689-BA2C-F1412EF73B42}" srcOrd="0" destOrd="0" presId="urn:microsoft.com/office/officeart/2008/layout/TitlePictureLineup"/>
    <dgm:cxn modelId="{B468AC5D-6312-4CB3-A75C-4DD567095356}" type="presParOf" srcId="{4F88CED5-DAB2-486C-AD16-C2CB6913B61B}" destId="{6D3BA09B-A748-477B-98A1-FEDE95925694}" srcOrd="1" destOrd="0" presId="urn:microsoft.com/office/officeart/2008/layout/TitlePictureLineup"/>
    <dgm:cxn modelId="{565D5817-8668-4194-8212-B5C1333A11D3}" type="presParOf" srcId="{4F88CED5-DAB2-486C-AD16-C2CB6913B61B}" destId="{A0810939-5D65-4F5C-894F-F86C706A7A1C}" srcOrd="2" destOrd="0" presId="urn:microsoft.com/office/officeart/2008/layout/TitlePictureLineup"/>
    <dgm:cxn modelId="{588CC3A0-CAF9-4EC4-9804-E43CF7F6D4A8}" type="presParOf" srcId="{4F88CED5-DAB2-486C-AD16-C2CB6913B61B}" destId="{16EEE8E2-3D18-44F6-B04A-3D59841E4FA8}" srcOrd="3" destOrd="0" presId="urn:microsoft.com/office/officeart/2008/layout/TitlePictureLineup"/>
    <dgm:cxn modelId="{174A4375-01F6-4B6C-BFAA-671ADF1C725A}" type="presParOf" srcId="{8C6E4A05-D928-421F-BB35-AB0FFEB0B7C4}" destId="{BC140B48-2181-4811-AF91-223867D0738E}" srcOrd="3" destOrd="0" presId="urn:microsoft.com/office/officeart/2008/layout/TitlePictureLineup"/>
    <dgm:cxn modelId="{34978403-7B65-46B8-9090-6D3EF6659C85}" type="presParOf" srcId="{8C6E4A05-D928-421F-BB35-AB0FFEB0B7C4}" destId="{57293698-40AD-44C8-9B60-0D0C4FC11960}" srcOrd="4" destOrd="0" presId="urn:microsoft.com/office/officeart/2008/layout/TitlePictureLineup"/>
    <dgm:cxn modelId="{5D836622-280E-4845-A659-9D33579C26AB}" type="presParOf" srcId="{57293698-40AD-44C8-9B60-0D0C4FC11960}" destId="{7F77031C-84AF-49FA-B2E3-6B22E2F49F2B}" srcOrd="0" destOrd="0" presId="urn:microsoft.com/office/officeart/2008/layout/TitlePictureLineup"/>
    <dgm:cxn modelId="{1B177A82-D028-4DEB-802C-CC84A925EB5D}" type="presParOf" srcId="{57293698-40AD-44C8-9B60-0D0C4FC11960}" destId="{6FDEA8A3-BC3B-493E-88CC-A57435CCDC96}" srcOrd="1" destOrd="0" presId="urn:microsoft.com/office/officeart/2008/layout/TitlePictureLineup"/>
    <dgm:cxn modelId="{C8378814-4562-48A5-B7DC-6589C729DB15}" type="presParOf" srcId="{57293698-40AD-44C8-9B60-0D0C4FC11960}" destId="{EBE06ADE-C892-44D3-AB90-0EE941CCA21D}" srcOrd="2" destOrd="0" presId="urn:microsoft.com/office/officeart/2008/layout/TitlePictureLineup"/>
    <dgm:cxn modelId="{0D45383A-482B-44A0-B1A5-2DCB71105C09}" type="presParOf" srcId="{57293698-40AD-44C8-9B60-0D0C4FC11960}" destId="{B3686B38-0C87-411A-9F82-923E333643FB}" srcOrd="3" destOrd="0" presId="urn:microsoft.com/office/officeart/2008/layout/TitlePictureLineup"/>
    <dgm:cxn modelId="{08204CAE-7BF2-4DAB-8015-F3F5ABE2F48B}" type="presParOf" srcId="{8C6E4A05-D928-421F-BB35-AB0FFEB0B7C4}" destId="{0A69584E-ED28-4A81-B130-0E9A2F565C94}" srcOrd="5" destOrd="0" presId="urn:microsoft.com/office/officeart/2008/layout/TitlePictureLineup"/>
    <dgm:cxn modelId="{52EDB241-342E-464E-8400-02E1B331CB85}" type="presParOf" srcId="{8C6E4A05-D928-421F-BB35-AB0FFEB0B7C4}" destId="{CCF11A6E-F586-4910-8C44-1AE6AD4ECC02}" srcOrd="6" destOrd="0" presId="urn:microsoft.com/office/officeart/2008/layout/TitlePictureLineup"/>
    <dgm:cxn modelId="{C38F45B8-687B-4411-8E6A-53A47B7D6176}" type="presParOf" srcId="{CCF11A6E-F586-4910-8C44-1AE6AD4ECC02}" destId="{87ACD694-36F9-4193-A8FE-573DA345BCA3}" srcOrd="0" destOrd="0" presId="urn:microsoft.com/office/officeart/2008/layout/TitlePictureLineup"/>
    <dgm:cxn modelId="{897F451A-53DF-4B1E-9380-A027CBDC7541}" type="presParOf" srcId="{CCF11A6E-F586-4910-8C44-1AE6AD4ECC02}" destId="{D5EF084B-0048-459A-9001-2451F5192F25}" srcOrd="1" destOrd="0" presId="urn:microsoft.com/office/officeart/2008/layout/TitlePictureLineup"/>
    <dgm:cxn modelId="{4180D4C8-36C2-4E1C-9F25-69BF37E8E673}" type="presParOf" srcId="{CCF11A6E-F586-4910-8C44-1AE6AD4ECC02}" destId="{2A1C86DE-9AB9-421D-8408-47DA191A0168}" srcOrd="2" destOrd="0" presId="urn:microsoft.com/office/officeart/2008/layout/TitlePictureLineup"/>
    <dgm:cxn modelId="{9E1174A5-804B-4A57-89C9-AAA3D772EA69}" type="presParOf" srcId="{CCF11A6E-F586-4910-8C44-1AE6AD4ECC02}" destId="{4E89074A-DD45-4C30-BE68-0847302086FD}" srcOrd="3" destOrd="0" presId="urn:microsoft.com/office/officeart/2008/layout/TitlePictureLineup"/>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4FA82-603E-4EDB-90A9-1DA699C2C901}">
      <dsp:nvSpPr>
        <dsp:cNvPr id="0" name=""/>
        <dsp:cNvSpPr/>
      </dsp:nvSpPr>
      <dsp:spPr>
        <a:xfrm>
          <a:off x="748" y="1093158"/>
          <a:ext cx="0" cy="6080306"/>
        </a:xfrm>
        <a:prstGeom prst="line">
          <a:avLst/>
        </a:prstGeom>
        <a:solidFill>
          <a:schemeClr val="lt1">
            <a:alpha val="90000"/>
            <a:hueOff val="0"/>
            <a:satOff val="0"/>
            <a:lumOff val="0"/>
            <a:alphaOff val="0"/>
          </a:schemeClr>
        </a:solidFill>
        <a:ln w="9525" cap="flat" cmpd="sng" algn="ctr">
          <a:solidFill>
            <a:schemeClr val="accent2">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8475A52-D924-4818-BEE8-D250047D6B3F}">
      <dsp:nvSpPr>
        <dsp:cNvPr id="0" name=""/>
        <dsp:cNvSpPr/>
      </dsp:nvSpPr>
      <dsp:spPr>
        <a:xfrm>
          <a:off x="300983" y="-88582"/>
          <a:ext cx="3197903" cy="5504972"/>
        </a:xfrm>
        <a:prstGeom prst="rect">
          <a:avLst/>
        </a:prstGeom>
        <a:blipFill rotWithShape="0">
          <a:blip xmlns:r="http://schemas.openxmlformats.org/officeDocument/2006/relationships" r:embed="rId1"/>
          <a:stretch>
            <a:fillRect/>
          </a:stretch>
        </a:blipFill>
        <a:ln>
          <a:noFill/>
        </a:ln>
        <a:effectLst>
          <a:outerShdw blurRad="57150" dist="38100" dir="5400000" algn="ctr" rotWithShape="0">
            <a:schemeClr val="accent2">
              <a:alpha val="90000"/>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sp>
    <dsp:sp modelId="{5ABBC393-AD16-4772-8402-4ABCB8683B4E}">
      <dsp:nvSpPr>
        <dsp:cNvPr id="0" name=""/>
        <dsp:cNvSpPr/>
      </dsp:nvSpPr>
      <dsp:spPr>
        <a:xfrm>
          <a:off x="53721" y="4225960"/>
          <a:ext cx="3197903" cy="3141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600200">
            <a:lnSpc>
              <a:spcPct val="90000"/>
            </a:lnSpc>
            <a:spcBef>
              <a:spcPct val="0"/>
            </a:spcBef>
            <a:spcAft>
              <a:spcPct val="35000"/>
            </a:spcAft>
            <a:buNone/>
          </a:pPr>
          <a:endParaRPr lang="en-US" sz="3600" kern="1200" dirty="0"/>
        </a:p>
      </dsp:txBody>
      <dsp:txXfrm>
        <a:off x="53721" y="4225960"/>
        <a:ext cx="3197903" cy="3141491"/>
      </dsp:txXfrm>
    </dsp:sp>
    <dsp:sp modelId="{770E20EC-6929-4A45-99D5-285545E37892}">
      <dsp:nvSpPr>
        <dsp:cNvPr id="0" name=""/>
        <dsp:cNvSpPr/>
      </dsp:nvSpPr>
      <dsp:spPr>
        <a:xfrm>
          <a:off x="748" y="0"/>
          <a:ext cx="3377947" cy="675589"/>
        </a:xfrm>
        <a:prstGeom prst="rect">
          <a:avLst/>
        </a:prstGeom>
        <a:gradFill rotWithShape="0">
          <a:gsLst>
            <a:gs pos="0">
              <a:schemeClr val="accent2">
                <a:alpha val="90000"/>
                <a:hueOff val="0"/>
                <a:satOff val="0"/>
                <a:lumOff val="0"/>
                <a:alphaOff val="0"/>
                <a:tint val="98000"/>
                <a:shade val="25000"/>
                <a:satMod val="250000"/>
              </a:schemeClr>
            </a:gs>
            <a:gs pos="68000">
              <a:schemeClr val="accent2">
                <a:alpha val="90000"/>
                <a:hueOff val="0"/>
                <a:satOff val="0"/>
                <a:lumOff val="0"/>
                <a:alphaOff val="0"/>
                <a:tint val="86000"/>
                <a:satMod val="115000"/>
              </a:schemeClr>
            </a:gs>
            <a:gs pos="100000">
              <a:schemeClr val="accent2">
                <a:alpha val="90000"/>
                <a:hueOff val="0"/>
                <a:satOff val="0"/>
                <a:lumOff val="0"/>
                <a:alphaOff val="0"/>
                <a:tint val="50000"/>
                <a:satMod val="150000"/>
              </a:schemeClr>
            </a:gs>
          </a:gsLst>
          <a:path path="circle">
            <a:fillToRect l="50000" t="130000" r="50000" b="-30000"/>
          </a:path>
        </a:gradFill>
        <a:ln w="9525" cap="flat" cmpd="sng" algn="ctr">
          <a:solidFill>
            <a:schemeClr val="accent2">
              <a:alpha val="90000"/>
              <a:hueOff val="0"/>
              <a:satOff val="0"/>
              <a:lumOff val="0"/>
              <a:alphaOff val="0"/>
            </a:schemeClr>
          </a:solidFill>
          <a:prstDash val="solid"/>
        </a:ln>
        <a:effectLst>
          <a:outerShdw blurRad="57150" dist="38100" dir="5400000" algn="ctr" rotWithShape="0">
            <a:schemeClr val="accent2">
              <a:alpha val="90000"/>
              <a:hueOff val="0"/>
              <a:satOff val="0"/>
              <a:lumOff val="0"/>
              <a:alphaOff val="0"/>
              <a:shade val="9000"/>
              <a:satMod val="105000"/>
              <a:alpha val="48000"/>
            </a:scheme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333500">
            <a:lnSpc>
              <a:spcPct val="90000"/>
            </a:lnSpc>
            <a:spcBef>
              <a:spcPct val="0"/>
            </a:spcBef>
            <a:spcAft>
              <a:spcPct val="35000"/>
            </a:spcAft>
            <a:buNone/>
          </a:pPr>
          <a:r>
            <a:rPr lang="en-US" sz="3000" kern="1200" dirty="0"/>
            <a:t>Add location</a:t>
          </a:r>
        </a:p>
      </dsp:txBody>
      <dsp:txXfrm>
        <a:off x="748" y="0"/>
        <a:ext cx="3377947" cy="675589"/>
      </dsp:txXfrm>
    </dsp:sp>
    <dsp:sp modelId="{6806A88B-ACCD-4689-BA2C-F1412EF73B42}">
      <dsp:nvSpPr>
        <dsp:cNvPr id="0" name=""/>
        <dsp:cNvSpPr/>
      </dsp:nvSpPr>
      <dsp:spPr>
        <a:xfrm>
          <a:off x="4097089" y="716652"/>
          <a:ext cx="0" cy="6080306"/>
        </a:xfrm>
        <a:prstGeom prst="line">
          <a:avLst/>
        </a:prstGeom>
        <a:solidFill>
          <a:schemeClr val="lt1">
            <a:alpha val="90000"/>
            <a:hueOff val="0"/>
            <a:satOff val="0"/>
            <a:lumOff val="0"/>
            <a:alphaOff val="0"/>
          </a:schemeClr>
        </a:solidFill>
        <a:ln w="9525" cap="flat" cmpd="sng" algn="ctr">
          <a:solidFill>
            <a:schemeClr val="accent2">
              <a:alpha val="90000"/>
              <a:hueOff val="0"/>
              <a:satOff val="0"/>
              <a:lumOff val="0"/>
              <a:alphaOff val="-13333"/>
            </a:schemeClr>
          </a:solidFill>
          <a:prstDash val="solid"/>
        </a:ln>
        <a:effectLst/>
      </dsp:spPr>
      <dsp:style>
        <a:lnRef idx="1">
          <a:scrgbClr r="0" g="0" b="0"/>
        </a:lnRef>
        <a:fillRef idx="1">
          <a:scrgbClr r="0" g="0" b="0"/>
        </a:fillRef>
        <a:effectRef idx="0">
          <a:scrgbClr r="0" g="0" b="0"/>
        </a:effectRef>
        <a:fontRef idx="minor"/>
      </dsp:style>
    </dsp:sp>
    <dsp:sp modelId="{6D3BA09B-A748-477B-98A1-FEDE95925694}">
      <dsp:nvSpPr>
        <dsp:cNvPr id="0" name=""/>
        <dsp:cNvSpPr/>
      </dsp:nvSpPr>
      <dsp:spPr>
        <a:xfrm>
          <a:off x="7732258" y="1103060"/>
          <a:ext cx="3197903" cy="4751960"/>
        </a:xfrm>
        <a:prstGeom prst="rect">
          <a:avLst/>
        </a:prstGeom>
        <a:blipFill rotWithShape="0">
          <a:blip xmlns:r="http://schemas.openxmlformats.org/officeDocument/2006/relationships" r:embed="rId2"/>
          <a:stretch>
            <a:fillRect/>
          </a:stretch>
        </a:blipFill>
        <a:ln>
          <a:noFill/>
        </a:ln>
        <a:effectLst>
          <a:outerShdw blurRad="57150" dist="38100" dir="5400000" algn="ctr" rotWithShape="0">
            <a:schemeClr val="accent2">
              <a:alpha val="90000"/>
              <a:hueOff val="0"/>
              <a:satOff val="0"/>
              <a:lumOff val="0"/>
              <a:alphaOff val="-13333"/>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sp>
    <dsp:sp modelId="{A0810939-5D65-4F5C-894F-F86C706A7A1C}">
      <dsp:nvSpPr>
        <dsp:cNvPr id="0" name=""/>
        <dsp:cNvSpPr/>
      </dsp:nvSpPr>
      <dsp:spPr>
        <a:xfrm>
          <a:off x="4265986" y="3655466"/>
          <a:ext cx="3197903" cy="3141491"/>
        </a:xfrm>
        <a:prstGeom prst="rect">
          <a:avLst/>
        </a:prstGeom>
        <a:noFill/>
        <a:ln>
          <a:noFill/>
        </a:ln>
        <a:effectLst/>
      </dsp:spPr>
      <dsp:style>
        <a:lnRef idx="0">
          <a:scrgbClr r="0" g="0" b="0"/>
        </a:lnRef>
        <a:fillRef idx="0">
          <a:scrgbClr r="0" g="0" b="0"/>
        </a:fillRef>
        <a:effectRef idx="0">
          <a:scrgbClr r="0" g="0" b="0"/>
        </a:effectRef>
        <a:fontRef idx="minor"/>
      </dsp:style>
    </dsp:sp>
    <dsp:sp modelId="{16EEE8E2-3D18-44F6-B04A-3D59841E4FA8}">
      <dsp:nvSpPr>
        <dsp:cNvPr id="0" name=""/>
        <dsp:cNvSpPr/>
      </dsp:nvSpPr>
      <dsp:spPr>
        <a:xfrm>
          <a:off x="3865260" y="0"/>
          <a:ext cx="3377947" cy="675589"/>
        </a:xfrm>
        <a:prstGeom prst="rect">
          <a:avLst/>
        </a:prstGeom>
        <a:gradFill rotWithShape="0">
          <a:gsLst>
            <a:gs pos="0">
              <a:schemeClr val="accent2">
                <a:alpha val="90000"/>
                <a:hueOff val="0"/>
                <a:satOff val="0"/>
                <a:lumOff val="0"/>
                <a:alphaOff val="-13333"/>
                <a:tint val="98000"/>
                <a:shade val="25000"/>
                <a:satMod val="250000"/>
              </a:schemeClr>
            </a:gs>
            <a:gs pos="68000">
              <a:schemeClr val="accent2">
                <a:alpha val="90000"/>
                <a:hueOff val="0"/>
                <a:satOff val="0"/>
                <a:lumOff val="0"/>
                <a:alphaOff val="-13333"/>
                <a:tint val="86000"/>
                <a:satMod val="115000"/>
              </a:schemeClr>
            </a:gs>
            <a:gs pos="100000">
              <a:schemeClr val="accent2">
                <a:alpha val="90000"/>
                <a:hueOff val="0"/>
                <a:satOff val="0"/>
                <a:lumOff val="0"/>
                <a:alphaOff val="-13333"/>
                <a:tint val="50000"/>
                <a:satMod val="150000"/>
              </a:schemeClr>
            </a:gs>
          </a:gsLst>
          <a:path path="circle">
            <a:fillToRect l="50000" t="130000" r="50000" b="-30000"/>
          </a:path>
        </a:gradFill>
        <a:ln w="9525" cap="flat" cmpd="sng" algn="ctr">
          <a:solidFill>
            <a:schemeClr val="accent2">
              <a:alpha val="90000"/>
              <a:hueOff val="0"/>
              <a:satOff val="0"/>
              <a:lumOff val="0"/>
              <a:alphaOff val="-13333"/>
            </a:schemeClr>
          </a:solidFill>
          <a:prstDash val="solid"/>
        </a:ln>
        <a:effectLst>
          <a:outerShdw blurRad="57150" dist="38100" dir="5400000" algn="ctr" rotWithShape="0">
            <a:schemeClr val="accent2">
              <a:alpha val="90000"/>
              <a:hueOff val="0"/>
              <a:satOff val="0"/>
              <a:lumOff val="0"/>
              <a:alphaOff val="-13333"/>
              <a:shade val="9000"/>
              <a:satMod val="105000"/>
              <a:alpha val="48000"/>
            </a:scheme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333500">
            <a:lnSpc>
              <a:spcPct val="90000"/>
            </a:lnSpc>
            <a:spcBef>
              <a:spcPct val="0"/>
            </a:spcBef>
            <a:spcAft>
              <a:spcPct val="35000"/>
            </a:spcAft>
            <a:buNone/>
          </a:pPr>
          <a:r>
            <a:rPr lang="en-US" sz="3000" kern="1200" dirty="0"/>
            <a:t>Enable Geofences</a:t>
          </a:r>
        </a:p>
      </dsp:txBody>
      <dsp:txXfrm>
        <a:off x="3865260" y="0"/>
        <a:ext cx="3377947" cy="675589"/>
      </dsp:txXfrm>
    </dsp:sp>
    <dsp:sp modelId="{7F77031C-84AF-49FA-B2E3-6B22E2F49F2B}">
      <dsp:nvSpPr>
        <dsp:cNvPr id="0" name=""/>
        <dsp:cNvSpPr/>
      </dsp:nvSpPr>
      <dsp:spPr>
        <a:xfrm>
          <a:off x="8193430" y="1003508"/>
          <a:ext cx="0" cy="6080306"/>
        </a:xfrm>
        <a:prstGeom prst="line">
          <a:avLst/>
        </a:prstGeom>
        <a:solidFill>
          <a:schemeClr val="lt1">
            <a:alpha val="90000"/>
            <a:hueOff val="0"/>
            <a:satOff val="0"/>
            <a:lumOff val="0"/>
            <a:alphaOff val="0"/>
          </a:schemeClr>
        </a:solidFill>
        <a:ln w="9525" cap="flat" cmpd="sng" algn="ctr">
          <a:solidFill>
            <a:schemeClr val="accent2">
              <a:alpha val="90000"/>
              <a:hueOff val="0"/>
              <a:satOff val="0"/>
              <a:lumOff val="0"/>
              <a:alphaOff val="-26667"/>
            </a:schemeClr>
          </a:solidFill>
          <a:prstDash val="solid"/>
        </a:ln>
        <a:effectLst/>
      </dsp:spPr>
      <dsp:style>
        <a:lnRef idx="1">
          <a:scrgbClr r="0" g="0" b="0"/>
        </a:lnRef>
        <a:fillRef idx="1">
          <a:scrgbClr r="0" g="0" b="0"/>
        </a:fillRef>
        <a:effectRef idx="0">
          <a:scrgbClr r="0" g="0" b="0"/>
        </a:effectRef>
        <a:fontRef idx="minor"/>
      </dsp:style>
    </dsp:sp>
    <dsp:sp modelId="{6FDEA8A3-BC3B-493E-88CC-A57435CCDC96}">
      <dsp:nvSpPr>
        <dsp:cNvPr id="0" name=""/>
        <dsp:cNvSpPr/>
      </dsp:nvSpPr>
      <dsp:spPr>
        <a:xfrm>
          <a:off x="11593073" y="992082"/>
          <a:ext cx="3197903" cy="5325673"/>
        </a:xfrm>
        <a:prstGeom prst="rect">
          <a:avLst/>
        </a:prstGeom>
        <a:blipFill rotWithShape="0">
          <a:blip xmlns:r="http://schemas.openxmlformats.org/officeDocument/2006/relationships" r:embed="rId3"/>
          <a:stretch>
            <a:fillRect/>
          </a:stretch>
        </a:blipFill>
        <a:ln>
          <a:noFill/>
        </a:ln>
        <a:effectLst>
          <a:outerShdw blurRad="57150" dist="38100" dir="5400000" algn="ctr" rotWithShape="0">
            <a:schemeClr val="accent2">
              <a:alpha val="90000"/>
              <a:hueOff val="0"/>
              <a:satOff val="0"/>
              <a:lumOff val="0"/>
              <a:alphaOff val="-26667"/>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sp>
    <dsp:sp modelId="{EBE06ADE-C892-44D3-AB90-0EE941CCA21D}">
      <dsp:nvSpPr>
        <dsp:cNvPr id="0" name=""/>
        <dsp:cNvSpPr/>
      </dsp:nvSpPr>
      <dsp:spPr>
        <a:xfrm>
          <a:off x="8362327" y="3942323"/>
          <a:ext cx="3197903" cy="3141491"/>
        </a:xfrm>
        <a:prstGeom prst="rect">
          <a:avLst/>
        </a:prstGeom>
        <a:noFill/>
        <a:ln>
          <a:noFill/>
        </a:ln>
        <a:effectLst/>
      </dsp:spPr>
      <dsp:style>
        <a:lnRef idx="0">
          <a:scrgbClr r="0" g="0" b="0"/>
        </a:lnRef>
        <a:fillRef idx="0">
          <a:scrgbClr r="0" g="0" b="0"/>
        </a:fillRef>
        <a:effectRef idx="0">
          <a:scrgbClr r="0" g="0" b="0"/>
        </a:effectRef>
        <a:fontRef idx="minor"/>
      </dsp:style>
    </dsp:sp>
    <dsp:sp modelId="{B3686B38-0C87-411A-9F82-923E333643FB}">
      <dsp:nvSpPr>
        <dsp:cNvPr id="0" name=""/>
        <dsp:cNvSpPr/>
      </dsp:nvSpPr>
      <dsp:spPr>
        <a:xfrm>
          <a:off x="7729773" y="0"/>
          <a:ext cx="3377947" cy="675589"/>
        </a:xfrm>
        <a:prstGeom prst="rect">
          <a:avLst/>
        </a:prstGeom>
        <a:gradFill rotWithShape="0">
          <a:gsLst>
            <a:gs pos="0">
              <a:schemeClr val="accent2">
                <a:alpha val="90000"/>
                <a:hueOff val="0"/>
                <a:satOff val="0"/>
                <a:lumOff val="0"/>
                <a:alphaOff val="-26667"/>
                <a:tint val="98000"/>
                <a:shade val="25000"/>
                <a:satMod val="250000"/>
              </a:schemeClr>
            </a:gs>
            <a:gs pos="68000">
              <a:schemeClr val="accent2">
                <a:alpha val="90000"/>
                <a:hueOff val="0"/>
                <a:satOff val="0"/>
                <a:lumOff val="0"/>
                <a:alphaOff val="-26667"/>
                <a:tint val="86000"/>
                <a:satMod val="115000"/>
              </a:schemeClr>
            </a:gs>
            <a:gs pos="100000">
              <a:schemeClr val="accent2">
                <a:alpha val="90000"/>
                <a:hueOff val="0"/>
                <a:satOff val="0"/>
                <a:lumOff val="0"/>
                <a:alphaOff val="-26667"/>
                <a:tint val="50000"/>
                <a:satMod val="150000"/>
              </a:schemeClr>
            </a:gs>
          </a:gsLst>
          <a:path path="circle">
            <a:fillToRect l="50000" t="130000" r="50000" b="-30000"/>
          </a:path>
        </a:gradFill>
        <a:ln w="9525" cap="flat" cmpd="sng" algn="ctr">
          <a:solidFill>
            <a:schemeClr val="accent2">
              <a:alpha val="90000"/>
              <a:hueOff val="0"/>
              <a:satOff val="0"/>
              <a:lumOff val="0"/>
              <a:alphaOff val="-26667"/>
            </a:schemeClr>
          </a:solidFill>
          <a:prstDash val="solid"/>
        </a:ln>
        <a:effectLst>
          <a:outerShdw blurRad="57150" dist="38100" dir="5400000" algn="ctr" rotWithShape="0">
            <a:schemeClr val="accent2">
              <a:alpha val="90000"/>
              <a:hueOff val="0"/>
              <a:satOff val="0"/>
              <a:lumOff val="0"/>
              <a:alphaOff val="-26667"/>
              <a:shade val="9000"/>
              <a:satMod val="105000"/>
              <a:alpha val="48000"/>
            </a:scheme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333500">
            <a:lnSpc>
              <a:spcPct val="90000"/>
            </a:lnSpc>
            <a:spcBef>
              <a:spcPct val="0"/>
            </a:spcBef>
            <a:spcAft>
              <a:spcPct val="35000"/>
            </a:spcAft>
            <a:buNone/>
          </a:pPr>
          <a:r>
            <a:rPr lang="en-US" sz="3000" kern="1200" dirty="0"/>
            <a:t>Capturing  location</a:t>
          </a:r>
        </a:p>
      </dsp:txBody>
      <dsp:txXfrm>
        <a:off x="7729773" y="0"/>
        <a:ext cx="3377947" cy="675589"/>
      </dsp:txXfrm>
    </dsp:sp>
    <dsp:sp modelId="{87ACD694-36F9-4193-A8FE-573DA345BCA3}">
      <dsp:nvSpPr>
        <dsp:cNvPr id="0" name=""/>
        <dsp:cNvSpPr/>
      </dsp:nvSpPr>
      <dsp:spPr>
        <a:xfrm>
          <a:off x="12289771" y="897168"/>
          <a:ext cx="0" cy="6080306"/>
        </a:xfrm>
        <a:prstGeom prst="line">
          <a:avLst/>
        </a:prstGeom>
        <a:blipFill rotWithShape="0">
          <a:blip xmlns:r="http://schemas.openxmlformats.org/officeDocument/2006/relationships" r:embed="rId4"/>
          <a:stretch>
            <a:fillRect/>
          </a:stretch>
        </a:blipFill>
        <a:ln w="9525" cap="flat" cmpd="sng" algn="ctr">
          <a:solidFill>
            <a:schemeClr val="accent2">
              <a:alpha val="90000"/>
              <a:hueOff val="0"/>
              <a:satOff val="0"/>
              <a:lumOff val="0"/>
              <a:alphaOff val="-40000"/>
            </a:schemeClr>
          </a:solidFill>
          <a:prstDash val="solid"/>
        </a:ln>
        <a:effectLst/>
      </dsp:spPr>
      <dsp:style>
        <a:lnRef idx="1">
          <a:scrgbClr r="0" g="0" b="0"/>
        </a:lnRef>
        <a:fillRef idx="1">
          <a:scrgbClr r="0" g="0" b="0"/>
        </a:fillRef>
        <a:effectRef idx="0">
          <a:scrgbClr r="0" g="0" b="0"/>
        </a:effectRef>
        <a:fontRef idx="minor"/>
      </dsp:style>
    </dsp:sp>
    <dsp:sp modelId="{D5EF084B-0048-459A-9001-2451F5192F25}">
      <dsp:nvSpPr>
        <dsp:cNvPr id="0" name=""/>
        <dsp:cNvSpPr/>
      </dsp:nvSpPr>
      <dsp:spPr>
        <a:xfrm>
          <a:off x="3885441" y="1116768"/>
          <a:ext cx="3197903" cy="5112993"/>
        </a:xfrm>
        <a:prstGeom prst="rect">
          <a:avLst/>
        </a:prstGeom>
        <a:blipFill rotWithShape="0">
          <a:blip xmlns:r="http://schemas.openxmlformats.org/officeDocument/2006/relationships" r:embed="rId5"/>
          <a:stretch>
            <a:fillRect/>
          </a:stretch>
        </a:blipFill>
        <a:ln>
          <a:noFill/>
        </a:ln>
        <a:effectLst>
          <a:outerShdw blurRad="57150" dist="38100" dir="5400000" algn="ctr" rotWithShape="0">
            <a:schemeClr val="accent2">
              <a:alpha val="90000"/>
              <a:hueOff val="0"/>
              <a:satOff val="0"/>
              <a:lumOff val="0"/>
              <a:alphaOff val="-4000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sp>
    <dsp:sp modelId="{2A1C86DE-9AB9-421D-8408-47DA191A0168}">
      <dsp:nvSpPr>
        <dsp:cNvPr id="0" name=""/>
        <dsp:cNvSpPr/>
      </dsp:nvSpPr>
      <dsp:spPr>
        <a:xfrm>
          <a:off x="7083345" y="3334397"/>
          <a:ext cx="3197903" cy="4098609"/>
        </a:xfrm>
        <a:prstGeom prst="rect">
          <a:avLst/>
        </a:prstGeom>
        <a:noFill/>
        <a:ln>
          <a:noFill/>
        </a:ln>
        <a:effectLst/>
      </dsp:spPr>
      <dsp:style>
        <a:lnRef idx="0">
          <a:scrgbClr r="0" g="0" b="0"/>
        </a:lnRef>
        <a:fillRef idx="0">
          <a:scrgbClr r="0" g="0" b="0"/>
        </a:fillRef>
        <a:effectRef idx="0">
          <a:scrgbClr r="0" g="0" b="0"/>
        </a:effectRef>
        <a:fontRef idx="minor"/>
      </dsp:style>
    </dsp:sp>
    <dsp:sp modelId="{4E89074A-DD45-4C30-BE68-0847302086FD}">
      <dsp:nvSpPr>
        <dsp:cNvPr id="0" name=""/>
        <dsp:cNvSpPr/>
      </dsp:nvSpPr>
      <dsp:spPr>
        <a:xfrm>
          <a:off x="11768148" y="0"/>
          <a:ext cx="3377947" cy="675589"/>
        </a:xfrm>
        <a:prstGeom prst="rect">
          <a:avLst/>
        </a:prstGeom>
        <a:gradFill rotWithShape="0">
          <a:gsLst>
            <a:gs pos="0">
              <a:schemeClr val="accent2">
                <a:alpha val="90000"/>
                <a:hueOff val="0"/>
                <a:satOff val="0"/>
                <a:lumOff val="0"/>
                <a:alphaOff val="-40000"/>
                <a:tint val="98000"/>
                <a:shade val="25000"/>
                <a:satMod val="250000"/>
              </a:schemeClr>
            </a:gs>
            <a:gs pos="68000">
              <a:schemeClr val="accent2">
                <a:alpha val="90000"/>
                <a:hueOff val="0"/>
                <a:satOff val="0"/>
                <a:lumOff val="0"/>
                <a:alphaOff val="-40000"/>
                <a:tint val="86000"/>
                <a:satMod val="115000"/>
              </a:schemeClr>
            </a:gs>
            <a:gs pos="100000">
              <a:schemeClr val="accent2">
                <a:alpha val="90000"/>
                <a:hueOff val="0"/>
                <a:satOff val="0"/>
                <a:lumOff val="0"/>
                <a:alphaOff val="-40000"/>
                <a:tint val="50000"/>
                <a:satMod val="150000"/>
              </a:schemeClr>
            </a:gs>
          </a:gsLst>
          <a:path path="circle">
            <a:fillToRect l="50000" t="130000" r="50000" b="-30000"/>
          </a:path>
        </a:gradFill>
        <a:ln w="9525" cap="flat" cmpd="sng" algn="ctr">
          <a:solidFill>
            <a:schemeClr val="accent2">
              <a:alpha val="90000"/>
              <a:hueOff val="0"/>
              <a:satOff val="0"/>
              <a:lumOff val="0"/>
              <a:alphaOff val="-40000"/>
            </a:schemeClr>
          </a:solidFill>
          <a:prstDash val="solid"/>
        </a:ln>
        <a:effectLst>
          <a:outerShdw blurRad="57150" dist="38100" dir="5400000" algn="ctr" rotWithShape="0">
            <a:schemeClr val="accent2">
              <a:alpha val="90000"/>
              <a:hueOff val="0"/>
              <a:satOff val="0"/>
              <a:lumOff val="0"/>
              <a:alphaOff val="-40000"/>
              <a:shade val="9000"/>
              <a:satMod val="105000"/>
              <a:alpha val="48000"/>
            </a:scheme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333500">
            <a:lnSpc>
              <a:spcPct val="90000"/>
            </a:lnSpc>
            <a:spcBef>
              <a:spcPct val="0"/>
            </a:spcBef>
            <a:spcAft>
              <a:spcPct val="35000"/>
            </a:spcAft>
            <a:buNone/>
          </a:pPr>
          <a:r>
            <a:rPr lang="en-US" sz="3000" kern="1200" dirty="0"/>
            <a:t>Select location </a:t>
          </a:r>
        </a:p>
      </dsp:txBody>
      <dsp:txXfrm>
        <a:off x="11768148" y="0"/>
        <a:ext cx="3377947" cy="675589"/>
      </dsp:txXfrm>
    </dsp:sp>
  </dsp:spTree>
</dsp:drawing>
</file>

<file path=ppt/diagrams/layout1.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pPr/>
              <a:t>12/11/2018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pPr/>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pPr/>
              <a:t>12/11/2018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pPr/>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2672" rtl="0" eaLnBrk="1" latinLnBrk="0" hangingPunct="1">
      <a:defRPr sz="1000" kern="1200">
        <a:solidFill>
          <a:schemeClr val="tx1"/>
        </a:solidFill>
        <a:latin typeface="+mn-lt"/>
        <a:ea typeface="+mn-ea"/>
        <a:cs typeface="+mn-cs"/>
      </a:defRPr>
    </a:lvl1pPr>
    <a:lvl2pPr marL="456336" algn="l" defTabSz="912672" rtl="0" eaLnBrk="1" latinLnBrk="0" hangingPunct="1">
      <a:defRPr sz="1000" kern="1200">
        <a:solidFill>
          <a:schemeClr val="tx1"/>
        </a:solidFill>
        <a:latin typeface="+mn-lt"/>
        <a:ea typeface="+mn-ea"/>
        <a:cs typeface="+mn-cs"/>
      </a:defRPr>
    </a:lvl2pPr>
    <a:lvl3pPr marL="912672" algn="l" defTabSz="912672" rtl="0" eaLnBrk="1" latinLnBrk="0" hangingPunct="1">
      <a:defRPr sz="1000" kern="1200">
        <a:solidFill>
          <a:schemeClr val="tx1"/>
        </a:solidFill>
        <a:latin typeface="+mn-lt"/>
        <a:ea typeface="+mn-ea"/>
        <a:cs typeface="+mn-cs"/>
      </a:defRPr>
    </a:lvl3pPr>
    <a:lvl4pPr marL="1368950" algn="l" defTabSz="912672" rtl="0" eaLnBrk="1" latinLnBrk="0" hangingPunct="1">
      <a:defRPr sz="1000" kern="1200">
        <a:solidFill>
          <a:schemeClr val="tx1"/>
        </a:solidFill>
        <a:latin typeface="+mn-lt"/>
        <a:ea typeface="+mn-ea"/>
        <a:cs typeface="+mn-cs"/>
      </a:defRPr>
    </a:lvl4pPr>
    <a:lvl5pPr marL="1825286" algn="l" defTabSz="912672" rtl="0" eaLnBrk="1" latinLnBrk="0" hangingPunct="1">
      <a:defRPr sz="1000" kern="1200">
        <a:solidFill>
          <a:schemeClr val="tx1"/>
        </a:solidFill>
        <a:latin typeface="+mn-lt"/>
        <a:ea typeface="+mn-ea"/>
        <a:cs typeface="+mn-cs"/>
      </a:defRPr>
    </a:lvl5pPr>
    <a:lvl6pPr marL="2281622" algn="l" defTabSz="912672" rtl="0" eaLnBrk="1" latinLnBrk="0" hangingPunct="1">
      <a:defRPr sz="1000" kern="1200">
        <a:solidFill>
          <a:schemeClr val="tx1"/>
        </a:solidFill>
        <a:latin typeface="+mn-lt"/>
        <a:ea typeface="+mn-ea"/>
        <a:cs typeface="+mn-cs"/>
      </a:defRPr>
    </a:lvl6pPr>
    <a:lvl7pPr marL="2737958" algn="l" defTabSz="912672" rtl="0" eaLnBrk="1" latinLnBrk="0" hangingPunct="1">
      <a:defRPr sz="1000" kern="1200">
        <a:solidFill>
          <a:schemeClr val="tx1"/>
        </a:solidFill>
        <a:latin typeface="+mn-lt"/>
        <a:ea typeface="+mn-ea"/>
        <a:cs typeface="+mn-cs"/>
      </a:defRPr>
    </a:lvl7pPr>
    <a:lvl8pPr marL="3194251" algn="l" defTabSz="912672" rtl="0" eaLnBrk="1" latinLnBrk="0" hangingPunct="1">
      <a:defRPr sz="1000" kern="1200">
        <a:solidFill>
          <a:schemeClr val="tx1"/>
        </a:solidFill>
        <a:latin typeface="+mn-lt"/>
        <a:ea typeface="+mn-ea"/>
        <a:cs typeface="+mn-cs"/>
      </a:defRPr>
    </a:lvl8pPr>
    <a:lvl9pPr marL="3650573" algn="l" defTabSz="91267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To change this poster, replace our sample content with your own. Or, if you'd rather start from a clean slate, press the New Slide button on the Home tab to insert a new page. Now enter your text and pictures in the empty placeholders. If you need more placeholders for titles, subtitles or body text, copy any of the existing placeholders, then drag the new one into place.</a:t>
            </a:r>
          </a:p>
        </p:txBody>
      </p:sp>
      <p:sp>
        <p:nvSpPr>
          <p:cNvPr id="4" name="Slide Number Placeholder 3"/>
          <p:cNvSpPr>
            <a:spLocks noGrp="1"/>
          </p:cNvSpPr>
          <p:nvPr>
            <p:ph type="sldNum" sz="quarter" idx="10"/>
          </p:nvPr>
        </p:nvSpPr>
        <p:spPr/>
        <p:txBody>
          <a:bodyPr/>
          <a:lstStyle/>
          <a:p>
            <a:fld id="{37C7F044-5458-4B2E-BFA0-52AAA1C529D4}" type="slidenum">
              <a:rPr lang="en-US" smtClean="0"/>
              <a:pPr/>
              <a:t>1</a:t>
            </a:fld>
            <a:endParaRPr lang="en-US"/>
          </a:p>
        </p:txBody>
      </p:sp>
    </p:spTree>
    <p:extLst>
      <p:ext uri="{BB962C8B-B14F-4D97-AF65-F5344CB8AC3E}">
        <p14:creationId xmlns:p14="http://schemas.microsoft.com/office/powerpoint/2010/main" val="387261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2560321" y="6583680"/>
            <a:ext cx="37687911" cy="8778240"/>
          </a:xfrm>
          <a:ln>
            <a:noFill/>
          </a:ln>
        </p:spPr>
        <p:txBody>
          <a:bodyPr vert="horz" tIns="0" rIns="87782"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269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2560320" y="15496973"/>
            <a:ext cx="37702541" cy="8412480"/>
          </a:xfrm>
        </p:spPr>
        <p:txBody>
          <a:bodyPr lIns="0" rIns="87782"/>
          <a:lstStyle>
            <a:lvl1pPr marL="0" marR="219456" indent="0" algn="r">
              <a:buNone/>
              <a:defRPr>
                <a:solidFill>
                  <a:schemeClr val="tx1"/>
                </a:solidFill>
              </a:defRPr>
            </a:lvl1pPr>
            <a:lvl2pPr marL="2194560" indent="0" algn="ctr">
              <a:buNone/>
            </a:lvl2pPr>
            <a:lvl3pPr marL="4389120" indent="0" algn="ctr">
              <a:buNone/>
            </a:lvl3pPr>
            <a:lvl4pPr marL="6583680" indent="0" algn="ctr">
              <a:buNone/>
            </a:lvl4pPr>
            <a:lvl5pPr marL="8778240" indent="0" algn="ctr">
              <a:buNone/>
            </a:lvl5pPr>
            <a:lvl6pPr marL="10972800" indent="0" algn="ctr">
              <a:buNone/>
            </a:lvl6pPr>
            <a:lvl7pPr marL="13167360" indent="0" algn="ctr">
              <a:buNone/>
            </a:lvl7pPr>
            <a:lvl8pPr marL="15361920" indent="0" algn="ctr">
              <a:buNone/>
            </a:lvl8pPr>
            <a:lvl9pPr marL="1755648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ECAA57DF-1C19-4726-AB84-014692BAD8F5}" type="datetimeFigureOut">
              <a:rPr lang="en-US" smtClean="0"/>
              <a:pPr/>
              <a:t>12/11/2018</a:t>
            </a:fld>
            <a:endParaRPr lang="en-US"/>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91B4C631-C489-4C11-812F-2172FBEAE8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CAA57DF-1C19-4726-AB84-014692BAD8F5}" type="datetimeFigureOut">
              <a:rPr lang="en-US" smtClean="0"/>
              <a:pPr/>
              <a:t>12/11/2018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B4C631-C489-4C11-812F-2172FBEAE8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4389128"/>
            <a:ext cx="9875520" cy="25016462"/>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2194560" y="4389128"/>
            <a:ext cx="28895040" cy="2501646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CAA57DF-1C19-4726-AB84-014692BAD8F5}" type="datetimeFigureOut">
              <a:rPr lang="en-US" smtClean="0"/>
              <a:pPr/>
              <a:t>12/11/2018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B4C631-C489-4C11-812F-2172FBEAE8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3" cy="646330"/>
          </a:xfrm>
        </p:spPr>
        <p:txBody>
          <a:bodyPr anchor="ctr">
            <a:noAutofit/>
          </a:bodyPr>
          <a:lstStyle>
            <a:lvl1pPr marL="0" indent="0">
              <a:spcBef>
                <a:spcPts val="0"/>
              </a:spcBef>
              <a:buNone/>
              <a:defRPr sz="34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645" anchor="ctr">
            <a:noAutofit/>
          </a:bodyPr>
          <a:lstStyle>
            <a:lvl1pPr marL="0" indent="0" algn="ctr">
              <a:spcBef>
                <a:spcPts val="0"/>
              </a:spcBef>
              <a:buNone/>
              <a:defRPr sz="5300" cap="none" baseline="0">
                <a:solidFill>
                  <a:schemeClr val="bg1"/>
                </a:solidFill>
                <a:latin typeface="+mj-lt"/>
              </a:defRPr>
            </a:lvl1pPr>
            <a:lvl2pPr marL="0" indent="0">
              <a:spcBef>
                <a:spcPts val="0"/>
              </a:spcBef>
              <a:buNone/>
              <a:defRPr sz="5800" cap="all" baseline="0">
                <a:solidFill>
                  <a:schemeClr val="bg1"/>
                </a:solidFill>
                <a:latin typeface="+mj-lt"/>
              </a:defRPr>
            </a:lvl2pPr>
            <a:lvl3pPr marL="0" indent="0">
              <a:spcBef>
                <a:spcPts val="0"/>
              </a:spcBef>
              <a:buNone/>
              <a:defRPr sz="5800" cap="all" baseline="0">
                <a:solidFill>
                  <a:schemeClr val="bg1"/>
                </a:solidFill>
                <a:latin typeface="+mj-lt"/>
              </a:defRPr>
            </a:lvl3pPr>
            <a:lvl4pPr marL="0" indent="0">
              <a:spcBef>
                <a:spcPts val="0"/>
              </a:spcBef>
              <a:buNone/>
              <a:defRPr sz="5800" cap="all" baseline="0">
                <a:solidFill>
                  <a:schemeClr val="bg1"/>
                </a:solidFill>
                <a:latin typeface="+mj-lt"/>
              </a:defRPr>
            </a:lvl4pPr>
            <a:lvl5pPr marL="0" indent="0">
              <a:spcBef>
                <a:spcPts val="0"/>
              </a:spcBef>
              <a:buNone/>
              <a:defRPr sz="5800" cap="all" baseline="0">
                <a:solidFill>
                  <a:schemeClr val="bg1"/>
                </a:solidFill>
                <a:latin typeface="+mj-lt"/>
              </a:defRPr>
            </a:lvl5pPr>
            <a:lvl6pPr marL="0" indent="0">
              <a:spcBef>
                <a:spcPts val="0"/>
              </a:spcBef>
              <a:buNone/>
              <a:defRPr sz="5800" cap="all" baseline="0">
                <a:solidFill>
                  <a:schemeClr val="bg1"/>
                </a:solidFill>
                <a:latin typeface="+mj-lt"/>
              </a:defRPr>
            </a:lvl6pPr>
            <a:lvl7pPr marL="0" indent="0">
              <a:spcBef>
                <a:spcPts val="0"/>
              </a:spcBef>
              <a:buNone/>
              <a:defRPr sz="5800" cap="all" baseline="0">
                <a:solidFill>
                  <a:schemeClr val="bg1"/>
                </a:solidFill>
                <a:latin typeface="+mj-lt"/>
              </a:defRPr>
            </a:lvl7pPr>
            <a:lvl8pPr marL="0" indent="0">
              <a:spcBef>
                <a:spcPts val="0"/>
              </a:spcBef>
              <a:buNone/>
              <a:defRPr sz="5800" cap="all" baseline="0">
                <a:solidFill>
                  <a:schemeClr val="bg1"/>
                </a:solidFill>
                <a:latin typeface="+mj-lt"/>
              </a:defRPr>
            </a:lvl8pPr>
            <a:lvl9pPr marL="0" indent="0">
              <a:spcBef>
                <a:spcPts val="0"/>
              </a:spcBef>
              <a:buNone/>
              <a:defRPr sz="58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3"/>
            <a:ext cx="12801600" cy="2732573"/>
          </a:xfrm>
          <a:solidFill>
            <a:schemeClr val="tx2">
              <a:lumMod val="10000"/>
              <a:lumOff val="90000"/>
            </a:schemeClr>
          </a:solidFill>
        </p:spPr>
        <p:txBody>
          <a:bodyPr lIns="365645" rIns="365645" anchor="ctr">
            <a:noAutofit/>
          </a:bodyPr>
          <a:lstStyle>
            <a:lvl1pPr marL="0" indent="0">
              <a:spcBef>
                <a:spcPts val="1200"/>
              </a:spcBef>
              <a:buFont typeface="Arial" panose="020B0604020202020204" pitchFamily="34" charset="0"/>
              <a:buNone/>
              <a:defRPr sz="4300" baseline="0"/>
            </a:lvl1pPr>
            <a:lvl2pPr marL="571315" indent="-571315">
              <a:spcBef>
                <a:spcPts val="1200"/>
              </a:spcBef>
              <a:buFont typeface="Arial" panose="020B0604020202020204" pitchFamily="34" charset="0"/>
              <a:buChar char="•"/>
              <a:defRPr sz="4300"/>
            </a:lvl2pPr>
            <a:lvl3pPr marL="571315" indent="-571315">
              <a:spcBef>
                <a:spcPts val="1200"/>
              </a:spcBef>
              <a:buFont typeface="Arial" panose="020B0604020202020204" pitchFamily="34" charset="0"/>
              <a:buChar char="•"/>
              <a:defRPr sz="4300"/>
            </a:lvl3pPr>
            <a:lvl4pPr marL="0" indent="0">
              <a:spcBef>
                <a:spcPts val="1200"/>
              </a:spcBef>
              <a:buNone/>
              <a:defRPr sz="4300"/>
            </a:lvl4pPr>
            <a:lvl5pPr marL="0" indent="0">
              <a:spcBef>
                <a:spcPts val="1200"/>
              </a:spcBef>
              <a:buNone/>
              <a:defRPr sz="4300"/>
            </a:lvl5pPr>
            <a:lvl6pPr marL="0" indent="0">
              <a:spcBef>
                <a:spcPts val="1200"/>
              </a:spcBef>
              <a:buNone/>
              <a:defRPr sz="4300"/>
            </a:lvl6pPr>
            <a:lvl7pPr marL="0" indent="0">
              <a:spcBef>
                <a:spcPts val="1200"/>
              </a:spcBef>
              <a:buNone/>
              <a:defRPr sz="4300"/>
            </a:lvl7pPr>
            <a:lvl8pPr marL="0" indent="0">
              <a:spcBef>
                <a:spcPts val="1200"/>
              </a:spcBef>
              <a:buNone/>
              <a:defRPr sz="4300"/>
            </a:lvl8pPr>
            <a:lvl9pPr marL="0" indent="0">
              <a:spcBef>
                <a:spcPts val="1200"/>
              </a:spcBef>
              <a:buNone/>
              <a:defRPr sz="4300"/>
            </a:lvl9pPr>
          </a:lstStyle>
          <a:p>
            <a:pPr lvl="0"/>
            <a:r>
              <a:rPr lang="en-US" dirty="0"/>
              <a:t>Add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645" anchor="ctr">
            <a:noAutofit/>
          </a:bodyPr>
          <a:lstStyle>
            <a:lvl1pPr marL="0" indent="0" algn="ctr">
              <a:spcBef>
                <a:spcPts val="0"/>
              </a:spcBef>
              <a:buNone/>
              <a:defRPr sz="5300" cap="none" baseline="0">
                <a:solidFill>
                  <a:schemeClr val="bg1"/>
                </a:solidFill>
                <a:latin typeface="+mj-lt"/>
              </a:defRPr>
            </a:lvl1pPr>
            <a:lvl2pPr marL="0" indent="0">
              <a:spcBef>
                <a:spcPts val="0"/>
              </a:spcBef>
              <a:buNone/>
              <a:defRPr sz="5800" cap="all" baseline="0">
                <a:solidFill>
                  <a:schemeClr val="bg1"/>
                </a:solidFill>
                <a:latin typeface="+mj-lt"/>
              </a:defRPr>
            </a:lvl2pPr>
            <a:lvl3pPr marL="0" indent="0">
              <a:spcBef>
                <a:spcPts val="0"/>
              </a:spcBef>
              <a:buNone/>
              <a:defRPr sz="5800" cap="all" baseline="0">
                <a:solidFill>
                  <a:schemeClr val="bg1"/>
                </a:solidFill>
                <a:latin typeface="+mj-lt"/>
              </a:defRPr>
            </a:lvl3pPr>
            <a:lvl4pPr marL="0" indent="0">
              <a:spcBef>
                <a:spcPts val="0"/>
              </a:spcBef>
              <a:buNone/>
              <a:defRPr sz="5800" cap="all" baseline="0">
                <a:solidFill>
                  <a:schemeClr val="bg1"/>
                </a:solidFill>
                <a:latin typeface="+mj-lt"/>
              </a:defRPr>
            </a:lvl4pPr>
            <a:lvl5pPr marL="0" indent="0">
              <a:spcBef>
                <a:spcPts val="0"/>
              </a:spcBef>
              <a:buNone/>
              <a:defRPr sz="5800" cap="all" baseline="0">
                <a:solidFill>
                  <a:schemeClr val="bg1"/>
                </a:solidFill>
                <a:latin typeface="+mj-lt"/>
              </a:defRPr>
            </a:lvl5pPr>
            <a:lvl6pPr marL="0" indent="0">
              <a:spcBef>
                <a:spcPts val="0"/>
              </a:spcBef>
              <a:buNone/>
              <a:defRPr sz="5800" cap="all" baseline="0">
                <a:solidFill>
                  <a:schemeClr val="bg1"/>
                </a:solidFill>
                <a:latin typeface="+mj-lt"/>
              </a:defRPr>
            </a:lvl6pPr>
            <a:lvl7pPr marL="0" indent="0">
              <a:spcBef>
                <a:spcPts val="0"/>
              </a:spcBef>
              <a:buNone/>
              <a:defRPr sz="5800" cap="all" baseline="0">
                <a:solidFill>
                  <a:schemeClr val="bg1"/>
                </a:solidFill>
                <a:latin typeface="+mj-lt"/>
              </a:defRPr>
            </a:lvl7pPr>
            <a:lvl8pPr marL="0" indent="0">
              <a:spcBef>
                <a:spcPts val="0"/>
              </a:spcBef>
              <a:buNone/>
              <a:defRPr sz="5800" cap="all" baseline="0">
                <a:solidFill>
                  <a:schemeClr val="bg1"/>
                </a:solidFill>
                <a:latin typeface="+mj-lt"/>
              </a:defRPr>
            </a:lvl8pPr>
            <a:lvl9pPr marL="0" indent="0">
              <a:spcBef>
                <a:spcPts val="0"/>
              </a:spcBef>
              <a:buNone/>
              <a:defRPr sz="58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5"/>
            <a:ext cx="12801600" cy="2807506"/>
          </a:xfrm>
        </p:spPr>
        <p:txBody>
          <a:bodyPr lIns="91411" tIns="182822"/>
          <a:lstStyle>
            <a:lvl1pPr>
              <a:defRPr sz="3400" baseline="0"/>
            </a:lvl1pPr>
            <a:lvl2pPr>
              <a:defRPr sz="2900"/>
            </a:lvl2pPr>
            <a:lvl3pPr>
              <a:defRPr sz="2900"/>
            </a:lvl3pPr>
            <a:lvl4pPr>
              <a:defRPr sz="2900"/>
            </a:lvl4pPr>
            <a:lvl5pPr>
              <a:defRPr sz="2900"/>
            </a:lvl5pPr>
            <a:lvl6pPr>
              <a:defRPr sz="2900"/>
            </a:lvl6pPr>
            <a:lvl7pPr>
              <a:defRPr sz="2900"/>
            </a:lvl7pPr>
            <a:lvl8pPr>
              <a:defRPr sz="2900"/>
            </a:lvl8pPr>
            <a:lvl9pPr>
              <a:defRPr sz="29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645" anchor="ctr">
            <a:noAutofit/>
          </a:bodyPr>
          <a:lstStyle>
            <a:lvl1pPr marL="0" indent="0" algn="ctr">
              <a:spcBef>
                <a:spcPts val="0"/>
              </a:spcBef>
              <a:buNone/>
              <a:defRPr sz="5300" cap="none" baseline="0">
                <a:solidFill>
                  <a:schemeClr val="bg1"/>
                </a:solidFill>
                <a:latin typeface="+mj-lt"/>
              </a:defRPr>
            </a:lvl1pPr>
            <a:lvl2pPr marL="0" indent="0">
              <a:spcBef>
                <a:spcPts val="0"/>
              </a:spcBef>
              <a:buNone/>
              <a:defRPr sz="5800" cap="all" baseline="0">
                <a:solidFill>
                  <a:schemeClr val="bg1"/>
                </a:solidFill>
                <a:latin typeface="+mj-lt"/>
              </a:defRPr>
            </a:lvl2pPr>
            <a:lvl3pPr marL="0" indent="0">
              <a:spcBef>
                <a:spcPts val="0"/>
              </a:spcBef>
              <a:buNone/>
              <a:defRPr sz="5800" cap="all" baseline="0">
                <a:solidFill>
                  <a:schemeClr val="bg1"/>
                </a:solidFill>
                <a:latin typeface="+mj-lt"/>
              </a:defRPr>
            </a:lvl3pPr>
            <a:lvl4pPr marL="0" indent="0">
              <a:spcBef>
                <a:spcPts val="0"/>
              </a:spcBef>
              <a:buNone/>
              <a:defRPr sz="5800" cap="all" baseline="0">
                <a:solidFill>
                  <a:schemeClr val="bg1"/>
                </a:solidFill>
                <a:latin typeface="+mj-lt"/>
              </a:defRPr>
            </a:lvl4pPr>
            <a:lvl5pPr marL="0" indent="0">
              <a:spcBef>
                <a:spcPts val="0"/>
              </a:spcBef>
              <a:buNone/>
              <a:defRPr sz="5800" cap="all" baseline="0">
                <a:solidFill>
                  <a:schemeClr val="bg1"/>
                </a:solidFill>
                <a:latin typeface="+mj-lt"/>
              </a:defRPr>
            </a:lvl5pPr>
            <a:lvl6pPr marL="0" indent="0">
              <a:spcBef>
                <a:spcPts val="0"/>
              </a:spcBef>
              <a:buNone/>
              <a:defRPr sz="5800" cap="all" baseline="0">
                <a:solidFill>
                  <a:schemeClr val="bg1"/>
                </a:solidFill>
                <a:latin typeface="+mj-lt"/>
              </a:defRPr>
            </a:lvl6pPr>
            <a:lvl7pPr marL="0" indent="0">
              <a:spcBef>
                <a:spcPts val="0"/>
              </a:spcBef>
              <a:buNone/>
              <a:defRPr sz="5800" cap="all" baseline="0">
                <a:solidFill>
                  <a:schemeClr val="bg1"/>
                </a:solidFill>
                <a:latin typeface="+mj-lt"/>
              </a:defRPr>
            </a:lvl7pPr>
            <a:lvl8pPr marL="0" indent="0">
              <a:spcBef>
                <a:spcPts val="0"/>
              </a:spcBef>
              <a:buNone/>
              <a:defRPr sz="5800" cap="all" baseline="0">
                <a:solidFill>
                  <a:schemeClr val="bg1"/>
                </a:solidFill>
                <a:latin typeface="+mj-lt"/>
              </a:defRPr>
            </a:lvl8pPr>
            <a:lvl9pPr marL="0" indent="0">
              <a:spcBef>
                <a:spcPts val="0"/>
              </a:spcBef>
              <a:buNone/>
              <a:defRPr sz="58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20"/>
            <a:ext cx="12801600" cy="6027461"/>
          </a:xfrm>
        </p:spPr>
        <p:txBody>
          <a:bodyPr lIns="91411" tIns="182822"/>
          <a:lstStyle>
            <a:lvl1pPr>
              <a:defRPr sz="3400" baseline="0"/>
            </a:lvl1pPr>
            <a:lvl2pPr>
              <a:defRPr sz="2900"/>
            </a:lvl2pPr>
            <a:lvl3pPr>
              <a:defRPr sz="2900"/>
            </a:lvl3pPr>
            <a:lvl4pPr>
              <a:defRPr sz="2900"/>
            </a:lvl4pPr>
            <a:lvl5pPr>
              <a:defRPr sz="2900"/>
            </a:lvl5pPr>
            <a:lvl6pPr>
              <a:defRPr sz="2900"/>
            </a:lvl6pPr>
            <a:lvl7pPr>
              <a:defRPr sz="2900"/>
            </a:lvl7pPr>
            <a:lvl8pPr>
              <a:defRPr sz="2900"/>
            </a:lvl8pPr>
            <a:lvl9pPr>
              <a:defRPr sz="29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645" anchor="ctr">
            <a:noAutofit/>
          </a:bodyPr>
          <a:lstStyle>
            <a:lvl1pPr marL="0" indent="0" algn="ctr">
              <a:spcBef>
                <a:spcPts val="0"/>
              </a:spcBef>
              <a:buNone/>
              <a:defRPr sz="5300" cap="none" baseline="0">
                <a:solidFill>
                  <a:schemeClr val="bg1"/>
                </a:solidFill>
                <a:latin typeface="+mj-lt"/>
              </a:defRPr>
            </a:lvl1pPr>
            <a:lvl2pPr marL="0" indent="0">
              <a:spcBef>
                <a:spcPts val="0"/>
              </a:spcBef>
              <a:buNone/>
              <a:defRPr sz="5800" cap="all" baseline="0">
                <a:solidFill>
                  <a:schemeClr val="bg1"/>
                </a:solidFill>
                <a:latin typeface="+mj-lt"/>
              </a:defRPr>
            </a:lvl2pPr>
            <a:lvl3pPr marL="0" indent="0">
              <a:spcBef>
                <a:spcPts val="0"/>
              </a:spcBef>
              <a:buNone/>
              <a:defRPr sz="5800" cap="all" baseline="0">
                <a:solidFill>
                  <a:schemeClr val="bg1"/>
                </a:solidFill>
                <a:latin typeface="+mj-lt"/>
              </a:defRPr>
            </a:lvl3pPr>
            <a:lvl4pPr marL="0" indent="0">
              <a:spcBef>
                <a:spcPts val="0"/>
              </a:spcBef>
              <a:buNone/>
              <a:defRPr sz="5800" cap="all" baseline="0">
                <a:solidFill>
                  <a:schemeClr val="bg1"/>
                </a:solidFill>
                <a:latin typeface="+mj-lt"/>
              </a:defRPr>
            </a:lvl4pPr>
            <a:lvl5pPr marL="0" indent="0">
              <a:spcBef>
                <a:spcPts val="0"/>
              </a:spcBef>
              <a:buNone/>
              <a:defRPr sz="5800" cap="all" baseline="0">
                <a:solidFill>
                  <a:schemeClr val="bg1"/>
                </a:solidFill>
                <a:latin typeface="+mj-lt"/>
              </a:defRPr>
            </a:lvl5pPr>
            <a:lvl6pPr marL="0" indent="0">
              <a:spcBef>
                <a:spcPts val="0"/>
              </a:spcBef>
              <a:buNone/>
              <a:defRPr sz="5800" cap="all" baseline="0">
                <a:solidFill>
                  <a:schemeClr val="bg1"/>
                </a:solidFill>
                <a:latin typeface="+mj-lt"/>
              </a:defRPr>
            </a:lvl6pPr>
            <a:lvl7pPr marL="0" indent="0">
              <a:spcBef>
                <a:spcPts val="0"/>
              </a:spcBef>
              <a:buNone/>
              <a:defRPr sz="5800" cap="all" baseline="0">
                <a:solidFill>
                  <a:schemeClr val="bg1"/>
                </a:solidFill>
                <a:latin typeface="+mj-lt"/>
              </a:defRPr>
            </a:lvl7pPr>
            <a:lvl8pPr marL="0" indent="0">
              <a:spcBef>
                <a:spcPts val="0"/>
              </a:spcBef>
              <a:buNone/>
              <a:defRPr sz="5800" cap="all" baseline="0">
                <a:solidFill>
                  <a:schemeClr val="bg1"/>
                </a:solidFill>
                <a:latin typeface="+mj-lt"/>
              </a:defRPr>
            </a:lvl8pPr>
            <a:lvl9pPr marL="0" indent="0">
              <a:spcBef>
                <a:spcPts val="0"/>
              </a:spcBef>
              <a:buNone/>
              <a:defRPr sz="58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11" tIns="182822"/>
          <a:lstStyle>
            <a:lvl1pPr>
              <a:defRPr sz="3400" baseline="0"/>
            </a:lvl1pPr>
            <a:lvl2pPr>
              <a:defRPr sz="2900"/>
            </a:lvl2pPr>
            <a:lvl3pPr>
              <a:defRPr sz="2900"/>
            </a:lvl3pPr>
            <a:lvl4pPr>
              <a:defRPr sz="2900"/>
            </a:lvl4pPr>
            <a:lvl5pPr>
              <a:defRPr sz="2900"/>
            </a:lvl5pPr>
            <a:lvl6pPr>
              <a:defRPr sz="2900"/>
            </a:lvl6pPr>
            <a:lvl7pPr>
              <a:defRPr sz="2900"/>
            </a:lvl7pPr>
            <a:lvl8pPr>
              <a:defRPr sz="2900"/>
            </a:lvl8pPr>
            <a:lvl9pPr>
              <a:defRPr sz="29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645" anchor="ctr">
            <a:noAutofit/>
          </a:bodyPr>
          <a:lstStyle>
            <a:lvl1pPr marL="0" indent="0" algn="ctr">
              <a:spcBef>
                <a:spcPts val="0"/>
              </a:spcBef>
              <a:buNone/>
              <a:defRPr sz="5300" cap="none" baseline="0">
                <a:solidFill>
                  <a:schemeClr val="bg1"/>
                </a:solidFill>
                <a:latin typeface="+mj-lt"/>
              </a:defRPr>
            </a:lvl1pPr>
            <a:lvl2pPr marL="0" indent="0">
              <a:spcBef>
                <a:spcPts val="0"/>
              </a:spcBef>
              <a:buNone/>
              <a:defRPr sz="5800" cap="all" baseline="0">
                <a:solidFill>
                  <a:schemeClr val="bg1"/>
                </a:solidFill>
                <a:latin typeface="+mj-lt"/>
              </a:defRPr>
            </a:lvl2pPr>
            <a:lvl3pPr marL="0" indent="0">
              <a:spcBef>
                <a:spcPts val="0"/>
              </a:spcBef>
              <a:buNone/>
              <a:defRPr sz="5800" cap="all" baseline="0">
                <a:solidFill>
                  <a:schemeClr val="bg1"/>
                </a:solidFill>
                <a:latin typeface="+mj-lt"/>
              </a:defRPr>
            </a:lvl3pPr>
            <a:lvl4pPr marL="0" indent="0">
              <a:spcBef>
                <a:spcPts val="0"/>
              </a:spcBef>
              <a:buNone/>
              <a:defRPr sz="5800" cap="all" baseline="0">
                <a:solidFill>
                  <a:schemeClr val="bg1"/>
                </a:solidFill>
                <a:latin typeface="+mj-lt"/>
              </a:defRPr>
            </a:lvl4pPr>
            <a:lvl5pPr marL="0" indent="0">
              <a:spcBef>
                <a:spcPts val="0"/>
              </a:spcBef>
              <a:buNone/>
              <a:defRPr sz="5800" cap="all" baseline="0">
                <a:solidFill>
                  <a:schemeClr val="bg1"/>
                </a:solidFill>
                <a:latin typeface="+mj-lt"/>
              </a:defRPr>
            </a:lvl5pPr>
            <a:lvl6pPr marL="0" indent="0">
              <a:spcBef>
                <a:spcPts val="0"/>
              </a:spcBef>
              <a:buNone/>
              <a:defRPr sz="5800" cap="all" baseline="0">
                <a:solidFill>
                  <a:schemeClr val="bg1"/>
                </a:solidFill>
                <a:latin typeface="+mj-lt"/>
              </a:defRPr>
            </a:lvl6pPr>
            <a:lvl7pPr marL="0" indent="0">
              <a:spcBef>
                <a:spcPts val="0"/>
              </a:spcBef>
              <a:buNone/>
              <a:defRPr sz="5800" cap="all" baseline="0">
                <a:solidFill>
                  <a:schemeClr val="bg1"/>
                </a:solidFill>
                <a:latin typeface="+mj-lt"/>
              </a:defRPr>
            </a:lvl7pPr>
            <a:lvl8pPr marL="0" indent="0">
              <a:spcBef>
                <a:spcPts val="0"/>
              </a:spcBef>
              <a:buNone/>
              <a:defRPr sz="5800" cap="all" baseline="0">
                <a:solidFill>
                  <a:schemeClr val="bg1"/>
                </a:solidFill>
                <a:latin typeface="+mj-lt"/>
              </a:defRPr>
            </a:lvl8pPr>
            <a:lvl9pPr marL="0" indent="0">
              <a:spcBef>
                <a:spcPts val="0"/>
              </a:spcBef>
              <a:buNone/>
              <a:defRPr sz="58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40"/>
            <a:ext cx="12801600" cy="6795557"/>
          </a:xfrm>
        </p:spPr>
        <p:txBody>
          <a:bodyPr lIns="91411" tIns="182822"/>
          <a:lstStyle>
            <a:lvl1pPr>
              <a:defRPr sz="3400" baseline="0"/>
            </a:lvl1pPr>
            <a:lvl2pPr>
              <a:defRPr sz="2900"/>
            </a:lvl2pPr>
            <a:lvl3pPr>
              <a:defRPr sz="2900"/>
            </a:lvl3pPr>
            <a:lvl4pPr>
              <a:defRPr sz="2900"/>
            </a:lvl4pPr>
            <a:lvl5pPr>
              <a:defRPr sz="2900"/>
            </a:lvl5pPr>
            <a:lvl6pPr>
              <a:defRPr sz="2900"/>
            </a:lvl6pPr>
            <a:lvl7pPr>
              <a:defRPr sz="2900"/>
            </a:lvl7pPr>
            <a:lvl8pPr>
              <a:defRPr sz="2900"/>
            </a:lvl8pPr>
            <a:lvl9pPr>
              <a:defRPr sz="29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645" anchor="ctr">
            <a:noAutofit/>
          </a:bodyPr>
          <a:lstStyle>
            <a:lvl1pPr marL="0" indent="0" algn="ctr">
              <a:spcBef>
                <a:spcPts val="0"/>
              </a:spcBef>
              <a:buNone/>
              <a:defRPr sz="5300" cap="none" baseline="0">
                <a:solidFill>
                  <a:schemeClr val="bg1"/>
                </a:solidFill>
                <a:latin typeface="+mj-lt"/>
              </a:defRPr>
            </a:lvl1pPr>
            <a:lvl2pPr marL="0" indent="0">
              <a:spcBef>
                <a:spcPts val="0"/>
              </a:spcBef>
              <a:buNone/>
              <a:defRPr sz="5800" cap="all" baseline="0">
                <a:solidFill>
                  <a:schemeClr val="bg1"/>
                </a:solidFill>
                <a:latin typeface="+mj-lt"/>
              </a:defRPr>
            </a:lvl2pPr>
            <a:lvl3pPr marL="0" indent="0">
              <a:spcBef>
                <a:spcPts val="0"/>
              </a:spcBef>
              <a:buNone/>
              <a:defRPr sz="5800" cap="all" baseline="0">
                <a:solidFill>
                  <a:schemeClr val="bg1"/>
                </a:solidFill>
                <a:latin typeface="+mj-lt"/>
              </a:defRPr>
            </a:lvl3pPr>
            <a:lvl4pPr marL="0" indent="0">
              <a:spcBef>
                <a:spcPts val="0"/>
              </a:spcBef>
              <a:buNone/>
              <a:defRPr sz="5800" cap="all" baseline="0">
                <a:solidFill>
                  <a:schemeClr val="bg1"/>
                </a:solidFill>
                <a:latin typeface="+mj-lt"/>
              </a:defRPr>
            </a:lvl4pPr>
            <a:lvl5pPr marL="0" indent="0">
              <a:spcBef>
                <a:spcPts val="0"/>
              </a:spcBef>
              <a:buNone/>
              <a:defRPr sz="5800" cap="all" baseline="0">
                <a:solidFill>
                  <a:schemeClr val="bg1"/>
                </a:solidFill>
                <a:latin typeface="+mj-lt"/>
              </a:defRPr>
            </a:lvl5pPr>
            <a:lvl6pPr marL="0" indent="0">
              <a:spcBef>
                <a:spcPts val="0"/>
              </a:spcBef>
              <a:buNone/>
              <a:defRPr sz="5800" cap="all" baseline="0">
                <a:solidFill>
                  <a:schemeClr val="bg1"/>
                </a:solidFill>
                <a:latin typeface="+mj-lt"/>
              </a:defRPr>
            </a:lvl6pPr>
            <a:lvl7pPr marL="0" indent="0">
              <a:spcBef>
                <a:spcPts val="0"/>
              </a:spcBef>
              <a:buNone/>
              <a:defRPr sz="5800" cap="all" baseline="0">
                <a:solidFill>
                  <a:schemeClr val="bg1"/>
                </a:solidFill>
                <a:latin typeface="+mj-lt"/>
              </a:defRPr>
            </a:lvl7pPr>
            <a:lvl8pPr marL="0" indent="0">
              <a:spcBef>
                <a:spcPts val="0"/>
              </a:spcBef>
              <a:buNone/>
              <a:defRPr sz="5800" cap="all" baseline="0">
                <a:solidFill>
                  <a:schemeClr val="bg1"/>
                </a:solidFill>
                <a:latin typeface="+mj-lt"/>
              </a:defRPr>
            </a:lvl8pPr>
            <a:lvl9pPr marL="0" indent="0">
              <a:spcBef>
                <a:spcPts val="0"/>
              </a:spcBef>
              <a:buNone/>
              <a:defRPr sz="58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401"/>
            <a:ext cx="12801600" cy="6694973"/>
          </a:xfrm>
        </p:spPr>
        <p:txBody>
          <a:bodyPr lIns="91411" tIns="182822"/>
          <a:lstStyle>
            <a:lvl1pPr>
              <a:defRPr sz="3400" baseline="0"/>
            </a:lvl1pPr>
            <a:lvl2pPr>
              <a:defRPr sz="2900"/>
            </a:lvl2pPr>
            <a:lvl3pPr>
              <a:defRPr sz="2900"/>
            </a:lvl3pPr>
            <a:lvl4pPr>
              <a:defRPr sz="2900"/>
            </a:lvl4pPr>
            <a:lvl5pPr>
              <a:defRPr sz="2900"/>
            </a:lvl5pPr>
            <a:lvl6pPr>
              <a:defRPr sz="2900"/>
            </a:lvl6pPr>
            <a:lvl7pPr>
              <a:defRPr sz="2900"/>
            </a:lvl7pPr>
            <a:lvl8pPr>
              <a:defRPr sz="2900"/>
            </a:lvl8pPr>
            <a:lvl9pPr>
              <a:defRPr sz="29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645" anchor="ctr">
            <a:noAutofit/>
          </a:bodyPr>
          <a:lstStyle>
            <a:lvl1pPr marL="0" indent="0" algn="ctr">
              <a:spcBef>
                <a:spcPts val="0"/>
              </a:spcBef>
              <a:buNone/>
              <a:defRPr sz="5300" cap="none" baseline="0">
                <a:solidFill>
                  <a:schemeClr val="bg1"/>
                </a:solidFill>
                <a:latin typeface="+mj-lt"/>
              </a:defRPr>
            </a:lvl1pPr>
            <a:lvl2pPr marL="0" indent="0">
              <a:spcBef>
                <a:spcPts val="0"/>
              </a:spcBef>
              <a:buNone/>
              <a:defRPr sz="5800" cap="all" baseline="0">
                <a:solidFill>
                  <a:schemeClr val="bg1"/>
                </a:solidFill>
                <a:latin typeface="+mj-lt"/>
              </a:defRPr>
            </a:lvl2pPr>
            <a:lvl3pPr marL="0" indent="0">
              <a:spcBef>
                <a:spcPts val="0"/>
              </a:spcBef>
              <a:buNone/>
              <a:defRPr sz="5800" cap="all" baseline="0">
                <a:solidFill>
                  <a:schemeClr val="bg1"/>
                </a:solidFill>
                <a:latin typeface="+mj-lt"/>
              </a:defRPr>
            </a:lvl3pPr>
            <a:lvl4pPr marL="0" indent="0">
              <a:spcBef>
                <a:spcPts val="0"/>
              </a:spcBef>
              <a:buNone/>
              <a:defRPr sz="5800" cap="all" baseline="0">
                <a:solidFill>
                  <a:schemeClr val="bg1"/>
                </a:solidFill>
                <a:latin typeface="+mj-lt"/>
              </a:defRPr>
            </a:lvl4pPr>
            <a:lvl5pPr marL="0" indent="0">
              <a:spcBef>
                <a:spcPts val="0"/>
              </a:spcBef>
              <a:buNone/>
              <a:defRPr sz="5800" cap="all" baseline="0">
                <a:solidFill>
                  <a:schemeClr val="bg1"/>
                </a:solidFill>
                <a:latin typeface="+mj-lt"/>
              </a:defRPr>
            </a:lvl5pPr>
            <a:lvl6pPr marL="0" indent="0">
              <a:spcBef>
                <a:spcPts val="0"/>
              </a:spcBef>
              <a:buNone/>
              <a:defRPr sz="5800" cap="all" baseline="0">
                <a:solidFill>
                  <a:schemeClr val="bg1"/>
                </a:solidFill>
                <a:latin typeface="+mj-lt"/>
              </a:defRPr>
            </a:lvl6pPr>
            <a:lvl7pPr marL="0" indent="0">
              <a:spcBef>
                <a:spcPts val="0"/>
              </a:spcBef>
              <a:buNone/>
              <a:defRPr sz="5800" cap="all" baseline="0">
                <a:solidFill>
                  <a:schemeClr val="bg1"/>
                </a:solidFill>
                <a:latin typeface="+mj-lt"/>
              </a:defRPr>
            </a:lvl7pPr>
            <a:lvl8pPr marL="0" indent="0">
              <a:spcBef>
                <a:spcPts val="0"/>
              </a:spcBef>
              <a:buNone/>
              <a:defRPr sz="5800" cap="all" baseline="0">
                <a:solidFill>
                  <a:schemeClr val="bg1"/>
                </a:solidFill>
                <a:latin typeface="+mj-lt"/>
              </a:defRPr>
            </a:lvl8pPr>
            <a:lvl9pPr marL="0" indent="0">
              <a:spcBef>
                <a:spcPts val="0"/>
              </a:spcBef>
              <a:buNone/>
              <a:defRPr sz="58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11" tIns="182822"/>
          <a:lstStyle>
            <a:lvl1pPr>
              <a:defRPr sz="3400" baseline="0"/>
            </a:lvl1pPr>
            <a:lvl2pPr>
              <a:defRPr sz="2900"/>
            </a:lvl2pPr>
            <a:lvl3pPr>
              <a:defRPr sz="2900"/>
            </a:lvl3pPr>
            <a:lvl4pPr>
              <a:defRPr sz="2900"/>
            </a:lvl4pPr>
            <a:lvl5pPr>
              <a:defRPr sz="2900"/>
            </a:lvl5pPr>
            <a:lvl6pPr>
              <a:defRPr sz="2900"/>
            </a:lvl6pPr>
            <a:lvl7pPr>
              <a:defRPr sz="2900"/>
            </a:lvl7pPr>
            <a:lvl8pPr>
              <a:defRPr sz="2900"/>
            </a:lvl8pPr>
            <a:lvl9pPr>
              <a:defRPr sz="29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645" anchor="ctr">
            <a:noAutofit/>
          </a:bodyPr>
          <a:lstStyle>
            <a:lvl1pPr marL="0" indent="0" algn="ctr">
              <a:spcBef>
                <a:spcPts val="0"/>
              </a:spcBef>
              <a:buNone/>
              <a:defRPr sz="5300" cap="none" baseline="0">
                <a:solidFill>
                  <a:schemeClr val="bg1"/>
                </a:solidFill>
                <a:latin typeface="+mj-lt"/>
              </a:defRPr>
            </a:lvl1pPr>
            <a:lvl2pPr marL="0" indent="0">
              <a:spcBef>
                <a:spcPts val="0"/>
              </a:spcBef>
              <a:buNone/>
              <a:defRPr sz="5800" cap="all" baseline="0">
                <a:solidFill>
                  <a:schemeClr val="bg1"/>
                </a:solidFill>
                <a:latin typeface="+mj-lt"/>
              </a:defRPr>
            </a:lvl2pPr>
            <a:lvl3pPr marL="0" indent="0">
              <a:spcBef>
                <a:spcPts val="0"/>
              </a:spcBef>
              <a:buNone/>
              <a:defRPr sz="5800" cap="all" baseline="0">
                <a:solidFill>
                  <a:schemeClr val="bg1"/>
                </a:solidFill>
                <a:latin typeface="+mj-lt"/>
              </a:defRPr>
            </a:lvl3pPr>
            <a:lvl4pPr marL="0" indent="0">
              <a:spcBef>
                <a:spcPts val="0"/>
              </a:spcBef>
              <a:buNone/>
              <a:defRPr sz="5800" cap="all" baseline="0">
                <a:solidFill>
                  <a:schemeClr val="bg1"/>
                </a:solidFill>
                <a:latin typeface="+mj-lt"/>
              </a:defRPr>
            </a:lvl4pPr>
            <a:lvl5pPr marL="0" indent="0">
              <a:spcBef>
                <a:spcPts val="0"/>
              </a:spcBef>
              <a:buNone/>
              <a:defRPr sz="5800" cap="all" baseline="0">
                <a:solidFill>
                  <a:schemeClr val="bg1"/>
                </a:solidFill>
                <a:latin typeface="+mj-lt"/>
              </a:defRPr>
            </a:lvl5pPr>
            <a:lvl6pPr marL="0" indent="0">
              <a:spcBef>
                <a:spcPts val="0"/>
              </a:spcBef>
              <a:buNone/>
              <a:defRPr sz="5800" cap="all" baseline="0">
                <a:solidFill>
                  <a:schemeClr val="bg1"/>
                </a:solidFill>
                <a:latin typeface="+mj-lt"/>
              </a:defRPr>
            </a:lvl6pPr>
            <a:lvl7pPr marL="0" indent="0">
              <a:spcBef>
                <a:spcPts val="0"/>
              </a:spcBef>
              <a:buNone/>
              <a:defRPr sz="5800" cap="all" baseline="0">
                <a:solidFill>
                  <a:schemeClr val="bg1"/>
                </a:solidFill>
                <a:latin typeface="+mj-lt"/>
              </a:defRPr>
            </a:lvl7pPr>
            <a:lvl8pPr marL="0" indent="0">
              <a:spcBef>
                <a:spcPts val="0"/>
              </a:spcBef>
              <a:buNone/>
              <a:defRPr sz="5800" cap="all" baseline="0">
                <a:solidFill>
                  <a:schemeClr val="bg1"/>
                </a:solidFill>
                <a:latin typeface="+mj-lt"/>
              </a:defRPr>
            </a:lvl8pPr>
            <a:lvl9pPr marL="0" indent="0">
              <a:spcBef>
                <a:spcPts val="0"/>
              </a:spcBef>
              <a:buNone/>
              <a:defRPr sz="58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11" tIns="182822"/>
          <a:lstStyle>
            <a:lvl1pPr>
              <a:defRPr sz="3400" baseline="0"/>
            </a:lvl1pPr>
            <a:lvl2pPr>
              <a:defRPr sz="2900"/>
            </a:lvl2pPr>
            <a:lvl3pPr>
              <a:defRPr sz="2900"/>
            </a:lvl3pPr>
            <a:lvl4pPr>
              <a:defRPr sz="2900"/>
            </a:lvl4pPr>
            <a:lvl5pPr>
              <a:defRPr sz="2900"/>
            </a:lvl5pPr>
            <a:lvl6pPr>
              <a:defRPr sz="2900"/>
            </a:lvl6pPr>
            <a:lvl7pPr>
              <a:defRPr sz="2900"/>
            </a:lvl7pPr>
            <a:lvl8pPr>
              <a:defRPr sz="2900"/>
            </a:lvl8pPr>
            <a:lvl9pPr>
              <a:defRPr sz="29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5"/>
            <a:ext cx="12801600" cy="4538611"/>
          </a:xfrm>
        </p:spPr>
        <p:txBody>
          <a:bodyPr lIns="91411" tIns="182822"/>
          <a:lstStyle>
            <a:lvl1pPr>
              <a:defRPr sz="3400" baseline="0"/>
            </a:lvl1pPr>
            <a:lvl2pPr>
              <a:defRPr sz="2900"/>
            </a:lvl2pPr>
            <a:lvl3pPr>
              <a:defRPr sz="2900"/>
            </a:lvl3pPr>
            <a:lvl4pPr>
              <a:defRPr sz="2900"/>
            </a:lvl4pPr>
            <a:lvl5pPr>
              <a:defRPr sz="2900"/>
            </a:lvl5pPr>
            <a:lvl6pPr>
              <a:defRPr sz="2900"/>
            </a:lvl6pPr>
            <a:lvl7pPr>
              <a:defRPr sz="2900"/>
            </a:lvl7pPr>
            <a:lvl8pPr>
              <a:defRPr sz="2900"/>
            </a:lvl8pPr>
            <a:lvl9pPr>
              <a:defRPr sz="29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5"/>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645" anchor="ctr">
            <a:noAutofit/>
          </a:bodyPr>
          <a:lstStyle>
            <a:lvl1pPr marL="0" indent="0" algn="ctr">
              <a:spcBef>
                <a:spcPts val="0"/>
              </a:spcBef>
              <a:buNone/>
              <a:defRPr sz="5300" cap="none" baseline="0">
                <a:solidFill>
                  <a:schemeClr val="bg1"/>
                </a:solidFill>
                <a:latin typeface="+mj-lt"/>
              </a:defRPr>
            </a:lvl1pPr>
            <a:lvl2pPr marL="0" indent="0">
              <a:spcBef>
                <a:spcPts val="0"/>
              </a:spcBef>
              <a:buNone/>
              <a:defRPr sz="5800" cap="all" baseline="0">
                <a:solidFill>
                  <a:schemeClr val="bg1"/>
                </a:solidFill>
                <a:latin typeface="+mj-lt"/>
              </a:defRPr>
            </a:lvl2pPr>
            <a:lvl3pPr marL="0" indent="0">
              <a:spcBef>
                <a:spcPts val="0"/>
              </a:spcBef>
              <a:buNone/>
              <a:defRPr sz="5800" cap="all" baseline="0">
                <a:solidFill>
                  <a:schemeClr val="bg1"/>
                </a:solidFill>
                <a:latin typeface="+mj-lt"/>
              </a:defRPr>
            </a:lvl3pPr>
            <a:lvl4pPr marL="0" indent="0">
              <a:spcBef>
                <a:spcPts val="0"/>
              </a:spcBef>
              <a:buNone/>
              <a:defRPr sz="5800" cap="all" baseline="0">
                <a:solidFill>
                  <a:schemeClr val="bg1"/>
                </a:solidFill>
                <a:latin typeface="+mj-lt"/>
              </a:defRPr>
            </a:lvl4pPr>
            <a:lvl5pPr marL="0" indent="0">
              <a:spcBef>
                <a:spcPts val="0"/>
              </a:spcBef>
              <a:buNone/>
              <a:defRPr sz="5800" cap="all" baseline="0">
                <a:solidFill>
                  <a:schemeClr val="bg1"/>
                </a:solidFill>
                <a:latin typeface="+mj-lt"/>
              </a:defRPr>
            </a:lvl5pPr>
            <a:lvl6pPr marL="0" indent="0">
              <a:spcBef>
                <a:spcPts val="0"/>
              </a:spcBef>
              <a:buNone/>
              <a:defRPr sz="5800" cap="all" baseline="0">
                <a:solidFill>
                  <a:schemeClr val="bg1"/>
                </a:solidFill>
                <a:latin typeface="+mj-lt"/>
              </a:defRPr>
            </a:lvl6pPr>
            <a:lvl7pPr marL="0" indent="0">
              <a:spcBef>
                <a:spcPts val="0"/>
              </a:spcBef>
              <a:buNone/>
              <a:defRPr sz="5800" cap="all" baseline="0">
                <a:solidFill>
                  <a:schemeClr val="bg1"/>
                </a:solidFill>
                <a:latin typeface="+mj-lt"/>
              </a:defRPr>
            </a:lvl7pPr>
            <a:lvl8pPr marL="0" indent="0">
              <a:spcBef>
                <a:spcPts val="0"/>
              </a:spcBef>
              <a:buNone/>
              <a:defRPr sz="5800" cap="all" baseline="0">
                <a:solidFill>
                  <a:schemeClr val="bg1"/>
                </a:solidFill>
                <a:latin typeface="+mj-lt"/>
              </a:defRPr>
            </a:lvl8pPr>
            <a:lvl9pPr marL="0" indent="0">
              <a:spcBef>
                <a:spcPts val="0"/>
              </a:spcBef>
              <a:buNone/>
              <a:defRPr sz="58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7"/>
          </a:xfrm>
        </p:spPr>
        <p:txBody>
          <a:bodyPr lIns="91411" tIns="182822"/>
          <a:lstStyle>
            <a:lvl1pPr>
              <a:defRPr sz="3400" baseline="0"/>
            </a:lvl1pPr>
            <a:lvl2pPr>
              <a:defRPr sz="2900"/>
            </a:lvl2pPr>
            <a:lvl3pPr>
              <a:defRPr sz="2900"/>
            </a:lvl3pPr>
            <a:lvl4pPr>
              <a:defRPr sz="2900"/>
            </a:lvl4pPr>
            <a:lvl5pPr>
              <a:defRPr sz="2900"/>
            </a:lvl5pPr>
            <a:lvl6pPr>
              <a:defRPr sz="2900"/>
            </a:lvl6pPr>
            <a:lvl7pPr>
              <a:defRPr sz="2900"/>
            </a:lvl7pPr>
            <a:lvl8pPr>
              <a:defRPr sz="2900"/>
            </a:lvl8pPr>
            <a:lvl9pPr>
              <a:defRPr sz="29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645" anchor="ctr">
            <a:noAutofit/>
          </a:bodyPr>
          <a:lstStyle>
            <a:lvl1pPr marL="0" indent="0" algn="ctr">
              <a:spcBef>
                <a:spcPts val="0"/>
              </a:spcBef>
              <a:buNone/>
              <a:defRPr sz="5300" cap="none" baseline="0">
                <a:solidFill>
                  <a:schemeClr val="bg1"/>
                </a:solidFill>
                <a:latin typeface="+mj-lt"/>
              </a:defRPr>
            </a:lvl1pPr>
            <a:lvl2pPr marL="0" indent="0">
              <a:spcBef>
                <a:spcPts val="0"/>
              </a:spcBef>
              <a:buNone/>
              <a:defRPr sz="5800" cap="all" baseline="0">
                <a:solidFill>
                  <a:schemeClr val="bg1"/>
                </a:solidFill>
                <a:latin typeface="+mj-lt"/>
              </a:defRPr>
            </a:lvl2pPr>
            <a:lvl3pPr marL="0" indent="0">
              <a:spcBef>
                <a:spcPts val="0"/>
              </a:spcBef>
              <a:buNone/>
              <a:defRPr sz="5800" cap="all" baseline="0">
                <a:solidFill>
                  <a:schemeClr val="bg1"/>
                </a:solidFill>
                <a:latin typeface="+mj-lt"/>
              </a:defRPr>
            </a:lvl3pPr>
            <a:lvl4pPr marL="0" indent="0">
              <a:spcBef>
                <a:spcPts val="0"/>
              </a:spcBef>
              <a:buNone/>
              <a:defRPr sz="5800" cap="all" baseline="0">
                <a:solidFill>
                  <a:schemeClr val="bg1"/>
                </a:solidFill>
                <a:latin typeface="+mj-lt"/>
              </a:defRPr>
            </a:lvl4pPr>
            <a:lvl5pPr marL="0" indent="0">
              <a:spcBef>
                <a:spcPts val="0"/>
              </a:spcBef>
              <a:buNone/>
              <a:defRPr sz="5800" cap="all" baseline="0">
                <a:solidFill>
                  <a:schemeClr val="bg1"/>
                </a:solidFill>
                <a:latin typeface="+mj-lt"/>
              </a:defRPr>
            </a:lvl5pPr>
            <a:lvl6pPr marL="0" indent="0">
              <a:spcBef>
                <a:spcPts val="0"/>
              </a:spcBef>
              <a:buNone/>
              <a:defRPr sz="5800" cap="all" baseline="0">
                <a:solidFill>
                  <a:schemeClr val="bg1"/>
                </a:solidFill>
                <a:latin typeface="+mj-lt"/>
              </a:defRPr>
            </a:lvl6pPr>
            <a:lvl7pPr marL="0" indent="0">
              <a:spcBef>
                <a:spcPts val="0"/>
              </a:spcBef>
              <a:buNone/>
              <a:defRPr sz="5800" cap="all" baseline="0">
                <a:solidFill>
                  <a:schemeClr val="bg1"/>
                </a:solidFill>
                <a:latin typeface="+mj-lt"/>
              </a:defRPr>
            </a:lvl7pPr>
            <a:lvl8pPr marL="0" indent="0">
              <a:spcBef>
                <a:spcPts val="0"/>
              </a:spcBef>
              <a:buNone/>
              <a:defRPr sz="5800" cap="all" baseline="0">
                <a:solidFill>
                  <a:schemeClr val="bg1"/>
                </a:solidFill>
                <a:latin typeface="+mj-lt"/>
              </a:defRPr>
            </a:lvl8pPr>
            <a:lvl9pPr marL="0" indent="0">
              <a:spcBef>
                <a:spcPts val="0"/>
              </a:spcBef>
              <a:buNone/>
              <a:defRPr sz="58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11" tIns="182822"/>
          <a:lstStyle>
            <a:lvl1pPr>
              <a:defRPr sz="3400" baseline="0"/>
            </a:lvl1pPr>
            <a:lvl2pPr>
              <a:defRPr sz="2900"/>
            </a:lvl2pPr>
            <a:lvl3pPr>
              <a:defRPr sz="2900"/>
            </a:lvl3pPr>
            <a:lvl4pPr>
              <a:defRPr sz="2900"/>
            </a:lvl4pPr>
            <a:lvl5pPr>
              <a:defRPr sz="2900"/>
            </a:lvl5pPr>
            <a:lvl6pPr>
              <a:defRPr sz="2900"/>
            </a:lvl6pPr>
            <a:lvl7pPr>
              <a:defRPr sz="2900"/>
            </a:lvl7pPr>
            <a:lvl8pPr>
              <a:defRPr sz="2900"/>
            </a:lvl8pPr>
            <a:lvl9pPr>
              <a:defRPr sz="29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pPr/>
              <a:t>12/11/2018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pPr/>
              <a:t>‹#›</a:t>
            </a:fld>
            <a:endParaRPr lang="en-US"/>
          </a:p>
        </p:txBody>
      </p:sp>
      <p:sp>
        <p:nvSpPr>
          <p:cNvPr id="8" name="Picture Placeholder 7"/>
          <p:cNvSpPr>
            <a:spLocks noGrp="1"/>
          </p:cNvSpPr>
          <p:nvPr>
            <p:ph type="pic" sz="quarter" idx="43"/>
          </p:nvPr>
        </p:nvSpPr>
        <p:spPr>
          <a:xfrm>
            <a:off x="32270698" y="3"/>
            <a:ext cx="11620503" cy="3842443"/>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11" tIns="457056" rIns="91411"/>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CAA57DF-1C19-4726-AB84-014692BAD8F5}" type="datetimeFigureOut">
              <a:rPr lang="en-US" smtClean="0"/>
              <a:pPr/>
              <a:t>12/11/2018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B4C631-C489-4C11-812F-2172FBEAE8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545689" y="6320333"/>
            <a:ext cx="37307520" cy="6539789"/>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269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2545689" y="12982388"/>
            <a:ext cx="37307520" cy="7246618"/>
          </a:xfrm>
        </p:spPr>
        <p:txBody>
          <a:bodyPr lIns="219456" rIns="219456" anchor="t"/>
          <a:lstStyle>
            <a:lvl1pPr marL="0" indent="0">
              <a:buNone/>
              <a:defRPr sz="10600">
                <a:solidFill>
                  <a:schemeClr val="tx1"/>
                </a:solidFill>
              </a:defRPr>
            </a:lvl1pPr>
            <a:lvl2pPr>
              <a:buNone/>
              <a:defRPr sz="8600">
                <a:solidFill>
                  <a:schemeClr val="tx1">
                    <a:tint val="75000"/>
                  </a:schemeClr>
                </a:solidFill>
              </a:defRPr>
            </a:lvl2pPr>
            <a:lvl3pPr>
              <a:buNone/>
              <a:defRPr sz="7700">
                <a:solidFill>
                  <a:schemeClr val="tx1">
                    <a:tint val="75000"/>
                  </a:schemeClr>
                </a:solidFill>
              </a:defRPr>
            </a:lvl3pPr>
            <a:lvl4pPr>
              <a:buNone/>
              <a:defRPr sz="6700">
                <a:solidFill>
                  <a:schemeClr val="tx1">
                    <a:tint val="75000"/>
                  </a:schemeClr>
                </a:solidFill>
              </a:defRPr>
            </a:lvl4pPr>
            <a:lvl5pPr>
              <a:buNone/>
              <a:defRPr sz="67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CAA57DF-1C19-4726-AB84-014692BAD8F5}" type="datetimeFigureOut">
              <a:rPr lang="en-US" smtClean="0"/>
              <a:pPr/>
              <a:t>12/11/2018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B4C631-C489-4C11-812F-2172FBEAE8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560" y="3379622"/>
            <a:ext cx="39502080" cy="5486400"/>
          </a:xfrm>
        </p:spPr>
        <p:txBody>
          <a:bodyPr/>
          <a:lstStyle/>
          <a:p>
            <a:r>
              <a:rPr kumimoji="0" lang="en-US"/>
              <a:t>Click to edit Master title style</a:t>
            </a:r>
          </a:p>
        </p:txBody>
      </p:sp>
      <p:sp>
        <p:nvSpPr>
          <p:cNvPr id="3" name="Content Placeholder 2"/>
          <p:cNvSpPr>
            <a:spLocks noGrp="1"/>
          </p:cNvSpPr>
          <p:nvPr>
            <p:ph sz="half" idx="1"/>
          </p:nvPr>
        </p:nvSpPr>
        <p:spPr>
          <a:xfrm>
            <a:off x="2194560" y="9216408"/>
            <a:ext cx="19385280" cy="21287232"/>
          </a:xfrm>
        </p:spPr>
        <p:txBody>
          <a:bodyPr/>
          <a:lstStyle>
            <a:lvl1pPr>
              <a:defRPr sz="12500"/>
            </a:lvl1pPr>
            <a:lvl2pPr>
              <a:defRPr sz="11500"/>
            </a:lvl2pPr>
            <a:lvl3pPr>
              <a:defRPr sz="9600"/>
            </a:lvl3pPr>
            <a:lvl4pPr>
              <a:defRPr sz="8600"/>
            </a:lvl4pPr>
            <a:lvl5pPr>
              <a:defRPr sz="8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22311360" y="9216408"/>
            <a:ext cx="19385280" cy="21287232"/>
          </a:xfrm>
        </p:spPr>
        <p:txBody>
          <a:bodyPr/>
          <a:lstStyle>
            <a:lvl1pPr>
              <a:defRPr sz="12500"/>
            </a:lvl1pPr>
            <a:lvl2pPr>
              <a:defRPr sz="11500"/>
            </a:lvl2pPr>
            <a:lvl3pPr>
              <a:defRPr sz="9600"/>
            </a:lvl3pPr>
            <a:lvl4pPr>
              <a:defRPr sz="8600"/>
            </a:lvl4pPr>
            <a:lvl5pPr>
              <a:defRPr sz="8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CAA57DF-1C19-4726-AB84-014692BAD8F5}" type="datetimeFigureOut">
              <a:rPr lang="en-US" smtClean="0"/>
              <a:pPr/>
              <a:t>12/11/2018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B4C631-C489-4C11-812F-2172FBEAE8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3379622"/>
            <a:ext cx="39502080" cy="5486400"/>
          </a:xfrm>
        </p:spPr>
        <p:txBody>
          <a:bodyPr tIns="219456" anchor="b"/>
          <a:lstStyle>
            <a:lvl1pPr>
              <a:defRPr/>
            </a:lvl1pPr>
          </a:lstStyle>
          <a:p>
            <a:r>
              <a:rPr kumimoji="0" lang="en-US"/>
              <a:t>Click to edit Master title style</a:t>
            </a:r>
          </a:p>
        </p:txBody>
      </p:sp>
      <p:sp>
        <p:nvSpPr>
          <p:cNvPr id="3" name="Text Placeholder 2"/>
          <p:cNvSpPr>
            <a:spLocks noGrp="1"/>
          </p:cNvSpPr>
          <p:nvPr>
            <p:ph type="body" idx="1"/>
          </p:nvPr>
        </p:nvSpPr>
        <p:spPr>
          <a:xfrm>
            <a:off x="2194561" y="8905191"/>
            <a:ext cx="19392903" cy="3164890"/>
          </a:xfrm>
        </p:spPr>
        <p:txBody>
          <a:bodyPr lIns="219456" tIns="0" rIns="219456" bIns="0" anchor="ctr">
            <a:noAutofit/>
          </a:bodyPr>
          <a:lstStyle>
            <a:lvl1pPr marL="0" indent="0">
              <a:buNone/>
              <a:defRPr sz="11500" b="1" cap="none" baseline="0">
                <a:solidFill>
                  <a:schemeClr val="tx2"/>
                </a:solidFill>
                <a:effectLst/>
              </a:defRPr>
            </a:lvl1pPr>
            <a:lvl2pPr>
              <a:buNone/>
              <a:defRPr sz="9600" b="1"/>
            </a:lvl2pPr>
            <a:lvl3pPr>
              <a:buNone/>
              <a:defRPr sz="8600" b="1"/>
            </a:lvl3pPr>
            <a:lvl4pPr>
              <a:buNone/>
              <a:defRPr sz="7700" b="1"/>
            </a:lvl4pPr>
            <a:lvl5pPr>
              <a:buNone/>
              <a:defRPr sz="77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22296123" y="8926837"/>
            <a:ext cx="19400520" cy="3143246"/>
          </a:xfrm>
        </p:spPr>
        <p:txBody>
          <a:bodyPr lIns="219456" tIns="0" rIns="219456" bIns="0" anchor="ctr"/>
          <a:lstStyle>
            <a:lvl1pPr marL="0" indent="0">
              <a:buNone/>
              <a:defRPr sz="11500" b="1" cap="none" baseline="0">
                <a:solidFill>
                  <a:schemeClr val="tx2"/>
                </a:solidFill>
                <a:effectLst/>
              </a:defRPr>
            </a:lvl1pPr>
            <a:lvl2pPr>
              <a:buNone/>
              <a:defRPr sz="9600" b="1"/>
            </a:lvl2pPr>
            <a:lvl3pPr>
              <a:buNone/>
              <a:defRPr sz="8600" b="1"/>
            </a:lvl3pPr>
            <a:lvl4pPr>
              <a:buNone/>
              <a:defRPr sz="7700" b="1"/>
            </a:lvl4pPr>
            <a:lvl5pPr>
              <a:buNone/>
              <a:defRPr sz="77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2194561" y="12070080"/>
            <a:ext cx="19392903" cy="18459456"/>
          </a:xfrm>
        </p:spPr>
        <p:txBody>
          <a:bodyPr tIns="0"/>
          <a:lstStyle>
            <a:lvl1pPr>
              <a:defRPr sz="10600"/>
            </a:lvl1pPr>
            <a:lvl2pPr>
              <a:defRPr sz="9600"/>
            </a:lvl2pPr>
            <a:lvl3pPr>
              <a:defRPr sz="8600"/>
            </a:lvl3pPr>
            <a:lvl4pPr>
              <a:defRPr sz="7700"/>
            </a:lvl4pPr>
            <a:lvl5pPr>
              <a:defRPr sz="77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22296123" y="12070080"/>
            <a:ext cx="19400520" cy="18459456"/>
          </a:xfrm>
        </p:spPr>
        <p:txBody>
          <a:bodyPr tIns="0"/>
          <a:lstStyle>
            <a:lvl1pPr>
              <a:defRPr sz="10600"/>
            </a:lvl1pPr>
            <a:lvl2pPr>
              <a:defRPr sz="9600"/>
            </a:lvl2pPr>
            <a:lvl3pPr>
              <a:defRPr sz="8600"/>
            </a:lvl3pPr>
            <a:lvl4pPr>
              <a:defRPr sz="7700"/>
            </a:lvl4pPr>
            <a:lvl5pPr>
              <a:defRPr sz="77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CAA57DF-1C19-4726-AB84-014692BAD8F5}" type="datetimeFigureOut">
              <a:rPr lang="en-US" smtClean="0"/>
              <a:pPr/>
              <a:t>12/11/2018</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1B4C631-C489-4C11-812F-2172FBEAE8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560" y="3379622"/>
            <a:ext cx="39867840" cy="5486400"/>
          </a:xfrm>
        </p:spPr>
        <p:txBody>
          <a:bodyPr vert="horz" tIns="219456"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24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ECAA57DF-1C19-4726-AB84-014692BAD8F5}" type="datetimeFigureOut">
              <a:rPr lang="en-US" smtClean="0"/>
              <a:pPr/>
              <a:t>12/11/2018</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1B4C631-C489-4C11-812F-2172FBEAE8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AA57DF-1C19-4726-AB84-014692BAD8F5}" type="datetimeFigureOut">
              <a:rPr lang="en-US" smtClean="0"/>
              <a:pPr/>
              <a:t>12/11/2018</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1B4C631-C489-4C11-812F-2172FBEAE8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91840" y="2468890"/>
            <a:ext cx="13167360" cy="5577840"/>
          </a:xfrm>
        </p:spPr>
        <p:txBody>
          <a:bodyPr lIns="0" anchor="b">
            <a:noAutofit/>
          </a:bodyPr>
          <a:lstStyle>
            <a:lvl1pPr algn="l" rtl="0">
              <a:spcBef>
                <a:spcPct val="0"/>
              </a:spcBef>
              <a:buNone/>
              <a:defRPr sz="125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3291840" y="8046720"/>
            <a:ext cx="13167360" cy="21945600"/>
          </a:xfrm>
        </p:spPr>
        <p:txBody>
          <a:bodyPr lIns="87782" rIns="87782"/>
          <a:lstStyle>
            <a:lvl1pPr marL="0" indent="0" algn="l">
              <a:buNone/>
              <a:defRPr sz="6700"/>
            </a:lvl1pPr>
            <a:lvl2pPr indent="0" algn="l">
              <a:buNone/>
              <a:defRPr sz="5800"/>
            </a:lvl2pPr>
            <a:lvl3pPr indent="0" algn="l">
              <a:buNone/>
              <a:defRPr sz="4800"/>
            </a:lvl3pPr>
            <a:lvl4pPr indent="0" algn="l">
              <a:buNone/>
              <a:defRPr sz="4300"/>
            </a:lvl4pPr>
            <a:lvl5pPr indent="0" algn="l">
              <a:buNone/>
              <a:defRPr sz="43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7160240" y="8046720"/>
            <a:ext cx="24536400" cy="21945600"/>
          </a:xfrm>
        </p:spPr>
        <p:txBody>
          <a:bodyPr tIns="0"/>
          <a:lstStyle>
            <a:lvl1pPr>
              <a:defRPr sz="13400"/>
            </a:lvl1pPr>
            <a:lvl2pPr>
              <a:defRPr sz="12500"/>
            </a:lvl2pPr>
            <a:lvl3pPr>
              <a:defRPr sz="11500"/>
            </a:lvl3pPr>
            <a:lvl4pPr>
              <a:defRPr sz="9600"/>
            </a:lvl4pPr>
            <a:lvl5pPr>
              <a:defRPr sz="8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CAA57DF-1C19-4726-AB84-014692BAD8F5}" type="datetimeFigureOut">
              <a:rPr lang="en-US" smtClean="0"/>
              <a:pPr/>
              <a:t>12/11/2018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B4C631-C489-4C11-812F-2172FBEAE8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15195615" y="5318770"/>
            <a:ext cx="25237440" cy="1975104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438912" tIns="219456" rIns="438912" bIns="219456" rtlCol="0" anchor="ctr"/>
          <a:lstStyle/>
          <a:p>
            <a:pPr algn="ctr" eaLnBrk="1" latinLnBrk="0" hangingPunct="1"/>
            <a:endParaRPr kumimoji="0" lang="en-US"/>
          </a:p>
        </p:txBody>
      </p:sp>
      <p:sp>
        <p:nvSpPr>
          <p:cNvPr id="12" name="Right Triangle 11"/>
          <p:cNvSpPr/>
          <p:nvPr/>
        </p:nvSpPr>
        <p:spPr>
          <a:xfrm rot="420000" flipV="1">
            <a:off x="38419843" y="25726892"/>
            <a:ext cx="746151" cy="746150"/>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438912" tIns="219456" rIns="438912" bIns="219456" rtlCol="0" anchor="ctr"/>
          <a:lstStyle/>
          <a:p>
            <a:pPr algn="ctr" eaLnBrk="1" latinLnBrk="0" hangingPunct="1"/>
            <a:endParaRPr kumimoji="0" lang="en-US"/>
          </a:p>
        </p:txBody>
      </p:sp>
      <p:sp>
        <p:nvSpPr>
          <p:cNvPr id="2" name="Title 1"/>
          <p:cNvSpPr>
            <a:spLocks noGrp="1"/>
          </p:cNvSpPr>
          <p:nvPr>
            <p:ph type="title"/>
          </p:nvPr>
        </p:nvSpPr>
        <p:spPr>
          <a:xfrm>
            <a:off x="2926081" y="5649583"/>
            <a:ext cx="10621671" cy="7596581"/>
          </a:xfrm>
        </p:spPr>
        <p:txBody>
          <a:bodyPr vert="horz" lIns="219456" tIns="219456" rIns="219456" bIns="219456" anchor="b"/>
          <a:lstStyle>
            <a:lvl1pPr algn="l">
              <a:buNone/>
              <a:defRPr sz="96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2926080" y="13578168"/>
            <a:ext cx="10607040" cy="10460736"/>
          </a:xfrm>
        </p:spPr>
        <p:txBody>
          <a:bodyPr lIns="307238" rIns="219456" bIns="219456" anchor="t"/>
          <a:lstStyle>
            <a:lvl1pPr marL="0" indent="0" algn="l">
              <a:spcBef>
                <a:spcPts val="1200"/>
              </a:spcBef>
              <a:buFontTx/>
              <a:buNone/>
              <a:defRPr sz="6200"/>
            </a:lvl1pPr>
            <a:lvl2pPr>
              <a:defRPr sz="5800"/>
            </a:lvl2pPr>
            <a:lvl3pPr>
              <a:defRPr sz="4800"/>
            </a:lvl3pPr>
            <a:lvl4pPr>
              <a:defRPr sz="4300"/>
            </a:lvl4pPr>
            <a:lvl5pPr>
              <a:defRPr sz="43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CAA57DF-1C19-4726-AB84-014692BAD8F5}" type="datetimeFigureOut">
              <a:rPr lang="en-US" smtClean="0"/>
              <a:pPr/>
              <a:t>12/11/2018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38770560" y="30510482"/>
            <a:ext cx="2926080" cy="1752600"/>
          </a:xfrm>
        </p:spPr>
        <p:txBody>
          <a:bodyPr/>
          <a:lstStyle/>
          <a:p>
            <a:fld id="{91B4C631-C489-4C11-812F-2172FBEAE82B}" type="slidenum">
              <a:rPr lang="en-US" smtClean="0"/>
              <a:pPr/>
              <a:t>‹#›</a:t>
            </a:fld>
            <a:endParaRPr lang="en-US"/>
          </a:p>
        </p:txBody>
      </p:sp>
      <p:sp>
        <p:nvSpPr>
          <p:cNvPr id="3" name="Picture Placeholder 2"/>
          <p:cNvSpPr>
            <a:spLocks noGrp="1"/>
          </p:cNvSpPr>
          <p:nvPr>
            <p:ph type="pic" idx="1"/>
          </p:nvPr>
        </p:nvSpPr>
        <p:spPr>
          <a:xfrm rot="420000">
            <a:off x="16731807" y="5757682"/>
            <a:ext cx="22165056" cy="18873216"/>
          </a:xfrm>
          <a:prstGeom prst="rect">
            <a:avLst/>
          </a:prstGeom>
          <a:solidFill>
            <a:schemeClr val="bg2"/>
          </a:solidFill>
          <a:ln w="3000" cap="rnd">
            <a:solidFill>
              <a:srgbClr val="C0C0C0"/>
            </a:solidFill>
            <a:round/>
          </a:ln>
          <a:effectLst/>
        </p:spPr>
        <p:txBody>
          <a:bodyPr/>
          <a:lstStyle>
            <a:lvl1pPr marL="0" indent="0">
              <a:buNone/>
              <a:defRPr sz="15400"/>
            </a:lvl1pPr>
          </a:lstStyle>
          <a:p>
            <a:r>
              <a:rPr kumimoji="0" lang="en-US"/>
              <a:t>Click icon to add picture</a:t>
            </a:r>
            <a:endParaRPr kumimoji="0" lang="en-US" dirty="0"/>
          </a:p>
        </p:txBody>
      </p:sp>
      <p:sp>
        <p:nvSpPr>
          <p:cNvPr id="10" name="Freeform 9"/>
          <p:cNvSpPr>
            <a:spLocks/>
          </p:cNvSpPr>
          <p:nvPr/>
        </p:nvSpPr>
        <p:spPr bwMode="auto">
          <a:xfrm flipV="1">
            <a:off x="-45720" y="27919680"/>
            <a:ext cx="43982640" cy="499872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438912" tIns="219456" rIns="438912" bIns="219456"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21031200" y="29855162"/>
            <a:ext cx="22860000" cy="3063240"/>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438912" tIns="219456" rIns="438912" bIns="219456"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45720" y="-34292"/>
            <a:ext cx="43982640" cy="499872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438912" tIns="219456" rIns="438912" bIns="219456"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21031200" y="-34289"/>
            <a:ext cx="22860000" cy="3063240"/>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438912" tIns="219456" rIns="438912" bIns="219456"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2194560" y="3379622"/>
            <a:ext cx="39502080" cy="5486400"/>
          </a:xfrm>
          <a:prstGeom prst="rect">
            <a:avLst/>
          </a:prstGeom>
        </p:spPr>
        <p:txBody>
          <a:bodyPr vert="horz" lIns="0" tIns="219456" rIns="0" bIns="0" anchor="b">
            <a:normAutofit/>
          </a:bodyPr>
          <a:lstStyle/>
          <a:p>
            <a:r>
              <a:rPr kumimoji="0" lang="en-US"/>
              <a:t>Click to edit Master title style</a:t>
            </a:r>
          </a:p>
        </p:txBody>
      </p:sp>
      <p:sp>
        <p:nvSpPr>
          <p:cNvPr id="30" name="Text Placeholder 29"/>
          <p:cNvSpPr>
            <a:spLocks noGrp="1"/>
          </p:cNvSpPr>
          <p:nvPr>
            <p:ph type="body" idx="1"/>
          </p:nvPr>
        </p:nvSpPr>
        <p:spPr>
          <a:xfrm>
            <a:off x="2194560" y="9290304"/>
            <a:ext cx="39502080" cy="21067776"/>
          </a:xfrm>
          <a:prstGeom prst="rect">
            <a:avLst/>
          </a:prstGeom>
        </p:spPr>
        <p:txBody>
          <a:bodyPr vert="horz" lIns="438912" tIns="219456" rIns="438912" bIns="219456">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2194560" y="30510482"/>
            <a:ext cx="10241280" cy="1752600"/>
          </a:xfrm>
          <a:prstGeom prst="rect">
            <a:avLst/>
          </a:prstGeom>
        </p:spPr>
        <p:txBody>
          <a:bodyPr vert="horz" lIns="0" tIns="0" rIns="0" bIns="0" anchor="b"/>
          <a:lstStyle>
            <a:lvl1pPr algn="l" eaLnBrk="1" latinLnBrk="0" hangingPunct="1">
              <a:defRPr kumimoji="0" sz="5800">
                <a:solidFill>
                  <a:schemeClr val="tx2">
                    <a:shade val="90000"/>
                  </a:schemeClr>
                </a:solidFill>
              </a:defRPr>
            </a:lvl1pPr>
          </a:lstStyle>
          <a:p>
            <a:fld id="{ECAA57DF-1C19-4726-AB84-014692BAD8F5}" type="datetimeFigureOut">
              <a:rPr lang="en-US" smtClean="0"/>
              <a:pPr/>
              <a:t>12/11/2018</a:t>
            </a:fld>
            <a:endParaRPr lang="en-US"/>
          </a:p>
        </p:txBody>
      </p:sp>
      <p:sp>
        <p:nvSpPr>
          <p:cNvPr id="22" name="Footer Placeholder 21"/>
          <p:cNvSpPr>
            <a:spLocks noGrp="1"/>
          </p:cNvSpPr>
          <p:nvPr>
            <p:ph type="ftr" sz="quarter" idx="3"/>
          </p:nvPr>
        </p:nvSpPr>
        <p:spPr>
          <a:xfrm>
            <a:off x="12801600" y="30510482"/>
            <a:ext cx="16093440" cy="1752600"/>
          </a:xfrm>
          <a:prstGeom prst="rect">
            <a:avLst/>
          </a:prstGeom>
        </p:spPr>
        <p:txBody>
          <a:bodyPr vert="horz" lIns="0" tIns="0" rIns="0" bIns="0" anchor="b"/>
          <a:lstStyle>
            <a:lvl1pPr algn="l" eaLnBrk="1" latinLnBrk="0" hangingPunct="1">
              <a:defRPr kumimoji="0" sz="58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38039040" y="30510482"/>
            <a:ext cx="3657600" cy="1752600"/>
          </a:xfrm>
          <a:prstGeom prst="rect">
            <a:avLst/>
          </a:prstGeom>
        </p:spPr>
        <p:txBody>
          <a:bodyPr vert="horz" lIns="0" tIns="0" rIns="0" bIns="0" anchor="b"/>
          <a:lstStyle>
            <a:lvl1pPr algn="r" eaLnBrk="1" latinLnBrk="0" hangingPunct="1">
              <a:defRPr kumimoji="0" sz="5800">
                <a:solidFill>
                  <a:schemeClr val="tx2">
                    <a:shade val="90000"/>
                  </a:schemeClr>
                </a:solidFill>
              </a:defRPr>
            </a:lvl1pPr>
          </a:lstStyle>
          <a:p>
            <a:fld id="{91B4C631-C489-4C11-812F-2172FBEAE82B}" type="slidenum">
              <a:rPr lang="en-US" smtClean="0"/>
              <a:pPr/>
              <a:t>‹#›</a:t>
            </a:fld>
            <a:endParaRPr lang="en-US"/>
          </a:p>
        </p:txBody>
      </p:sp>
      <p:grpSp>
        <p:nvGrpSpPr>
          <p:cNvPr id="2" name="Group 1"/>
          <p:cNvGrpSpPr/>
          <p:nvPr/>
        </p:nvGrpSpPr>
        <p:grpSpPr>
          <a:xfrm>
            <a:off x="-91281" y="971558"/>
            <a:ext cx="44066631" cy="3116276"/>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
        <p:nvSpPr>
          <p:cNvPr id="14" name="Rectangle 13"/>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1" tIns="45701" rIns="91411" bIns="45701" rtlCol="0" anchor="ctr"/>
          <a:lstStyle/>
          <a:p>
            <a:pPr algn="ctr"/>
            <a:endParaRPr lang="en-US"/>
          </a:p>
        </p:txBody>
      </p:sp>
      <p:sp>
        <p:nvSpPr>
          <p:cNvPr id="15" name="Rectangle 14"/>
          <p:cNvSpPr/>
          <p:nvPr userDrawn="1"/>
        </p:nvSpPr>
        <p:spPr bwMode="gray">
          <a:xfrm>
            <a:off x="0" y="3886202"/>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1" tIns="45701" rIns="91411" bIns="45701" rtlCol="0" anchor="ctr"/>
          <a:lstStyle/>
          <a:p>
            <a:pPr algn="ctr"/>
            <a:endParaRPr lang="en-US"/>
          </a:p>
        </p:txBody>
      </p:sp>
      <p:cxnSp>
        <p:nvCxnSpPr>
          <p:cNvPr id="16" name="Straight Connector 15"/>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l" rtl="0" eaLnBrk="1" latinLnBrk="0" hangingPunct="1">
        <a:spcBef>
          <a:spcPct val="0"/>
        </a:spcBef>
        <a:buNone/>
        <a:defRPr kumimoji="0" sz="24000" b="0" kern="1200">
          <a:ln>
            <a:noFill/>
          </a:ln>
          <a:solidFill>
            <a:schemeClr val="tx2"/>
          </a:solidFill>
          <a:effectLst/>
          <a:latin typeface="+mj-lt"/>
          <a:ea typeface="+mj-ea"/>
          <a:cs typeface="+mj-cs"/>
        </a:defRPr>
      </a:lvl1pPr>
    </p:titleStyle>
    <p:bodyStyle>
      <a:lvl1pPr marL="1316736" indent="-1316736" algn="l" rtl="0" eaLnBrk="1" latinLnBrk="0" hangingPunct="1">
        <a:spcBef>
          <a:spcPct val="20000"/>
        </a:spcBef>
        <a:buClr>
          <a:schemeClr val="accent3"/>
        </a:buClr>
        <a:buSzPct val="95000"/>
        <a:buFont typeface="Wingdings 2"/>
        <a:buChar char=""/>
        <a:defRPr kumimoji="0" sz="12500" kern="1200">
          <a:solidFill>
            <a:schemeClr val="tx1"/>
          </a:solidFill>
          <a:latin typeface="+mn-lt"/>
          <a:ea typeface="+mn-ea"/>
          <a:cs typeface="+mn-cs"/>
        </a:defRPr>
      </a:lvl1pPr>
      <a:lvl2pPr marL="3072384" indent="-1185062" algn="l" rtl="0" eaLnBrk="1" latinLnBrk="0" hangingPunct="1">
        <a:spcBef>
          <a:spcPct val="20000"/>
        </a:spcBef>
        <a:buClr>
          <a:schemeClr val="accent1"/>
        </a:buClr>
        <a:buSzPct val="85000"/>
        <a:buFont typeface="Wingdings 2"/>
        <a:buChar char=""/>
        <a:defRPr kumimoji="0" sz="11500" kern="1200">
          <a:solidFill>
            <a:schemeClr val="tx1"/>
          </a:solidFill>
          <a:latin typeface="+mn-lt"/>
          <a:ea typeface="+mn-ea"/>
          <a:cs typeface="+mn-cs"/>
        </a:defRPr>
      </a:lvl2pPr>
      <a:lvl3pPr marL="4389120" indent="-1185062" algn="l" rtl="0" eaLnBrk="1" latinLnBrk="0" hangingPunct="1">
        <a:spcBef>
          <a:spcPct val="20000"/>
        </a:spcBef>
        <a:buClr>
          <a:schemeClr val="accent2"/>
        </a:buClr>
        <a:buSzPct val="70000"/>
        <a:buFont typeface="Wingdings 2"/>
        <a:buChar char=""/>
        <a:defRPr kumimoji="0" sz="10100" kern="1200">
          <a:solidFill>
            <a:schemeClr val="tx1"/>
          </a:solidFill>
          <a:latin typeface="+mn-lt"/>
          <a:ea typeface="+mn-ea"/>
          <a:cs typeface="+mn-cs"/>
        </a:defRPr>
      </a:lvl3pPr>
      <a:lvl4pPr marL="5705856" indent="-1009498" algn="l" rtl="0" eaLnBrk="1" latinLnBrk="0" hangingPunct="1">
        <a:spcBef>
          <a:spcPct val="20000"/>
        </a:spcBef>
        <a:buClr>
          <a:schemeClr val="accent3"/>
        </a:buClr>
        <a:buSzPct val="65000"/>
        <a:buFont typeface="Wingdings 2"/>
        <a:buChar char=""/>
        <a:defRPr kumimoji="0" sz="9600" kern="1200">
          <a:solidFill>
            <a:schemeClr val="tx1"/>
          </a:solidFill>
          <a:latin typeface="+mn-lt"/>
          <a:ea typeface="+mn-ea"/>
          <a:cs typeface="+mn-cs"/>
        </a:defRPr>
      </a:lvl4pPr>
      <a:lvl5pPr marL="7022592" indent="-1009498" algn="l" rtl="0" eaLnBrk="1" latinLnBrk="0" hangingPunct="1">
        <a:spcBef>
          <a:spcPct val="20000"/>
        </a:spcBef>
        <a:buClr>
          <a:schemeClr val="accent4"/>
        </a:buClr>
        <a:buSzPct val="65000"/>
        <a:buFont typeface="Wingdings 2"/>
        <a:buChar char=""/>
        <a:defRPr kumimoji="0" sz="9600" kern="1200">
          <a:solidFill>
            <a:schemeClr val="tx1"/>
          </a:solidFill>
          <a:latin typeface="+mn-lt"/>
          <a:ea typeface="+mn-ea"/>
          <a:cs typeface="+mn-cs"/>
        </a:defRPr>
      </a:lvl5pPr>
      <a:lvl6pPr marL="8339328" indent="-1009498" algn="l" rtl="0" eaLnBrk="1" latinLnBrk="0" hangingPunct="1">
        <a:spcBef>
          <a:spcPct val="20000"/>
        </a:spcBef>
        <a:buClr>
          <a:schemeClr val="accent5"/>
        </a:buClr>
        <a:buSzPct val="80000"/>
        <a:buFont typeface="Wingdings 2"/>
        <a:buChar char=""/>
        <a:defRPr kumimoji="0" sz="8600" kern="1200">
          <a:solidFill>
            <a:schemeClr val="tx1"/>
          </a:solidFill>
          <a:latin typeface="+mn-lt"/>
          <a:ea typeface="+mn-ea"/>
          <a:cs typeface="+mn-cs"/>
        </a:defRPr>
      </a:lvl6pPr>
      <a:lvl7pPr marL="9217152" indent="-877824" algn="l" rtl="0" eaLnBrk="1" latinLnBrk="0" hangingPunct="1">
        <a:spcBef>
          <a:spcPct val="20000"/>
        </a:spcBef>
        <a:buClr>
          <a:schemeClr val="accent6"/>
        </a:buClr>
        <a:buSzPct val="80000"/>
        <a:buFont typeface="Wingdings 2"/>
        <a:buChar char=""/>
        <a:defRPr kumimoji="0" sz="7700" kern="1200" baseline="0">
          <a:solidFill>
            <a:schemeClr val="tx1"/>
          </a:solidFill>
          <a:latin typeface="+mn-lt"/>
          <a:ea typeface="+mn-ea"/>
          <a:cs typeface="+mn-cs"/>
        </a:defRPr>
      </a:lvl7pPr>
      <a:lvl8pPr marL="10533888" indent="-877824" algn="l" rtl="0" eaLnBrk="1" latinLnBrk="0" hangingPunct="1">
        <a:spcBef>
          <a:spcPct val="20000"/>
        </a:spcBef>
        <a:buClr>
          <a:schemeClr val="tx2"/>
        </a:buClr>
        <a:buChar char="•"/>
        <a:defRPr kumimoji="0" sz="7700" kern="1200">
          <a:solidFill>
            <a:schemeClr val="tx1"/>
          </a:solidFill>
          <a:latin typeface="+mn-lt"/>
          <a:ea typeface="+mn-ea"/>
          <a:cs typeface="+mn-cs"/>
        </a:defRPr>
      </a:lvl8pPr>
      <a:lvl9pPr marL="11850624" indent="-877824" algn="l" rtl="0" eaLnBrk="1" latinLnBrk="0" hangingPunct="1">
        <a:spcBef>
          <a:spcPct val="20000"/>
        </a:spcBef>
        <a:buClr>
          <a:schemeClr val="tx2"/>
        </a:buClr>
        <a:buFontTx/>
        <a:buChar char="•"/>
        <a:defRPr kumimoji="0" sz="67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2194560" algn="l" rtl="0" eaLnBrk="1" latinLnBrk="0" hangingPunct="1">
        <a:defRPr kumimoji="0" kern="1200">
          <a:solidFill>
            <a:schemeClr val="tx1"/>
          </a:solidFill>
          <a:latin typeface="+mn-lt"/>
          <a:ea typeface="+mn-ea"/>
          <a:cs typeface="+mn-cs"/>
        </a:defRPr>
      </a:lvl2pPr>
      <a:lvl3pPr marL="4389120" algn="l" rtl="0" eaLnBrk="1" latinLnBrk="0" hangingPunct="1">
        <a:defRPr kumimoji="0" kern="1200">
          <a:solidFill>
            <a:schemeClr val="tx1"/>
          </a:solidFill>
          <a:latin typeface="+mn-lt"/>
          <a:ea typeface="+mn-ea"/>
          <a:cs typeface="+mn-cs"/>
        </a:defRPr>
      </a:lvl3pPr>
      <a:lvl4pPr marL="6583680" algn="l" rtl="0" eaLnBrk="1" latinLnBrk="0" hangingPunct="1">
        <a:defRPr kumimoji="0" kern="1200">
          <a:solidFill>
            <a:schemeClr val="tx1"/>
          </a:solidFill>
          <a:latin typeface="+mn-lt"/>
          <a:ea typeface="+mn-ea"/>
          <a:cs typeface="+mn-cs"/>
        </a:defRPr>
      </a:lvl4pPr>
      <a:lvl5pPr marL="8778240" algn="l" rtl="0" eaLnBrk="1" latinLnBrk="0" hangingPunct="1">
        <a:defRPr kumimoji="0" kern="1200">
          <a:solidFill>
            <a:schemeClr val="tx1"/>
          </a:solidFill>
          <a:latin typeface="+mn-lt"/>
          <a:ea typeface="+mn-ea"/>
          <a:cs typeface="+mn-cs"/>
        </a:defRPr>
      </a:lvl5pPr>
      <a:lvl6pPr marL="10972800" algn="l" rtl="0" eaLnBrk="1" latinLnBrk="0" hangingPunct="1">
        <a:defRPr kumimoji="0" kern="1200">
          <a:solidFill>
            <a:schemeClr val="tx1"/>
          </a:solidFill>
          <a:latin typeface="+mn-lt"/>
          <a:ea typeface="+mn-ea"/>
          <a:cs typeface="+mn-cs"/>
        </a:defRPr>
      </a:lvl6pPr>
      <a:lvl7pPr marL="13167360" algn="l" rtl="0" eaLnBrk="1" latinLnBrk="0" hangingPunct="1">
        <a:defRPr kumimoji="0" kern="1200">
          <a:solidFill>
            <a:schemeClr val="tx1"/>
          </a:solidFill>
          <a:latin typeface="+mn-lt"/>
          <a:ea typeface="+mn-ea"/>
          <a:cs typeface="+mn-cs"/>
        </a:defRPr>
      </a:lvl7pPr>
      <a:lvl8pPr marL="15361920" algn="l" rtl="0" eaLnBrk="1" latinLnBrk="0" hangingPunct="1">
        <a:defRPr kumimoji="0" kern="1200">
          <a:solidFill>
            <a:schemeClr val="tx1"/>
          </a:solidFill>
          <a:latin typeface="+mn-lt"/>
          <a:ea typeface="+mn-ea"/>
          <a:cs typeface="+mn-cs"/>
        </a:defRPr>
      </a:lvl8pPr>
      <a:lvl9pPr marL="1755648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12.jpeg"/><Relationship Id="rId3" Type="http://schemas.openxmlformats.org/officeDocument/2006/relationships/image" Target="../media/image2.png"/><Relationship Id="rId7" Type="http://schemas.openxmlformats.org/officeDocument/2006/relationships/diagramColors" Target="../diagrams/colors1.xml"/><Relationship Id="rId12" Type="http://schemas.openxmlformats.org/officeDocument/2006/relationships/image" Target="../media/image11.png"/><Relationship Id="rId2" Type="http://schemas.openxmlformats.org/officeDocument/2006/relationships/notesSlide" Target="../notesSlides/notesSlide1.xml"/><Relationship Id="rId16" Type="http://schemas.openxmlformats.org/officeDocument/2006/relationships/image" Target="../media/image15.JPG"/><Relationship Id="rId1" Type="http://schemas.openxmlformats.org/officeDocument/2006/relationships/slideLayout" Target="../slideLayouts/slideLayout12.xml"/><Relationship Id="rId6" Type="http://schemas.openxmlformats.org/officeDocument/2006/relationships/diagramQuickStyle" Target="../diagrams/quickStyle1.xml"/><Relationship Id="rId11" Type="http://schemas.openxmlformats.org/officeDocument/2006/relationships/image" Target="../media/image10.png"/><Relationship Id="rId5" Type="http://schemas.openxmlformats.org/officeDocument/2006/relationships/diagramLayout" Target="../diagrams/layout1.xml"/><Relationship Id="rId15" Type="http://schemas.openxmlformats.org/officeDocument/2006/relationships/image" Target="../media/image14.JPG"/><Relationship Id="rId10" Type="http://schemas.openxmlformats.org/officeDocument/2006/relationships/image" Target="../media/image9.png"/><Relationship Id="rId4" Type="http://schemas.openxmlformats.org/officeDocument/2006/relationships/diagramData" Target="../diagrams/data1.xml"/><Relationship Id="rId9" Type="http://schemas.openxmlformats.org/officeDocument/2006/relationships/image" Target="../media/image8.png"/><Relationship Id="rId1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91072" y="0"/>
            <a:ext cx="31552896" cy="2715768"/>
          </a:xfrm>
        </p:spPr>
        <p:txBody>
          <a:bodyPr>
            <a:normAutofit/>
          </a:bodyPr>
          <a:lstStyle/>
          <a:p>
            <a:r>
              <a:rPr lang="en-US" sz="14000" b="1" dirty="0">
                <a:ln w="10541" cmpd="sng">
                  <a:solidFill>
                    <a:srgbClr val="7D7D7D">
                      <a:tint val="100000"/>
                      <a:shade val="100000"/>
                      <a:satMod val="110000"/>
                    </a:srgbClr>
                  </a:solidFill>
                  <a:prstDash val="solid"/>
                </a:ln>
                <a:solidFill>
                  <a:schemeClr val="bg1"/>
                </a:solidFill>
              </a:rPr>
              <a:t>TASK   NOTIFIER  APP</a:t>
            </a:r>
          </a:p>
        </p:txBody>
      </p:sp>
      <p:sp>
        <p:nvSpPr>
          <p:cNvPr id="23" name="Text Placeholder 22"/>
          <p:cNvSpPr>
            <a:spLocks noGrp="1"/>
          </p:cNvSpPr>
          <p:nvPr>
            <p:ph type="body" sz="quarter" idx="36"/>
          </p:nvPr>
        </p:nvSpPr>
        <p:spPr>
          <a:xfrm>
            <a:off x="11204448" y="4039042"/>
            <a:ext cx="23323296" cy="788990"/>
          </a:xfrm>
        </p:spPr>
        <p:txBody>
          <a:bodyPr/>
          <a:lstStyle/>
          <a:p>
            <a:r>
              <a:rPr lang="en-US" dirty="0">
                <a:solidFill>
                  <a:schemeClr val="bg1"/>
                </a:solidFill>
              </a:rPr>
              <a:t> Abilla Rapheal ,Mwaita Joshua ,</a:t>
            </a:r>
            <a:r>
              <a:rPr lang="en-US" dirty="0" err="1">
                <a:solidFill>
                  <a:schemeClr val="bg1"/>
                </a:solidFill>
              </a:rPr>
              <a:t>Ojiambo</a:t>
            </a:r>
            <a:r>
              <a:rPr lang="en-US" dirty="0">
                <a:solidFill>
                  <a:schemeClr val="bg1"/>
                </a:solidFill>
              </a:rPr>
              <a:t> Abel, </a:t>
            </a:r>
            <a:r>
              <a:rPr lang="en-US" dirty="0" err="1">
                <a:solidFill>
                  <a:schemeClr val="bg1"/>
                </a:solidFill>
              </a:rPr>
              <a:t>Nakafeero</a:t>
            </a:r>
            <a:r>
              <a:rPr lang="en-US" dirty="0">
                <a:solidFill>
                  <a:schemeClr val="bg1"/>
                </a:solidFill>
              </a:rPr>
              <a:t> </a:t>
            </a:r>
            <a:r>
              <a:rPr lang="en-US" dirty="0" err="1">
                <a:solidFill>
                  <a:schemeClr val="bg1"/>
                </a:solidFill>
              </a:rPr>
              <a:t>Peninah</a:t>
            </a:r>
            <a:r>
              <a:rPr lang="en-US" dirty="0">
                <a:solidFill>
                  <a:schemeClr val="bg1"/>
                </a:solidFill>
              </a:rPr>
              <a:t>     </a:t>
            </a:r>
          </a:p>
        </p:txBody>
      </p:sp>
      <p:sp>
        <p:nvSpPr>
          <p:cNvPr id="67" name="Text Placeholder 66"/>
          <p:cNvSpPr>
            <a:spLocks noGrp="1"/>
          </p:cNvSpPr>
          <p:nvPr>
            <p:ph type="body" sz="quarter" idx="13"/>
          </p:nvPr>
        </p:nvSpPr>
        <p:spPr>
          <a:xfrm>
            <a:off x="1094232" y="5449824"/>
            <a:ext cx="12414504" cy="1280160"/>
          </a:xfrm>
        </p:spPr>
        <p:style>
          <a:lnRef idx="1">
            <a:schemeClr val="accent2"/>
          </a:lnRef>
          <a:fillRef idx="2">
            <a:schemeClr val="accent2"/>
          </a:fillRef>
          <a:effectRef idx="1">
            <a:schemeClr val="accent2"/>
          </a:effectRef>
          <a:fontRef idx="minor">
            <a:schemeClr val="dk1"/>
          </a:fontRef>
        </p:style>
        <p:txBody>
          <a:bodyPr/>
          <a:lstStyle/>
          <a:p>
            <a:r>
              <a:rPr lang="en-US" dirty="0">
                <a:solidFill>
                  <a:schemeClr val="tx1"/>
                </a:solidFill>
                <a:latin typeface="Algerian" pitchFamily="82" charset="0"/>
              </a:rPr>
              <a:t>Problem </a:t>
            </a:r>
          </a:p>
        </p:txBody>
      </p:sp>
      <p:sp>
        <p:nvSpPr>
          <p:cNvPr id="69" name="Text Placeholder 68"/>
          <p:cNvSpPr>
            <a:spLocks noGrp="1"/>
          </p:cNvSpPr>
          <p:nvPr>
            <p:ph type="body" sz="quarter" idx="39"/>
          </p:nvPr>
        </p:nvSpPr>
        <p:spPr>
          <a:xfrm>
            <a:off x="1143000" y="7114033"/>
            <a:ext cx="12414504" cy="2732573"/>
          </a:xfrm>
          <a:ln>
            <a:noFill/>
          </a:ln>
        </p:spPr>
        <p:style>
          <a:lnRef idx="2">
            <a:schemeClr val="dk1"/>
          </a:lnRef>
          <a:fillRef idx="1">
            <a:schemeClr val="lt1"/>
          </a:fillRef>
          <a:effectRef idx="0">
            <a:schemeClr val="dk1"/>
          </a:effectRef>
          <a:fontRef idx="minor">
            <a:schemeClr val="dk1"/>
          </a:fontRef>
        </p:style>
        <p:txBody>
          <a:bodyPr/>
          <a:lstStyle/>
          <a:p>
            <a:endParaRPr lang="en-CA" sz="2900" dirty="0"/>
          </a:p>
          <a:p>
            <a:endParaRPr lang="en-CA" sz="2900" dirty="0"/>
          </a:p>
          <a:p>
            <a:r>
              <a:rPr lang="en-CA" sz="3600" dirty="0">
                <a:latin typeface="Times New Roman" pitchFamily="18" charset="0"/>
                <a:cs typeface="Times New Roman" pitchFamily="18" charset="0"/>
              </a:rPr>
              <a:t>At times people tend to forget to do certain activities when they reach certain locations. This may occur because such activities are not regularly done. For example, students some times forget to download notes when they reach their respective colleges.</a:t>
            </a:r>
            <a:endParaRPr lang="en-US" sz="3600" i="1" dirty="0">
              <a:latin typeface="Times New Roman" pitchFamily="18" charset="0"/>
              <a:cs typeface="Times New Roman" pitchFamily="18" charset="0"/>
            </a:endParaRPr>
          </a:p>
          <a:p>
            <a:r>
              <a:rPr lang="en-CA" sz="3600" dirty="0">
                <a:latin typeface="Times New Roman" pitchFamily="18" charset="0"/>
                <a:cs typeface="Times New Roman" pitchFamily="18" charset="0"/>
              </a:rPr>
              <a:t> </a:t>
            </a:r>
            <a:endParaRPr lang="en-US" sz="3600" i="1" dirty="0">
              <a:latin typeface="Times New Roman" pitchFamily="18" charset="0"/>
              <a:cs typeface="Times New Roman" pitchFamily="18" charset="0"/>
            </a:endParaRPr>
          </a:p>
          <a:p>
            <a:r>
              <a:rPr lang="en-CA" sz="2400" dirty="0"/>
              <a:t>.</a:t>
            </a:r>
            <a:endParaRPr lang="en-US" sz="2400" i="1" dirty="0"/>
          </a:p>
          <a:p>
            <a:r>
              <a:rPr lang="en-CA" sz="2400" i="1" dirty="0"/>
              <a:t> </a:t>
            </a:r>
            <a:endParaRPr lang="en-US" sz="2400" i="1" dirty="0"/>
          </a:p>
          <a:p>
            <a:endParaRPr lang="en-US" dirty="0"/>
          </a:p>
        </p:txBody>
      </p:sp>
      <p:sp>
        <p:nvSpPr>
          <p:cNvPr id="68" name="Text Placeholder 67"/>
          <p:cNvSpPr>
            <a:spLocks noGrp="1"/>
          </p:cNvSpPr>
          <p:nvPr>
            <p:ph type="body" sz="quarter" idx="37"/>
          </p:nvPr>
        </p:nvSpPr>
        <p:spPr>
          <a:xfrm>
            <a:off x="1143000" y="10222992"/>
            <a:ext cx="12414504" cy="1280160"/>
          </a:xfrm>
        </p:spPr>
        <p:style>
          <a:lnRef idx="1">
            <a:schemeClr val="accent2"/>
          </a:lnRef>
          <a:fillRef idx="2">
            <a:schemeClr val="accent2"/>
          </a:fillRef>
          <a:effectRef idx="1">
            <a:schemeClr val="accent2"/>
          </a:effectRef>
          <a:fontRef idx="minor">
            <a:schemeClr val="dk1"/>
          </a:fontRef>
        </p:style>
        <p:txBody>
          <a:bodyPr/>
          <a:lstStyle/>
          <a:p>
            <a:r>
              <a:rPr lang="en-US" dirty="0">
                <a:solidFill>
                  <a:schemeClr val="tx1"/>
                </a:solidFill>
                <a:latin typeface="Algerian" pitchFamily="82" charset="0"/>
              </a:rPr>
              <a:t>MAIN OBJECTIVE</a:t>
            </a:r>
          </a:p>
        </p:txBody>
      </p:sp>
      <p:sp>
        <p:nvSpPr>
          <p:cNvPr id="15" name="Content Placeholder 14"/>
          <p:cNvSpPr>
            <a:spLocks noGrp="1"/>
          </p:cNvSpPr>
          <p:nvPr>
            <p:ph sz="quarter" idx="38"/>
          </p:nvPr>
        </p:nvSpPr>
        <p:spPr/>
        <p:style>
          <a:lnRef idx="2">
            <a:schemeClr val="dk1"/>
          </a:lnRef>
          <a:fillRef idx="1">
            <a:schemeClr val="lt1"/>
          </a:fillRef>
          <a:effectRef idx="0">
            <a:schemeClr val="dk1"/>
          </a:effectRef>
          <a:fontRef idx="minor">
            <a:schemeClr val="dk1"/>
          </a:fontRef>
        </p:style>
        <p:txBody>
          <a:bodyPr>
            <a:normAutofit fontScale="92500" lnSpcReduction="20000"/>
          </a:bodyPr>
          <a:lstStyle/>
          <a:p>
            <a:r>
              <a:rPr lang="en-US" dirty="0"/>
              <a:t>Over the course of the project , our team developed strong communication skills , a variety of planning and development skills, and experience working together as a group .</a:t>
            </a:r>
          </a:p>
          <a:p>
            <a:r>
              <a:rPr lang="en-US" dirty="0"/>
              <a:t>Some real-life applicable knowledge that our group gleaned includes the  use of a calendar to setup the date when the notification  is to be received.</a:t>
            </a:r>
          </a:p>
        </p:txBody>
      </p:sp>
      <p:sp>
        <p:nvSpPr>
          <p:cNvPr id="7" name="Text Placeholder 6"/>
          <p:cNvSpPr>
            <a:spLocks noGrp="1"/>
          </p:cNvSpPr>
          <p:nvPr>
            <p:ph type="body" sz="quarter" idx="17"/>
          </p:nvPr>
        </p:nvSpPr>
        <p:spPr>
          <a:xfrm>
            <a:off x="826009" y="15803602"/>
            <a:ext cx="12676632" cy="1219200"/>
          </a:xfrm>
        </p:spPr>
        <p:style>
          <a:lnRef idx="1">
            <a:schemeClr val="accent2"/>
          </a:lnRef>
          <a:fillRef idx="2">
            <a:schemeClr val="accent2"/>
          </a:fillRef>
          <a:effectRef idx="1">
            <a:schemeClr val="accent2"/>
          </a:effectRef>
          <a:fontRef idx="minor">
            <a:schemeClr val="dk1"/>
          </a:fontRef>
        </p:style>
        <p:txBody>
          <a:bodyPr/>
          <a:lstStyle/>
          <a:p>
            <a:r>
              <a:rPr lang="en-US" dirty="0">
                <a:solidFill>
                  <a:schemeClr val="tx1"/>
                </a:solidFill>
                <a:latin typeface="Algerian" pitchFamily="82" charset="0"/>
              </a:rPr>
              <a:t>SPECIFIC OBJECTIVES</a:t>
            </a:r>
          </a:p>
        </p:txBody>
      </p:sp>
      <p:sp>
        <p:nvSpPr>
          <p:cNvPr id="12" name="Content Placeholder 11"/>
          <p:cNvSpPr>
            <a:spLocks noGrp="1"/>
          </p:cNvSpPr>
          <p:nvPr>
            <p:ph sz="quarter" idx="25"/>
          </p:nvPr>
        </p:nvSpPr>
        <p:spPr>
          <a:xfrm>
            <a:off x="1143000" y="17126712"/>
            <a:ext cx="12560808" cy="4696582"/>
          </a:xfrm>
          <a:ln>
            <a:noFill/>
          </a:ln>
        </p:spPr>
        <p:style>
          <a:lnRef idx="2">
            <a:schemeClr val="dk1"/>
          </a:lnRef>
          <a:fillRef idx="1">
            <a:schemeClr val="lt1"/>
          </a:fillRef>
          <a:effectRef idx="0">
            <a:schemeClr val="dk1"/>
          </a:effectRef>
          <a:fontRef idx="minor">
            <a:schemeClr val="dk1"/>
          </a:fontRef>
        </p:style>
        <p:txBody>
          <a:bodyPr>
            <a:noAutofit/>
          </a:bodyPr>
          <a:lstStyle/>
          <a:p>
            <a:r>
              <a:rPr lang="en-US" sz="3600" dirty="0"/>
              <a:t>To establish requirements to the real time research tool system.</a:t>
            </a:r>
          </a:p>
          <a:p>
            <a:r>
              <a:rPr lang="en-US" sz="3600" dirty="0"/>
              <a:t> To design the android and web application sections for the Data kit system.</a:t>
            </a:r>
          </a:p>
          <a:p>
            <a:r>
              <a:rPr lang="en-US" sz="3600" dirty="0"/>
              <a:t> To implement the designed android and web application section for the data kit system.</a:t>
            </a:r>
          </a:p>
          <a:p>
            <a:r>
              <a:rPr lang="en-US" sz="3600" dirty="0"/>
              <a:t> To test and validate the Data kit system.</a:t>
            </a:r>
          </a:p>
        </p:txBody>
      </p:sp>
      <p:sp>
        <p:nvSpPr>
          <p:cNvPr id="8" name="Text Placeholder 7"/>
          <p:cNvSpPr>
            <a:spLocks noGrp="1"/>
          </p:cNvSpPr>
          <p:nvPr>
            <p:ph type="body" sz="quarter" idx="19"/>
          </p:nvPr>
        </p:nvSpPr>
        <p:spPr>
          <a:xfrm>
            <a:off x="893064" y="21835872"/>
            <a:ext cx="12801600" cy="1219200"/>
          </a:xfrm>
        </p:spPr>
        <p:style>
          <a:lnRef idx="1">
            <a:schemeClr val="accent2"/>
          </a:lnRef>
          <a:fillRef idx="2">
            <a:schemeClr val="accent2"/>
          </a:fillRef>
          <a:effectRef idx="1">
            <a:schemeClr val="accent2"/>
          </a:effectRef>
          <a:fontRef idx="minor">
            <a:schemeClr val="dk1"/>
          </a:fontRef>
        </p:style>
        <p:txBody>
          <a:bodyPr/>
          <a:lstStyle/>
          <a:p>
            <a:r>
              <a:rPr lang="en-US" dirty="0">
                <a:solidFill>
                  <a:schemeClr val="tx1"/>
                </a:solidFill>
                <a:latin typeface="Algerian" pitchFamily="82" charset="0"/>
              </a:rPr>
              <a:t>Functional Requirements</a:t>
            </a:r>
          </a:p>
        </p:txBody>
      </p:sp>
      <p:sp>
        <p:nvSpPr>
          <p:cNvPr id="50" name="Content Placeholder 49"/>
          <p:cNvSpPr>
            <a:spLocks noGrp="1"/>
          </p:cNvSpPr>
          <p:nvPr>
            <p:ph sz="quarter" idx="26"/>
          </p:nvPr>
        </p:nvSpPr>
        <p:spPr>
          <a:xfrm>
            <a:off x="899160" y="29599128"/>
            <a:ext cx="12801600" cy="3319272"/>
          </a:xfrm>
        </p:spPr>
        <p:txBody>
          <a:bodyPr/>
          <a:lstStyle/>
          <a:p>
            <a:pPr lvl="0"/>
            <a:r>
              <a:rPr lang="en-US" sz="3600" dirty="0">
                <a:latin typeface="Times New Roman" pitchFamily="18" charset="0"/>
                <a:cs typeface="Times New Roman" pitchFamily="18" charset="0"/>
              </a:rPr>
              <a:t>Android operating system</a:t>
            </a:r>
          </a:p>
          <a:p>
            <a:pPr lvl="0"/>
            <a:r>
              <a:rPr lang="en-US" sz="3600" dirty="0">
                <a:latin typeface="Times New Roman" pitchFamily="18" charset="0"/>
                <a:cs typeface="Times New Roman" pitchFamily="18" charset="0"/>
              </a:rPr>
              <a:t>Screen resolution 480 x 800 or larger</a:t>
            </a:r>
          </a:p>
          <a:p>
            <a:pPr lvl="0"/>
            <a:r>
              <a:rPr lang="en-US" sz="3600" dirty="0">
                <a:latin typeface="Times New Roman" pitchFamily="18" charset="0"/>
                <a:cs typeface="Times New Roman" pitchFamily="18" charset="0"/>
              </a:rPr>
              <a:t>Display 5 inches or bigger</a:t>
            </a:r>
          </a:p>
          <a:p>
            <a:pPr lvl="0"/>
            <a:r>
              <a:rPr lang="en-US" sz="3600" dirty="0">
                <a:latin typeface="Times New Roman" pitchFamily="18" charset="0"/>
                <a:cs typeface="Times New Roman" pitchFamily="18" charset="0"/>
              </a:rPr>
              <a:t>API 28 or lower</a:t>
            </a:r>
          </a:p>
          <a:p>
            <a:endParaRPr lang="en-US" dirty="0"/>
          </a:p>
          <a:p>
            <a:pPr>
              <a:buNone/>
            </a:pPr>
            <a:endParaRPr lang="en-US" dirty="0"/>
          </a:p>
        </p:txBody>
      </p:sp>
      <p:sp>
        <p:nvSpPr>
          <p:cNvPr id="9" name="Text Placeholder 8"/>
          <p:cNvSpPr>
            <a:spLocks noGrp="1"/>
          </p:cNvSpPr>
          <p:nvPr>
            <p:ph type="body" sz="quarter" idx="21"/>
          </p:nvPr>
        </p:nvSpPr>
        <p:spPr>
          <a:xfrm>
            <a:off x="15496032" y="5449824"/>
            <a:ext cx="12801600" cy="1219200"/>
          </a:xfrm>
        </p:spPr>
        <p:style>
          <a:lnRef idx="1">
            <a:schemeClr val="accent2"/>
          </a:lnRef>
          <a:fillRef idx="2">
            <a:schemeClr val="accent2"/>
          </a:fillRef>
          <a:effectRef idx="1">
            <a:schemeClr val="accent2"/>
          </a:effectRef>
          <a:fontRef idx="minor">
            <a:schemeClr val="dk1"/>
          </a:fontRef>
        </p:style>
        <p:txBody>
          <a:bodyPr/>
          <a:lstStyle/>
          <a:p>
            <a:r>
              <a:rPr lang="en-US" dirty="0">
                <a:solidFill>
                  <a:schemeClr val="tx1"/>
                </a:solidFill>
                <a:latin typeface="Algerian" pitchFamily="82" charset="0"/>
              </a:rPr>
              <a:t>Use Case</a:t>
            </a:r>
          </a:p>
        </p:txBody>
      </p:sp>
      <p:pic>
        <p:nvPicPr>
          <p:cNvPr id="5" name="Picture 2"/>
          <p:cNvPicPr>
            <a:picLocks noGrp="1" noChangeAspect="1" noChangeArrowheads="1"/>
          </p:cNvPicPr>
          <p:nvPr>
            <p:ph sz="quarter" idx="27"/>
          </p:nvPr>
        </p:nvPicPr>
        <p:blipFill>
          <a:blip r:embed="rId3" cstate="print"/>
          <a:srcRect/>
          <a:stretch>
            <a:fillRect/>
          </a:stretch>
        </p:blipFill>
        <p:spPr bwMode="auto">
          <a:xfrm flipV="1">
            <a:off x="-7178040" y="14676420"/>
            <a:ext cx="6710994" cy="45719"/>
          </a:xfrm>
          <a:prstGeom prst="rect">
            <a:avLst/>
          </a:prstGeom>
          <a:noFill/>
          <a:ln w="9525">
            <a:noFill/>
            <a:miter lim="800000"/>
            <a:headEnd/>
            <a:tailEnd/>
          </a:ln>
        </p:spPr>
      </p:pic>
      <p:sp>
        <p:nvSpPr>
          <p:cNvPr id="70" name="Text Placeholder 69"/>
          <p:cNvSpPr>
            <a:spLocks noGrp="1"/>
          </p:cNvSpPr>
          <p:nvPr>
            <p:ph type="body" sz="quarter" idx="40"/>
          </p:nvPr>
        </p:nvSpPr>
        <p:spPr>
          <a:xfrm>
            <a:off x="13801344" y="13999464"/>
            <a:ext cx="14447520" cy="1060704"/>
          </a:xfrm>
        </p:spPr>
        <p:style>
          <a:lnRef idx="1">
            <a:schemeClr val="accent2"/>
          </a:lnRef>
          <a:fillRef idx="2">
            <a:schemeClr val="accent2"/>
          </a:fillRef>
          <a:effectRef idx="1">
            <a:schemeClr val="accent2"/>
          </a:effectRef>
          <a:fontRef idx="minor">
            <a:schemeClr val="dk1"/>
          </a:fontRef>
        </p:style>
        <p:txBody>
          <a:bodyPr/>
          <a:lstStyle/>
          <a:p>
            <a:r>
              <a:rPr lang="en-US" dirty="0">
                <a:solidFill>
                  <a:schemeClr val="tx1"/>
                </a:solidFill>
                <a:latin typeface="Algerian" pitchFamily="82" charset="0"/>
              </a:rPr>
              <a:t>Designs/Results</a:t>
            </a:r>
          </a:p>
        </p:txBody>
      </p:sp>
      <p:graphicFrame>
        <p:nvGraphicFramePr>
          <p:cNvPr id="3" name="Content Placeholder 2" descr="Title Picture Lineup"/>
          <p:cNvGraphicFramePr>
            <a:graphicFrameLocks noGrp="1"/>
          </p:cNvGraphicFramePr>
          <p:nvPr>
            <p:ph sz="quarter" idx="23"/>
            <p:extLst>
              <p:ext uri="{D42A27DB-BD31-4B8C-83A1-F6EECF244321}">
                <p14:modId xmlns:p14="http://schemas.microsoft.com/office/powerpoint/2010/main" val="1473690857"/>
              </p:ext>
            </p:extLst>
          </p:nvPr>
        </p:nvGraphicFramePr>
        <p:xfrm>
          <a:off x="13933715" y="15361920"/>
          <a:ext cx="15668468" cy="73674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8" name="Text Placeholder 17"/>
          <p:cNvSpPr>
            <a:spLocks noGrp="1"/>
          </p:cNvSpPr>
          <p:nvPr>
            <p:ph type="body" sz="quarter" idx="31"/>
          </p:nvPr>
        </p:nvSpPr>
        <p:spPr>
          <a:xfrm>
            <a:off x="29266896" y="5422392"/>
            <a:ext cx="12801600" cy="1219200"/>
          </a:xfrm>
        </p:spPr>
        <p:style>
          <a:lnRef idx="1">
            <a:schemeClr val="accent2"/>
          </a:lnRef>
          <a:fillRef idx="2">
            <a:schemeClr val="accent2"/>
          </a:fillRef>
          <a:effectRef idx="1">
            <a:schemeClr val="accent2"/>
          </a:effectRef>
          <a:fontRef idx="minor">
            <a:schemeClr val="dk1"/>
          </a:fontRef>
        </p:style>
        <p:txBody>
          <a:bodyPr/>
          <a:lstStyle/>
          <a:p>
            <a:r>
              <a:rPr lang="en-US" dirty="0">
                <a:solidFill>
                  <a:schemeClr val="tx1"/>
                </a:solidFill>
                <a:latin typeface="Algerian" pitchFamily="82" charset="0"/>
              </a:rPr>
              <a:t>System architecture</a:t>
            </a:r>
          </a:p>
        </p:txBody>
      </p:sp>
      <p:sp>
        <p:nvSpPr>
          <p:cNvPr id="22" name="Content Placeholder 21"/>
          <p:cNvSpPr>
            <a:spLocks noGrp="1"/>
          </p:cNvSpPr>
          <p:nvPr>
            <p:ph sz="quarter" idx="33"/>
          </p:nvPr>
        </p:nvSpPr>
        <p:spPr>
          <a:xfrm>
            <a:off x="29803344" y="26782775"/>
            <a:ext cx="12801600" cy="2443913"/>
          </a:xfrm>
          <a:ln>
            <a:noFill/>
          </a:ln>
        </p:spPr>
        <p:style>
          <a:lnRef idx="2">
            <a:schemeClr val="dk1"/>
          </a:lnRef>
          <a:fillRef idx="1">
            <a:schemeClr val="lt1"/>
          </a:fillRef>
          <a:effectRef idx="0">
            <a:schemeClr val="dk1"/>
          </a:effectRef>
          <a:fontRef idx="minor">
            <a:schemeClr val="dk1"/>
          </a:fontRef>
        </p:style>
        <p:txBody>
          <a:bodyPr>
            <a:noAutofit/>
          </a:bodyPr>
          <a:lstStyle/>
          <a:p>
            <a:r>
              <a:rPr lang="en-US" sz="3200" dirty="0" err="1"/>
              <a:t>kothani</a:t>
            </a:r>
            <a:r>
              <a:rPr lang="en-US" sz="3200" dirty="0"/>
              <a:t>, C. (2004). Research methodology methods and technology. New age International Publishers.</a:t>
            </a:r>
          </a:p>
          <a:p>
            <a:r>
              <a:rPr lang="en-US" sz="3200" dirty="0" err="1"/>
              <a:t>Wilbrod</a:t>
            </a:r>
            <a:r>
              <a:rPr lang="en-US" sz="3200" dirty="0"/>
              <a:t> </a:t>
            </a:r>
            <a:r>
              <a:rPr lang="en-US" sz="3200" dirty="0" err="1"/>
              <a:t>Ntawiha</a:t>
            </a:r>
            <a:r>
              <a:rPr lang="en-US" sz="3200" dirty="0"/>
              <a:t>, B. A. (2016). </a:t>
            </a:r>
            <a:r>
              <a:rPr lang="en-US" sz="3200" dirty="0" err="1"/>
              <a:t>Ugandas</a:t>
            </a:r>
            <a:r>
              <a:rPr lang="en-US" sz="3200" dirty="0"/>
              <a:t> data ecosystem. A quantitative review of data production in Uganda.</a:t>
            </a:r>
          </a:p>
          <a:p>
            <a:endParaRPr lang="en-US" sz="2900" dirty="0">
              <a:latin typeface="Times New Roman" pitchFamily="18" charset="0"/>
              <a:cs typeface="Times New Roman" pitchFamily="18" charset="0"/>
            </a:endParaRPr>
          </a:p>
        </p:txBody>
      </p:sp>
      <p:sp>
        <p:nvSpPr>
          <p:cNvPr id="71" name="Text Placeholder 70"/>
          <p:cNvSpPr>
            <a:spLocks noGrp="1"/>
          </p:cNvSpPr>
          <p:nvPr>
            <p:ph type="body" sz="quarter" idx="41"/>
          </p:nvPr>
        </p:nvSpPr>
        <p:spPr>
          <a:xfrm>
            <a:off x="29900880" y="20016977"/>
            <a:ext cx="12801600" cy="1219200"/>
          </a:xfrm>
        </p:spPr>
        <p:style>
          <a:lnRef idx="1">
            <a:schemeClr val="accent2"/>
          </a:lnRef>
          <a:fillRef idx="2">
            <a:schemeClr val="accent2"/>
          </a:fillRef>
          <a:effectRef idx="1">
            <a:schemeClr val="accent2"/>
          </a:effectRef>
          <a:fontRef idx="minor">
            <a:schemeClr val="dk1"/>
          </a:fontRef>
        </p:style>
        <p:txBody>
          <a:bodyPr/>
          <a:lstStyle/>
          <a:p>
            <a:r>
              <a:rPr lang="en-US" dirty="0">
                <a:solidFill>
                  <a:schemeClr val="tx1"/>
                </a:solidFill>
                <a:latin typeface="Algerian" pitchFamily="82" charset="0"/>
              </a:rPr>
              <a:t>scope</a:t>
            </a:r>
          </a:p>
        </p:txBody>
      </p:sp>
      <p:sp>
        <p:nvSpPr>
          <p:cNvPr id="21" name="Text Placeholder 20"/>
          <p:cNvSpPr>
            <a:spLocks noGrp="1"/>
          </p:cNvSpPr>
          <p:nvPr>
            <p:ph type="body" sz="quarter" idx="34"/>
          </p:nvPr>
        </p:nvSpPr>
        <p:spPr>
          <a:xfrm>
            <a:off x="29705808" y="25447752"/>
            <a:ext cx="12801600" cy="1219200"/>
          </a:xfrm>
        </p:spPr>
        <p:style>
          <a:lnRef idx="1">
            <a:schemeClr val="accent2"/>
          </a:lnRef>
          <a:fillRef idx="2">
            <a:schemeClr val="accent2"/>
          </a:fillRef>
          <a:effectRef idx="1">
            <a:schemeClr val="accent2"/>
          </a:effectRef>
          <a:fontRef idx="minor">
            <a:schemeClr val="dk1"/>
          </a:fontRef>
        </p:style>
        <p:txBody>
          <a:bodyPr/>
          <a:lstStyle/>
          <a:p>
            <a:r>
              <a:rPr lang="en-US" dirty="0">
                <a:solidFill>
                  <a:schemeClr val="tx1"/>
                </a:solidFill>
                <a:latin typeface="Algerian" pitchFamily="82" charset="0"/>
              </a:rPr>
              <a:t>References</a:t>
            </a:r>
          </a:p>
        </p:txBody>
      </p:sp>
      <p:sp>
        <p:nvSpPr>
          <p:cNvPr id="11" name="Content Placeholder 10"/>
          <p:cNvSpPr>
            <a:spLocks noGrp="1"/>
          </p:cNvSpPr>
          <p:nvPr>
            <p:ph sz="quarter" idx="35"/>
          </p:nvPr>
        </p:nvSpPr>
        <p:spPr>
          <a:xfrm>
            <a:off x="1143000" y="11649460"/>
            <a:ext cx="12463272" cy="3838306"/>
          </a:xfrm>
          <a:ln>
            <a:noFill/>
          </a:ln>
        </p:spPr>
        <p:style>
          <a:lnRef idx="2">
            <a:schemeClr val="dk1"/>
          </a:lnRef>
          <a:fillRef idx="1">
            <a:schemeClr val="lt1"/>
          </a:fillRef>
          <a:effectRef idx="0">
            <a:schemeClr val="dk1"/>
          </a:effectRef>
          <a:fontRef idx="minor">
            <a:schemeClr val="dk1"/>
          </a:fontRef>
        </p:style>
        <p:txBody>
          <a:bodyPr>
            <a:noAutofit/>
          </a:bodyPr>
          <a:lstStyle/>
          <a:p>
            <a:pPr marL="0" indent="0">
              <a:buNone/>
            </a:pPr>
            <a:r>
              <a:rPr lang="en-US" sz="4400" dirty="0"/>
              <a:t>To develop an automated online research tool system that will increase the efficiency in the process of collection and analysis of data by micro-finance institutions and to recommend on the areas in which more research is required.</a:t>
            </a:r>
            <a:endParaRPr lang="en-US" sz="4400" dirty="0">
              <a:latin typeface="Times New Roman" pitchFamily="18" charset="0"/>
              <a:cs typeface="Times New Roman" pitchFamily="18" charset="0"/>
            </a:endParaRPr>
          </a:p>
        </p:txBody>
      </p:sp>
      <p:sp>
        <p:nvSpPr>
          <p:cNvPr id="45" name="Content Placeholder 5"/>
          <p:cNvSpPr txBox="1">
            <a:spLocks/>
          </p:cNvSpPr>
          <p:nvPr/>
        </p:nvSpPr>
        <p:spPr>
          <a:xfrm>
            <a:off x="1020099" y="23311490"/>
            <a:ext cx="12781245" cy="4696582"/>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91296" tIns="182592" rIns="438192" bIns="219120">
            <a:normAutofit fontScale="40000" lnSpcReduction="20000"/>
          </a:bodyPr>
          <a:lstStyle/>
          <a:p>
            <a:pPr marL="1314624" indent="-1314624" defTabSz="913248">
              <a:spcBef>
                <a:spcPct val="20000"/>
              </a:spcBef>
              <a:buClr>
                <a:schemeClr val="accent1"/>
              </a:buClr>
              <a:buSzPct val="85000"/>
              <a:defRPr/>
            </a:pPr>
            <a:endParaRPr lang="en-US" sz="9000" dirty="0">
              <a:latin typeface="Times New Roman" pitchFamily="18" charset="0"/>
              <a:cs typeface="Times New Roman" pitchFamily="18" charset="0"/>
            </a:endParaRPr>
          </a:p>
          <a:p>
            <a:pPr lvl="0">
              <a:buFont typeface="Wingdings" pitchFamily="2" charset="2"/>
              <a:buChar char="Ø"/>
            </a:pPr>
            <a:r>
              <a:rPr lang="en-US" sz="9000" dirty="0">
                <a:latin typeface="Times New Roman" pitchFamily="18" charset="0"/>
                <a:cs typeface="Times New Roman" pitchFamily="18" charset="0"/>
              </a:rPr>
              <a:t>An internet connection to download the application</a:t>
            </a:r>
          </a:p>
          <a:p>
            <a:pPr lvl="0">
              <a:buFont typeface="Wingdings" pitchFamily="2" charset="2"/>
              <a:buChar char="Ø"/>
            </a:pPr>
            <a:r>
              <a:rPr lang="en-US" sz="9000" dirty="0">
                <a:latin typeface="Times New Roman" pitchFamily="18" charset="0"/>
                <a:cs typeface="Times New Roman" pitchFamily="18" charset="0"/>
              </a:rPr>
              <a:t>Enable Geofences</a:t>
            </a:r>
          </a:p>
          <a:p>
            <a:pPr lvl="0">
              <a:buFont typeface="Wingdings" pitchFamily="2" charset="2"/>
              <a:buChar char="Ø"/>
            </a:pPr>
            <a:r>
              <a:rPr lang="en-US" sz="9000" dirty="0">
                <a:latin typeface="Times New Roman" pitchFamily="18" charset="0"/>
                <a:cs typeface="Times New Roman" pitchFamily="18" charset="0"/>
              </a:rPr>
              <a:t>Configure location permissions.</a:t>
            </a:r>
          </a:p>
          <a:p>
            <a:pPr lvl="0">
              <a:buFont typeface="Wingdings" pitchFamily="2" charset="2"/>
              <a:buChar char="Ø"/>
            </a:pPr>
            <a:r>
              <a:rPr lang="en-US" sz="9000" dirty="0">
                <a:latin typeface="Times New Roman" pitchFamily="18" charset="0"/>
                <a:cs typeface="Times New Roman" pitchFamily="18" charset="0"/>
              </a:rPr>
              <a:t>Add New Location.</a:t>
            </a:r>
          </a:p>
          <a:p>
            <a:pPr lvl="0">
              <a:buFont typeface="Wingdings" pitchFamily="2" charset="2"/>
              <a:buChar char="Ø"/>
            </a:pPr>
            <a:r>
              <a:rPr lang="en-US" sz="9000" dirty="0">
                <a:latin typeface="Times New Roman" pitchFamily="18" charset="0"/>
                <a:cs typeface="Times New Roman" pitchFamily="18" charset="0"/>
              </a:rPr>
              <a:t>Schedule Task</a:t>
            </a:r>
          </a:p>
          <a:p>
            <a:pPr lvl="0">
              <a:buFont typeface="Wingdings" pitchFamily="2" charset="2"/>
              <a:buChar char="Ø"/>
            </a:pPr>
            <a:r>
              <a:rPr lang="en-US" sz="9000" dirty="0">
                <a:latin typeface="Times New Roman" pitchFamily="18" charset="0"/>
                <a:cs typeface="Times New Roman" pitchFamily="18" charset="0"/>
              </a:rPr>
              <a:t>View the calendar to set the date</a:t>
            </a:r>
          </a:p>
          <a:p>
            <a:pPr lvl="0">
              <a:buFont typeface="Wingdings" pitchFamily="2" charset="2"/>
              <a:buChar char="Ø"/>
            </a:pPr>
            <a:r>
              <a:rPr lang="en-US" sz="9000" dirty="0">
                <a:latin typeface="Times New Roman" pitchFamily="18" charset="0"/>
                <a:cs typeface="Times New Roman" pitchFamily="18" charset="0"/>
              </a:rPr>
              <a:t>Set a priority task</a:t>
            </a:r>
          </a:p>
          <a:p>
            <a:pPr lvl="0">
              <a:buFont typeface="Wingdings" pitchFamily="2" charset="2"/>
              <a:buChar char="Ø"/>
            </a:pPr>
            <a:r>
              <a:rPr lang="en-US" sz="9000" dirty="0">
                <a:latin typeface="Times New Roman" pitchFamily="18" charset="0"/>
                <a:cs typeface="Times New Roman" pitchFamily="18" charset="0"/>
              </a:rPr>
              <a:t>Save , delete and update a task</a:t>
            </a:r>
          </a:p>
          <a:p>
            <a:pPr marL="1314624" indent="-1314624" defTabSz="913248">
              <a:spcBef>
                <a:spcPct val="20000"/>
              </a:spcBef>
              <a:buClr>
                <a:schemeClr val="accent1"/>
              </a:buClr>
              <a:buSzPct val="85000"/>
              <a:buFont typeface="Wingdings 2"/>
              <a:buChar char=""/>
              <a:defRPr/>
            </a:pPr>
            <a:endParaRPr lang="en-US" sz="13000" dirty="0">
              <a:latin typeface="Times New Roman" pitchFamily="18" charset="0"/>
              <a:cs typeface="Times New Roman" pitchFamily="18" charset="0"/>
            </a:endParaRPr>
          </a:p>
          <a:p>
            <a:pPr marL="1314624" indent="-1314624" defTabSz="913248">
              <a:spcBef>
                <a:spcPct val="20000"/>
              </a:spcBef>
              <a:buClr>
                <a:schemeClr val="accent1"/>
              </a:buClr>
              <a:buSzPct val="85000"/>
              <a:buFont typeface="Wingdings 2"/>
              <a:buChar char=""/>
              <a:defRPr/>
            </a:pPr>
            <a:endParaRPr lang="en-US" sz="3400" dirty="0"/>
          </a:p>
        </p:txBody>
      </p:sp>
      <p:sp>
        <p:nvSpPr>
          <p:cNvPr id="46" name="Text Placeholder 7"/>
          <p:cNvSpPr txBox="1">
            <a:spLocks/>
          </p:cNvSpPr>
          <p:nvPr/>
        </p:nvSpPr>
        <p:spPr>
          <a:xfrm>
            <a:off x="727963" y="28188668"/>
            <a:ext cx="12801600" cy="1219200"/>
          </a:xfrm>
          <a:prstGeom prst="rect">
            <a:avLst/>
          </a:prstGeom>
        </p:spPr>
        <p:style>
          <a:lnRef idx="1">
            <a:schemeClr val="accent2"/>
          </a:lnRef>
          <a:fillRef idx="2">
            <a:schemeClr val="accent2"/>
          </a:fillRef>
          <a:effectRef idx="1">
            <a:schemeClr val="accent2"/>
          </a:effectRef>
          <a:fontRef idx="minor">
            <a:schemeClr val="dk1"/>
          </a:fontRef>
        </p:style>
        <p:txBody>
          <a:bodyPr vert="horz" lIns="365184" tIns="219120" rIns="438192" bIns="219120" anchor="ctr">
            <a:noAutofit/>
          </a:bodyPr>
          <a:lstStyle/>
          <a:p>
            <a:pPr algn="ctr" defTabSz="913248">
              <a:buClr>
                <a:schemeClr val="accent1"/>
              </a:buClr>
              <a:buSzPct val="85000"/>
              <a:defRPr/>
            </a:pPr>
            <a:r>
              <a:rPr lang="en-US" sz="5300" dirty="0">
                <a:solidFill>
                  <a:schemeClr val="tx1"/>
                </a:solidFill>
                <a:latin typeface="Algerian" pitchFamily="82" charset="0"/>
              </a:rPr>
              <a:t>System requirements</a:t>
            </a:r>
          </a:p>
        </p:txBody>
      </p:sp>
      <p:sp>
        <p:nvSpPr>
          <p:cNvPr id="1034" name="Rectangle 10"/>
          <p:cNvSpPr>
            <a:spLocks noChangeArrowheads="1"/>
          </p:cNvSpPr>
          <p:nvPr/>
        </p:nvSpPr>
        <p:spPr bwMode="auto">
          <a:xfrm>
            <a:off x="6" y="-28526"/>
            <a:ext cx="3058618" cy="399974"/>
          </a:xfrm>
          <a:prstGeom prst="rect">
            <a:avLst/>
          </a:prstGeom>
          <a:noFill/>
          <a:ln w="9525">
            <a:noFill/>
            <a:miter lim="800000"/>
            <a:headEnd/>
            <a:tailEnd/>
          </a:ln>
          <a:effectLst/>
        </p:spPr>
        <p:txBody>
          <a:bodyPr vert="horz" wrap="none" lIns="91325" tIns="45653" rIns="91325" bIns="45653" numCol="1" anchor="ctr" anchorCtr="0" compatLnSpc="1">
            <a:prstTxWarp prst="textNoShape">
              <a:avLst/>
            </a:prstTxWarp>
            <a:spAutoFit/>
          </a:bodyPr>
          <a:lstStyle/>
          <a:p>
            <a:pPr defTabSz="913248" fontAlgn="base">
              <a:spcBef>
                <a:spcPct val="0"/>
              </a:spcBef>
              <a:spcAft>
                <a:spcPct val="0"/>
              </a:spcAft>
            </a:pPr>
            <a:r>
              <a:rPr lang="en-CA" sz="1000" dirty="0">
                <a:latin typeface="Arial" pitchFamily="34" charset="0"/>
                <a:ea typeface="Times New Roman" pitchFamily="18" charset="0"/>
                <a:cs typeface="Arial" pitchFamily="34" charset="0"/>
              </a:rPr>
              <a:t>Enable the application to make multiple geofences.</a:t>
            </a:r>
            <a:endParaRPr lang="en-US" sz="2900" dirty="0">
              <a:latin typeface="Arial" pitchFamily="34" charset="0"/>
              <a:cs typeface="Arial" pitchFamily="34" charset="0"/>
            </a:endParaRPr>
          </a:p>
          <a:p>
            <a:pPr defTabSz="913248" eaLnBrk="0" fontAlgn="base" hangingPunct="0">
              <a:spcBef>
                <a:spcPct val="0"/>
              </a:spcBef>
              <a:spcAft>
                <a:spcPct val="0"/>
              </a:spcAft>
            </a:pPr>
            <a:r>
              <a:rPr lang="en-CA" sz="1000" dirty="0">
                <a:latin typeface="Arial" pitchFamily="34" charset="0"/>
                <a:ea typeface="Times New Roman" pitchFamily="18" charset="0"/>
                <a:cs typeface="Arial" pitchFamily="34" charset="0"/>
              </a:rPr>
              <a:t>Upload on </a:t>
            </a:r>
            <a:r>
              <a:rPr lang="en-CA" sz="1000" dirty="0" err="1">
                <a:latin typeface="Arial" pitchFamily="34" charset="0"/>
                <a:ea typeface="Times New Roman" pitchFamily="18" charset="0"/>
                <a:cs typeface="Arial" pitchFamily="34" charset="0"/>
              </a:rPr>
              <a:t>google</a:t>
            </a:r>
            <a:r>
              <a:rPr lang="en-CA" sz="1000" dirty="0">
                <a:latin typeface="Arial" pitchFamily="34" charset="0"/>
                <a:ea typeface="Times New Roman" pitchFamily="18" charset="0"/>
                <a:cs typeface="Arial" pitchFamily="34" charset="0"/>
              </a:rPr>
              <a:t> play store.</a:t>
            </a:r>
            <a:endParaRPr lang="en-CA" sz="1900" dirty="0">
              <a:latin typeface="Arial" pitchFamily="34" charset="0"/>
              <a:cs typeface="Arial" pitchFamily="34" charset="0"/>
            </a:endParaRPr>
          </a:p>
        </p:txBody>
      </p:sp>
      <p:sp>
        <p:nvSpPr>
          <p:cNvPr id="1035" name="Rectangle 11"/>
          <p:cNvSpPr>
            <a:spLocks noChangeArrowheads="1"/>
          </p:cNvSpPr>
          <p:nvPr/>
        </p:nvSpPr>
        <p:spPr bwMode="auto">
          <a:xfrm>
            <a:off x="6" y="-28526"/>
            <a:ext cx="3058618" cy="399974"/>
          </a:xfrm>
          <a:prstGeom prst="rect">
            <a:avLst/>
          </a:prstGeom>
          <a:noFill/>
          <a:ln w="9525">
            <a:noFill/>
            <a:miter lim="800000"/>
            <a:headEnd/>
            <a:tailEnd/>
          </a:ln>
          <a:effectLst/>
        </p:spPr>
        <p:txBody>
          <a:bodyPr vert="horz" wrap="none" lIns="91325" tIns="45653" rIns="91325" bIns="45653" numCol="1" anchor="ctr" anchorCtr="0" compatLnSpc="1">
            <a:prstTxWarp prst="textNoShape">
              <a:avLst/>
            </a:prstTxWarp>
            <a:spAutoFit/>
          </a:bodyPr>
          <a:lstStyle/>
          <a:p>
            <a:pPr defTabSz="913248" fontAlgn="base">
              <a:spcBef>
                <a:spcPct val="0"/>
              </a:spcBef>
              <a:spcAft>
                <a:spcPct val="0"/>
              </a:spcAft>
            </a:pPr>
            <a:r>
              <a:rPr lang="en-CA" sz="1000" dirty="0">
                <a:latin typeface="Arial" pitchFamily="34" charset="0"/>
                <a:ea typeface="Times New Roman" pitchFamily="18" charset="0"/>
                <a:cs typeface="Arial" pitchFamily="34" charset="0"/>
              </a:rPr>
              <a:t>Enable the application to make multiple geofences.</a:t>
            </a:r>
            <a:endParaRPr lang="en-US" sz="2900" dirty="0">
              <a:latin typeface="Arial" pitchFamily="34" charset="0"/>
              <a:cs typeface="Arial" pitchFamily="34" charset="0"/>
            </a:endParaRPr>
          </a:p>
          <a:p>
            <a:pPr defTabSz="913248" eaLnBrk="0" fontAlgn="base" hangingPunct="0">
              <a:spcBef>
                <a:spcPct val="0"/>
              </a:spcBef>
              <a:spcAft>
                <a:spcPct val="0"/>
              </a:spcAft>
            </a:pPr>
            <a:r>
              <a:rPr lang="en-CA" sz="1000" dirty="0">
                <a:latin typeface="Arial" pitchFamily="34" charset="0"/>
                <a:ea typeface="Times New Roman" pitchFamily="18" charset="0"/>
                <a:cs typeface="Arial" pitchFamily="34" charset="0"/>
              </a:rPr>
              <a:t>Upload on </a:t>
            </a:r>
            <a:r>
              <a:rPr lang="en-CA" sz="1000" dirty="0" err="1">
                <a:latin typeface="Arial" pitchFamily="34" charset="0"/>
                <a:ea typeface="Times New Roman" pitchFamily="18" charset="0"/>
                <a:cs typeface="Arial" pitchFamily="34" charset="0"/>
              </a:rPr>
              <a:t>google</a:t>
            </a:r>
            <a:r>
              <a:rPr lang="en-CA" sz="1000" dirty="0">
                <a:latin typeface="Arial" pitchFamily="34" charset="0"/>
                <a:ea typeface="Times New Roman" pitchFamily="18" charset="0"/>
                <a:cs typeface="Arial" pitchFamily="34" charset="0"/>
              </a:rPr>
              <a:t> play store.</a:t>
            </a:r>
            <a:endParaRPr lang="en-CA" sz="1900" dirty="0">
              <a:latin typeface="Arial" pitchFamily="34" charset="0"/>
              <a:cs typeface="Arial" pitchFamily="34" charset="0"/>
            </a:endParaRPr>
          </a:p>
        </p:txBody>
      </p:sp>
      <p:sp>
        <p:nvSpPr>
          <p:cNvPr id="60" name="TextBox 59"/>
          <p:cNvSpPr txBox="1"/>
          <p:nvPr/>
        </p:nvSpPr>
        <p:spPr>
          <a:xfrm>
            <a:off x="29894784" y="30529386"/>
            <a:ext cx="11899392" cy="1861913"/>
          </a:xfrm>
          <a:prstGeom prst="rect">
            <a:avLst/>
          </a:prstGeom>
          <a:noFill/>
        </p:spPr>
        <p:txBody>
          <a:bodyPr wrap="square" lIns="91325" tIns="45653" rIns="91325" bIns="45653" rtlCol="0">
            <a:spAutoFit/>
          </a:bodyPr>
          <a:lstStyle/>
          <a:p>
            <a:pPr>
              <a:buFont typeface="Wingdings" pitchFamily="2" charset="2"/>
              <a:buChar char="§"/>
            </a:pPr>
            <a:r>
              <a:rPr lang="en-CA" sz="4300" dirty="0">
                <a:latin typeface="Times New Roman" pitchFamily="18" charset="0"/>
                <a:cs typeface="Times New Roman" pitchFamily="18" charset="0"/>
              </a:rPr>
              <a:t>Enable the application to make multiple </a:t>
            </a:r>
            <a:r>
              <a:rPr lang="en-CA" sz="4300" dirty="0" err="1">
                <a:latin typeface="Times New Roman" pitchFamily="18" charset="0"/>
                <a:cs typeface="Times New Roman" pitchFamily="18" charset="0"/>
              </a:rPr>
              <a:t>geof</a:t>
            </a:r>
            <a:endParaRPr lang="en-US" sz="4300" dirty="0">
              <a:latin typeface="Times New Roman" pitchFamily="18" charset="0"/>
              <a:cs typeface="Times New Roman" pitchFamily="18" charset="0"/>
            </a:endParaRPr>
          </a:p>
          <a:p>
            <a:endParaRPr lang="en-US" dirty="0"/>
          </a:p>
        </p:txBody>
      </p:sp>
      <p:sp>
        <p:nvSpPr>
          <p:cNvPr id="65" name="TextBox 64"/>
          <p:cNvSpPr txBox="1"/>
          <p:nvPr/>
        </p:nvSpPr>
        <p:spPr>
          <a:xfrm>
            <a:off x="34913456" y="4087390"/>
            <a:ext cx="8977745" cy="676973"/>
          </a:xfrm>
          <a:prstGeom prst="rect">
            <a:avLst/>
          </a:prstGeom>
          <a:noFill/>
        </p:spPr>
        <p:txBody>
          <a:bodyPr wrap="square" lIns="91325" tIns="45653" rIns="91325" bIns="45653" rtlCol="0">
            <a:spAutoFit/>
          </a:bodyPr>
          <a:lstStyle/>
          <a:p>
            <a:r>
              <a:rPr lang="en-US" sz="3800" dirty="0"/>
              <a:t>Supervisor:  </a:t>
            </a:r>
            <a:r>
              <a:rPr lang="en-US" sz="3800" dirty="0">
                <a:solidFill>
                  <a:schemeClr val="bg1"/>
                </a:solidFill>
              </a:rPr>
              <a:t>Madam </a:t>
            </a:r>
            <a:r>
              <a:rPr lang="en-US" sz="3800" dirty="0" err="1">
                <a:solidFill>
                  <a:schemeClr val="bg1"/>
                </a:solidFill>
              </a:rPr>
              <a:t>Babara</a:t>
            </a:r>
            <a:r>
              <a:rPr lang="en-US" sz="3800" dirty="0">
                <a:solidFill>
                  <a:schemeClr val="bg1"/>
                </a:solidFill>
              </a:rPr>
              <a:t> </a:t>
            </a:r>
            <a:r>
              <a:rPr lang="en-US" sz="3800" dirty="0" err="1">
                <a:solidFill>
                  <a:schemeClr val="bg1"/>
                </a:solidFill>
              </a:rPr>
              <a:t>Nansamba</a:t>
            </a:r>
            <a:endParaRPr lang="en-US" sz="3800" dirty="0">
              <a:solidFill>
                <a:schemeClr val="bg1"/>
              </a:solidFill>
            </a:endParaRPr>
          </a:p>
        </p:txBody>
      </p:sp>
      <p:sp>
        <p:nvSpPr>
          <p:cNvPr id="73" name="TextBox 72"/>
          <p:cNvSpPr txBox="1"/>
          <p:nvPr/>
        </p:nvSpPr>
        <p:spPr>
          <a:xfrm>
            <a:off x="7461504" y="4197096"/>
            <a:ext cx="4925568" cy="615418"/>
          </a:xfrm>
          <a:prstGeom prst="rect">
            <a:avLst/>
          </a:prstGeom>
          <a:noFill/>
        </p:spPr>
        <p:txBody>
          <a:bodyPr wrap="square" lIns="91325" tIns="45653" rIns="91325" bIns="45653" rtlCol="0">
            <a:spAutoFit/>
          </a:bodyPr>
          <a:lstStyle/>
          <a:p>
            <a:r>
              <a:rPr lang="en-US" sz="3400" dirty="0"/>
              <a:t>Prepared By</a:t>
            </a:r>
            <a:r>
              <a:rPr lang="en-US" sz="2400" dirty="0"/>
              <a:t>;</a:t>
            </a:r>
          </a:p>
        </p:txBody>
      </p:sp>
      <p:sp>
        <p:nvSpPr>
          <p:cNvPr id="75" name="TextBox 74"/>
          <p:cNvSpPr txBox="1"/>
          <p:nvPr/>
        </p:nvSpPr>
        <p:spPr>
          <a:xfrm>
            <a:off x="0" y="3977662"/>
            <a:ext cx="7071360" cy="753917"/>
          </a:xfrm>
          <a:prstGeom prst="rect">
            <a:avLst/>
          </a:prstGeom>
          <a:noFill/>
        </p:spPr>
        <p:txBody>
          <a:bodyPr wrap="square" lIns="91325" tIns="45653" rIns="91325" bIns="45653" rtlCol="0">
            <a:spAutoFit/>
          </a:bodyPr>
          <a:lstStyle/>
          <a:p>
            <a:r>
              <a:rPr lang="en-US" sz="4300" dirty="0">
                <a:solidFill>
                  <a:schemeClr val="bg1"/>
                </a:solidFill>
              </a:rPr>
              <a:t>GROUP:  CSC 19-9</a:t>
            </a:r>
          </a:p>
        </p:txBody>
      </p:sp>
      <p:pic>
        <p:nvPicPr>
          <p:cNvPr id="1040" name="Picture 16"/>
          <p:cNvPicPr>
            <a:picLocks noChangeAspect="1" noChangeArrowheads="1"/>
          </p:cNvPicPr>
          <p:nvPr/>
        </p:nvPicPr>
        <p:blipFill>
          <a:blip r:embed="rId9" cstate="print"/>
          <a:srcRect/>
          <a:stretch>
            <a:fillRect/>
          </a:stretch>
        </p:blipFill>
        <p:spPr bwMode="auto">
          <a:xfrm>
            <a:off x="0" y="493776"/>
            <a:ext cx="4389120" cy="32095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Rectangle 5"/>
          <p:cNvSpPr>
            <a:spLocks noChangeArrowheads="1"/>
          </p:cNvSpPr>
          <p:nvPr/>
        </p:nvSpPr>
        <p:spPr bwMode="auto">
          <a:xfrm>
            <a:off x="0" y="-600164"/>
            <a:ext cx="184731" cy="120032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9" name="Picture 7"/>
          <p:cNvPicPr>
            <a:picLocks noChangeAspect="1" noChangeArrowheads="1"/>
          </p:cNvPicPr>
          <p:nvPr/>
        </p:nvPicPr>
        <p:blipFill>
          <a:blip r:embed="rId10" cstate="print"/>
          <a:srcRect/>
          <a:stretch>
            <a:fillRect/>
          </a:stretch>
        </p:blipFill>
        <p:spPr bwMode="auto">
          <a:xfrm>
            <a:off x="29055568" y="15005304"/>
            <a:ext cx="14250416" cy="4910328"/>
          </a:xfrm>
          <a:prstGeom prst="rect">
            <a:avLst/>
          </a:prstGeom>
          <a:noFill/>
          <a:ln w="9525">
            <a:noFill/>
            <a:miter lim="800000"/>
            <a:headEnd/>
            <a:tailEnd/>
          </a:ln>
        </p:spPr>
      </p:pic>
      <p:pic>
        <p:nvPicPr>
          <p:cNvPr id="1027" name="Picture 3" descr="C:\Users\Iryn\Pictures\Saved Pictures\Screenshot_20180726-134030.png"/>
          <p:cNvPicPr>
            <a:picLocks noChangeAspect="1" noChangeArrowheads="1"/>
          </p:cNvPicPr>
          <p:nvPr/>
        </p:nvPicPr>
        <p:blipFill>
          <a:blip r:embed="rId11" cstate="print"/>
          <a:srcRect/>
          <a:stretch>
            <a:fillRect/>
          </a:stretch>
        </p:blipFill>
        <p:spPr bwMode="auto">
          <a:xfrm>
            <a:off x="14065378" y="21019770"/>
            <a:ext cx="3010803" cy="2948940"/>
          </a:xfrm>
          <a:prstGeom prst="rect">
            <a:avLst/>
          </a:prstGeom>
          <a:noFill/>
        </p:spPr>
      </p:pic>
      <p:sp>
        <p:nvSpPr>
          <p:cNvPr id="49" name="TextBox 48"/>
          <p:cNvSpPr txBox="1"/>
          <p:nvPr/>
        </p:nvSpPr>
        <p:spPr>
          <a:xfrm>
            <a:off x="29352240" y="14214764"/>
            <a:ext cx="13411200" cy="90794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5300" dirty="0">
                <a:latin typeface="Algerian" pitchFamily="82" charset="0"/>
              </a:rPr>
              <a:t>     implementation</a:t>
            </a:r>
          </a:p>
        </p:txBody>
      </p:sp>
      <p:sp>
        <p:nvSpPr>
          <p:cNvPr id="57" name="TextBox 56"/>
          <p:cNvSpPr txBox="1"/>
          <p:nvPr/>
        </p:nvSpPr>
        <p:spPr>
          <a:xfrm>
            <a:off x="29748480" y="22494240"/>
            <a:ext cx="12192000" cy="1200329"/>
          </a:xfrm>
          <a:prstGeom prst="rect">
            <a:avLst/>
          </a:prstGeom>
          <a:noFill/>
        </p:spPr>
        <p:txBody>
          <a:bodyPr wrap="square" rtlCol="0">
            <a:spAutoFit/>
          </a:bodyPr>
          <a:lstStyle/>
          <a:p>
            <a:endParaRPr lang="en-US" dirty="0"/>
          </a:p>
        </p:txBody>
      </p:sp>
      <p:sp>
        <p:nvSpPr>
          <p:cNvPr id="61" name="Content Placeholder 46"/>
          <p:cNvSpPr>
            <a:spLocks noGrp="1"/>
          </p:cNvSpPr>
          <p:nvPr>
            <p:ph sz="quarter" idx="30"/>
          </p:nvPr>
        </p:nvSpPr>
        <p:spPr>
          <a:xfrm>
            <a:off x="29794200" y="21232417"/>
            <a:ext cx="12801600" cy="4279106"/>
          </a:xfrm>
        </p:spPr>
        <p:txBody>
          <a:bodyPr>
            <a:normAutofit/>
          </a:bodyPr>
          <a:lstStyle/>
          <a:p>
            <a:r>
              <a:rPr lang="en-US" sz="3600" dirty="0"/>
              <a:t>The study is focused on producing a real time research tool to help micro-finance institutions in gathering and analyzing information about the financial status of peasant farmers in Uganda so as to offer them loans to improve on their agricultural practices thus boosting the Agricultural sector financially.</a:t>
            </a:r>
          </a:p>
        </p:txBody>
      </p:sp>
      <p:pic>
        <p:nvPicPr>
          <p:cNvPr id="2" name="Picture 2"/>
          <p:cNvPicPr>
            <a:picLocks noGrp="1" noChangeAspect="1" noChangeArrowheads="1"/>
          </p:cNvPicPr>
          <p:nvPr>
            <p:ph sz="quarter" idx="30"/>
          </p:nvPr>
        </p:nvPicPr>
        <p:blipFill>
          <a:blip r:embed="rId12" cstate="print"/>
          <a:srcRect/>
          <a:stretch>
            <a:fillRect/>
          </a:stretch>
        </p:blipFill>
        <p:spPr bwMode="auto">
          <a:xfrm>
            <a:off x="15238898" y="25517522"/>
            <a:ext cx="12874752" cy="7400878"/>
          </a:xfrm>
          <a:prstGeom prst="rect">
            <a:avLst/>
          </a:prstGeom>
          <a:noFill/>
          <a:ln w="9525">
            <a:noFill/>
            <a:miter lim="800000"/>
            <a:headEnd/>
            <a:tailEnd/>
          </a:ln>
        </p:spPr>
      </p:pic>
      <p:sp>
        <p:nvSpPr>
          <p:cNvPr id="76" name="Rectangle 75"/>
          <p:cNvSpPr/>
          <p:nvPr/>
        </p:nvSpPr>
        <p:spPr>
          <a:xfrm>
            <a:off x="0" y="0"/>
            <a:ext cx="43891200" cy="386987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9600" b="1" dirty="0">
                <a:effectLst>
                  <a:outerShdw blurRad="38100" dist="38100" dir="2700000" algn="tl">
                    <a:srgbClr val="000000">
                      <a:alpha val="43137"/>
                    </a:srgbClr>
                  </a:outerShdw>
                </a:effectLst>
              </a:rPr>
              <a:t>           COLLECT YOUR DATA WITH DATA KIT APP</a:t>
            </a:r>
          </a:p>
        </p:txBody>
      </p:sp>
      <p:sp>
        <p:nvSpPr>
          <p:cNvPr id="77" name="TextBox 76"/>
          <p:cNvSpPr txBox="1"/>
          <p:nvPr/>
        </p:nvSpPr>
        <p:spPr>
          <a:xfrm>
            <a:off x="0" y="0"/>
            <a:ext cx="3657600" cy="1200329"/>
          </a:xfrm>
          <a:prstGeom prst="rect">
            <a:avLst/>
          </a:prstGeom>
          <a:noFill/>
        </p:spPr>
        <p:txBody>
          <a:bodyPr wrap="square" rtlCol="0">
            <a:spAutoFit/>
          </a:bodyPr>
          <a:lstStyle/>
          <a:p>
            <a:endParaRPr lang="en-US" dirty="0"/>
          </a:p>
        </p:txBody>
      </p:sp>
      <p:pic>
        <p:nvPicPr>
          <p:cNvPr id="80" name="Picture 79" descr="C:\Users\Iryn\AppData\Local\Microsoft\Windows\INetCache\Content.Word\Screenshot_2018-07-18-17-50-03-246.jpeg"/>
          <p:cNvPicPr/>
          <p:nvPr/>
        </p:nvPicPr>
        <p:blipFill>
          <a:blip r:embed="rId13" cstate="print"/>
          <a:srcRect/>
          <a:stretch>
            <a:fillRect/>
          </a:stretch>
        </p:blipFill>
        <p:spPr bwMode="auto">
          <a:xfrm>
            <a:off x="21945600" y="21325182"/>
            <a:ext cx="2918280" cy="2755446"/>
          </a:xfrm>
          <a:prstGeom prst="rect">
            <a:avLst/>
          </a:prstGeom>
          <a:noFill/>
          <a:ln w="9525">
            <a:noFill/>
            <a:miter lim="800000"/>
            <a:headEnd/>
            <a:tailEnd/>
          </a:ln>
        </p:spPr>
      </p:pic>
      <p:sp>
        <p:nvSpPr>
          <p:cNvPr id="81" name="Text Placeholder 20"/>
          <p:cNvSpPr>
            <a:spLocks noGrp="1"/>
          </p:cNvSpPr>
          <p:nvPr>
            <p:ph type="body" sz="quarter" idx="34"/>
          </p:nvPr>
        </p:nvSpPr>
        <p:spPr>
          <a:xfrm>
            <a:off x="29055568" y="29333952"/>
            <a:ext cx="12801600" cy="1219200"/>
          </a:xfrm>
        </p:spPr>
        <p:style>
          <a:lnRef idx="1">
            <a:schemeClr val="accent2"/>
          </a:lnRef>
          <a:fillRef idx="2">
            <a:schemeClr val="accent2"/>
          </a:fillRef>
          <a:effectRef idx="1">
            <a:schemeClr val="accent2"/>
          </a:effectRef>
          <a:fontRef idx="minor">
            <a:schemeClr val="dk1"/>
          </a:fontRef>
        </p:style>
        <p:txBody>
          <a:bodyPr/>
          <a:lstStyle/>
          <a:p>
            <a:endParaRPr lang="en-US" dirty="0">
              <a:solidFill>
                <a:schemeClr val="tx1"/>
              </a:solidFill>
              <a:latin typeface="Algerian" pitchFamily="82" charset="0"/>
            </a:endParaRPr>
          </a:p>
        </p:txBody>
      </p:sp>
      <p:sp>
        <p:nvSpPr>
          <p:cNvPr id="82" name="Rectangle 81"/>
          <p:cNvSpPr/>
          <p:nvPr/>
        </p:nvSpPr>
        <p:spPr>
          <a:xfrm>
            <a:off x="-8839200" y="20531138"/>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 Placeholder 20"/>
          <p:cNvSpPr>
            <a:spLocks noGrp="1"/>
          </p:cNvSpPr>
          <p:nvPr>
            <p:ph type="body" sz="quarter" idx="34"/>
          </p:nvPr>
        </p:nvSpPr>
        <p:spPr>
          <a:xfrm>
            <a:off x="14616260" y="24268616"/>
            <a:ext cx="12801600" cy="1219200"/>
          </a:xfrm>
        </p:spPr>
        <p:style>
          <a:lnRef idx="1">
            <a:schemeClr val="accent2"/>
          </a:lnRef>
          <a:fillRef idx="2">
            <a:schemeClr val="accent2"/>
          </a:fillRef>
          <a:effectRef idx="1">
            <a:schemeClr val="accent2"/>
          </a:effectRef>
          <a:fontRef idx="minor">
            <a:schemeClr val="dk1"/>
          </a:fontRef>
        </p:style>
        <p:txBody>
          <a:bodyPr/>
          <a:lstStyle/>
          <a:p>
            <a:r>
              <a:rPr lang="en-US" dirty="0">
                <a:solidFill>
                  <a:schemeClr val="tx1"/>
                </a:solidFill>
                <a:latin typeface="Algerian" pitchFamily="82" charset="0"/>
              </a:rPr>
              <a:t>SAMPLE  CODE SNIPPET</a:t>
            </a:r>
          </a:p>
        </p:txBody>
      </p:sp>
      <p:pic>
        <p:nvPicPr>
          <p:cNvPr id="10" name="Picture 9">
            <a:extLst>
              <a:ext uri="{FF2B5EF4-FFF2-40B4-BE49-F238E27FC236}">
                <a16:creationId xmlns:a16="http://schemas.microsoft.com/office/drawing/2014/main" id="{8B1474CF-89AC-488B-9CD0-0AFBE6635C1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28700" y="274807"/>
            <a:ext cx="3657600" cy="3092125"/>
          </a:xfrm>
          <a:prstGeom prst="rect">
            <a:avLst/>
          </a:prstGeom>
        </p:spPr>
      </p:pic>
      <p:pic>
        <p:nvPicPr>
          <p:cNvPr id="24" name="Picture 23">
            <a:extLst>
              <a:ext uri="{FF2B5EF4-FFF2-40B4-BE49-F238E27FC236}">
                <a16:creationId xmlns:a16="http://schemas.microsoft.com/office/drawing/2014/main" id="{67C5AF84-8654-4E46-A0A3-B6FA0DDFE88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290801" y="6866156"/>
            <a:ext cx="12922504" cy="7103602"/>
          </a:xfrm>
          <a:prstGeom prst="rect">
            <a:avLst/>
          </a:prstGeom>
        </p:spPr>
      </p:pic>
      <p:pic>
        <p:nvPicPr>
          <p:cNvPr id="32" name="Content Placeholder 31">
            <a:extLst>
              <a:ext uri="{FF2B5EF4-FFF2-40B4-BE49-F238E27FC236}">
                <a16:creationId xmlns:a16="http://schemas.microsoft.com/office/drawing/2014/main" id="{EB1E2F20-0E53-4D79-9609-214EDD55DD22}"/>
              </a:ext>
            </a:extLst>
          </p:cNvPr>
          <p:cNvPicPr>
            <a:picLocks noGrp="1" noChangeAspect="1"/>
          </p:cNvPicPr>
          <p:nvPr>
            <p:ph sz="quarter" idx="32"/>
          </p:nvPr>
        </p:nvPicPr>
        <p:blipFill>
          <a:blip r:embed="rId16">
            <a:extLst>
              <a:ext uri="{28A0092B-C50C-407E-A947-70E740481C1C}">
                <a14:useLocalDpi xmlns:a14="http://schemas.microsoft.com/office/drawing/2010/main" val="0"/>
              </a:ext>
            </a:extLst>
          </a:blip>
          <a:stretch>
            <a:fillRect/>
          </a:stretch>
        </p:blipFill>
        <p:spPr>
          <a:xfrm>
            <a:off x="29946602" y="6729984"/>
            <a:ext cx="12121894" cy="7239774"/>
          </a:xfrm>
        </p:spPr>
      </p:pic>
    </p:spTree>
    <p:extLst>
      <p:ext uri="{BB962C8B-B14F-4D97-AF65-F5344CB8AC3E}">
        <p14:creationId xmlns:p14="http://schemas.microsoft.com/office/powerpoint/2010/main" val="9311989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1040</TotalTime>
  <Words>515</Words>
  <Application>Microsoft Office PowerPoint</Application>
  <PresentationFormat>Custom</PresentationFormat>
  <Paragraphs>58</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Algerian</vt:lpstr>
      <vt:lpstr>Arial</vt:lpstr>
      <vt:lpstr>Calibri</vt:lpstr>
      <vt:lpstr>Constantia</vt:lpstr>
      <vt:lpstr>Times New Roman</vt:lpstr>
      <vt:lpstr>Wingdings</vt:lpstr>
      <vt:lpstr>Wingdings 2</vt:lpstr>
      <vt:lpstr>Flow</vt:lpstr>
      <vt:lpstr>TASK   NOTIFIER  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Iryn</dc:creator>
  <cp:lastModifiedBy>ASTERIK</cp:lastModifiedBy>
  <cp:revision>28</cp:revision>
  <dcterms:created xsi:type="dcterms:W3CDTF">2013-01-20T21:20:28Z</dcterms:created>
  <dcterms:modified xsi:type="dcterms:W3CDTF">2018-12-11T14:42:28Z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