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FB60-9964-402A-8696-EAA1772B845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4E7B1-F04A-4F7E-B8C1-5FFABA2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E7B1-F04A-4F7E-B8C1-5FFABA292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6E0-D618-402C-9F28-EAFA31926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A8B33-CB6F-48F3-86E7-ED3170C5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FED4-0ED3-4AC3-B60F-CDD39834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9457-B218-4FB8-8B65-46AFA4C6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74B4-E0EA-4FEF-BECC-56E142E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5D54-9706-4F7F-92F0-691C9FCA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F191-0F35-499C-81EC-47BECCD36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788E-04F8-4E82-AACD-9B7F8E30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4999-5E9C-4186-8E2D-27A70E2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C628-338E-4620-8009-B69FD8E4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8B629-C66A-4C86-AA04-48F69A42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6BED-7647-43ED-BD98-CC6C690A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2B21-3C26-4903-A9FD-12DFB93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BA2E-A28B-48ED-84FA-F4B28F2F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8CB5-37CB-4E5A-90A3-FE4F0842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48E-0797-40E4-AC22-996FB4AA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8A4C-4F27-490F-83DA-03B1419D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04C7-968E-4D62-865B-ED3288A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B429B-7AD4-473C-B7EF-193E0427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5978-A089-4B07-BF56-1D289C6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792D-62D6-4F3F-936F-55439980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7D5AD-4642-4BBD-BB9C-7E758BBD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8BCE-6FC5-4B95-94E2-CA698655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E4D2-E9E0-497A-9815-E659FC68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CE7B-3881-4E3D-ACB0-8EF937D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EDEC-9249-4FB3-802B-5AF2C96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4B86-FED6-460B-A7B1-87735B358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96951-8C00-4B65-BC95-E145BE9D6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2B35-D3BD-4793-9F04-9992828D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B9BE-CF29-4C48-ADF5-4A3E6E6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DF285-64C4-4854-9DEB-AE47FDCB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5FA2-8899-4C42-9481-9BF351C8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D8C3-5BC2-427F-8635-9097C592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66A2-1CF4-4E5E-A75B-8B8EE0C59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6B25-8C0B-4EA6-A4CC-151A18C0F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0E7AC-AB80-4FD8-A7D7-E80730412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4E11B-26D4-41E9-A533-A916AB0E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5174D-F7DC-4566-B422-7BAA4288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5A43-D514-45CE-9A39-9BB01AF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371A-DDDF-4938-8712-75B2B542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519AE-1297-45E7-8D85-151F737E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E5DB5-58CD-483D-93A7-A906AF22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481DF-92FA-4590-A6A8-524F41D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42683-5D55-41BB-85B1-F2A15665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8FF97-1222-4B91-A37B-509B598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BE7C-DE8D-456E-A8BC-2930F6D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3AFC-E6DC-42F4-B3F0-CC9F2555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0A36-51A2-4AFD-B7E0-FCD93ECB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1A819-D6E5-4AA3-BB6E-41EDEECD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E070F-D07D-4690-AD96-0E911790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463B-7156-4E81-A8E1-19B79110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0067-E0C6-40CC-AED3-DE3B5533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5911-B170-4570-9423-D003DDB0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E209F-2486-4743-AEE7-99602EA8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F760-5B32-404C-BBE4-18978DCC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91A24-CFAC-4D36-9F2D-F506F8BF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27F8-2F91-4CC0-8CF8-006A33B8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359F6-FE36-4CD1-9076-ABC2F2A5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BA667-6595-4E69-9F85-E6B5CD0B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89621-F8F0-4318-8C08-81DAB75B2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02EC-9FC2-4344-B006-4FABFAE6C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7D7A-6328-476A-BA98-FBA74D5C078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14AC-BBC2-4342-9013-82D4DFFC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7328-58AB-44D5-806A-02E39AAAB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935E-DF4D-4C2D-886C-E601E76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4B2E-7D59-40C7-B2C5-56BAFC6AF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DB7F6-C6AF-4078-94C5-0BE7FA54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1339"/>
            <a:ext cx="9104243" cy="1666461"/>
          </a:xfrm>
        </p:spPr>
        <p:txBody>
          <a:bodyPr/>
          <a:lstStyle/>
          <a:p>
            <a:r>
              <a:rPr lang="en-US" dirty="0"/>
              <a:t>Presentation by group 1</a:t>
            </a:r>
          </a:p>
        </p:txBody>
      </p:sp>
    </p:spTree>
    <p:extLst>
      <p:ext uri="{BB962C8B-B14F-4D97-AF65-F5344CB8AC3E}">
        <p14:creationId xmlns:p14="http://schemas.microsoft.com/office/powerpoint/2010/main" val="13737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A6DB-22CB-4C02-9B89-FE33C323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F3D7-50B1-47B0-ABCB-65035300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 Memory/ working memory</a:t>
            </a:r>
          </a:p>
          <a:p>
            <a:r>
              <a:rPr lang="en-US" dirty="0"/>
              <a:t>Middle term Memory/ contextual memory</a:t>
            </a:r>
          </a:p>
          <a:p>
            <a:r>
              <a:rPr lang="en-US" dirty="0"/>
              <a:t>Long time memory</a:t>
            </a:r>
          </a:p>
        </p:txBody>
      </p:sp>
    </p:spTree>
    <p:extLst>
      <p:ext uri="{BB962C8B-B14F-4D97-AF65-F5344CB8AC3E}">
        <p14:creationId xmlns:p14="http://schemas.microsoft.com/office/powerpoint/2010/main" val="295370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709A-904E-4257-8998-EA00BAB5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DA22-0D6B-4450-AB11-7C76D888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071"/>
            <a:ext cx="10515600" cy="4263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Memorization involves repetition of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tend to store information in logical groupings or </a:t>
            </a:r>
            <a:r>
              <a:rPr lang="en-US" b="1" dirty="0"/>
              <a:t>chunks</a:t>
            </a:r>
            <a:r>
              <a:rPr lang="en-US" dirty="0"/>
              <a:t>, and memorization is most effective when a chunk is associated with other existing chunks of information in memory. </a:t>
            </a:r>
          </a:p>
          <a:p>
            <a:endParaRPr lang="en-US" dirty="0"/>
          </a:p>
          <a:p>
            <a:r>
              <a:rPr lang="en-US" b="1" dirty="0"/>
              <a:t>Recall</a:t>
            </a:r>
            <a:r>
              <a:rPr lang="en-US" dirty="0"/>
              <a:t> of information from long-term memory is usually triggered by some </a:t>
            </a:r>
            <a:r>
              <a:rPr lang="en-US" b="1" dirty="0"/>
              <a:t>cue.</a:t>
            </a:r>
            <a:r>
              <a:rPr lang="en-US" dirty="0"/>
              <a:t> The more recently the information was memorized or accessed, though, the more likely you are to be able to recall it (the </a:t>
            </a:r>
            <a:r>
              <a:rPr lang="en-US" b="1" dirty="0"/>
              <a:t>recency effect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21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0F44-EFA7-4227-9067-E9450EA5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337B-6BAE-4311-A872-6081F085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Often you may not be able to recall something, but you can </a:t>
            </a:r>
            <a:r>
              <a:rPr lang="en-US" b="1" dirty="0"/>
              <a:t>recognize</a:t>
            </a:r>
            <a:r>
              <a:rPr lang="en-US" dirty="0"/>
              <a:t> it when you see it. The information was in your memory, but for some reason it was “shrouded” and didn’t lend itself to being accessed at that moment.</a:t>
            </a:r>
          </a:p>
          <a:p>
            <a:endParaRPr lang="en-US" dirty="0"/>
          </a:p>
          <a:p>
            <a:r>
              <a:rPr lang="en-US" dirty="0"/>
              <a:t>The less frequently a chunk of information is accessed from long-term memory, the more likely it is to be </a:t>
            </a:r>
            <a:r>
              <a:rPr lang="en-US" b="1" dirty="0"/>
              <a:t>forgotten.</a:t>
            </a:r>
          </a:p>
          <a:p>
            <a:endParaRPr lang="en-US" b="1" dirty="0"/>
          </a:p>
          <a:p>
            <a:r>
              <a:rPr lang="en-US" dirty="0"/>
              <a:t>But there are also many cases where letting information or skills languish for long periods of time won’t necessarily guarantee that they will be forgotten</a:t>
            </a:r>
          </a:p>
        </p:txBody>
      </p:sp>
    </p:spTree>
    <p:extLst>
      <p:ext uri="{BB962C8B-B14F-4D97-AF65-F5344CB8AC3E}">
        <p14:creationId xmlns:p14="http://schemas.microsoft.com/office/powerpoint/2010/main" val="213789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4F9E-3C9A-4269-8DD3-A2020263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3F63-9219-4CDC-AFBC-10C973FC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basis of this understanding of memory, memorization, recall, and forgetting, here are some guidelines to keep in mind when designing software: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 your interface to reduce or eliminate the need to memorize and recall things.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task has a defined sequence of steps, guide the user through the task workflow step-by-step using a “wizard” interface or something similar.</a:t>
            </a:r>
          </a:p>
        </p:txBody>
      </p:sp>
    </p:spTree>
    <p:extLst>
      <p:ext uri="{BB962C8B-B14F-4D97-AF65-F5344CB8AC3E}">
        <p14:creationId xmlns:p14="http://schemas.microsoft.com/office/powerpoint/2010/main" val="34590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05ED-FB7C-471B-A0CD-493AEEF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3334-3029-4B03-8757-6B877DA3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3. Make icons and names easily recognizable so that they can be found easily when scanning a list or menu.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If the user will have to work with ID numbers such as product or      customer numbers, it can be advantageous to limit these to about 7 or fewer digits or characters in length.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Arbitrary names are harder to remember and recall than names that accurately describe what they represent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Offer a good online help system or other reference 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In search and index systems, allow the user to use synonyms and variations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BA60-3308-4F3B-8F2A-D9A18DC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106A-0FFB-476A-AE28-4D43B305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Try to use commonly accepted, well-known, standard names for things rather than inventing your own terminology.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 Be consistent; don’t make the user remember different ways of doing the same thing in different contexts.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 Because first impressions are rarely forgotten, do everything you can to make sure your product gives a great first impression!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283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Memory</vt:lpstr>
      <vt:lpstr>Types of Memory</vt:lpstr>
      <vt:lpstr>Memory</vt:lpstr>
      <vt:lpstr>Memory cont.</vt:lpstr>
      <vt:lpstr>USER INTERFACE DESIGN</vt:lpstr>
      <vt:lpstr>USER INTERFACE DESIGN cont.</vt:lpstr>
      <vt:lpstr>USER INTERFACE DESIGN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David</dc:creator>
  <cp:lastModifiedBy>David</cp:lastModifiedBy>
  <cp:revision>3</cp:revision>
  <dcterms:created xsi:type="dcterms:W3CDTF">2017-10-02T20:18:33Z</dcterms:created>
  <dcterms:modified xsi:type="dcterms:W3CDTF">2017-10-02T20:43:56Z</dcterms:modified>
</cp:coreProperties>
</file>