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4" r:id="rId2"/>
    <p:sldId id="263" r:id="rId3"/>
    <p:sldId id="265" r:id="rId4"/>
    <p:sldId id="266" r:id="rId5"/>
    <p:sldId id="267" r:id="rId6"/>
    <p:sldId id="269" r:id="rId7"/>
    <p:sldId id="268" r:id="rId8"/>
    <p:sldId id="270" r:id="rId9"/>
    <p:sldId id="271" r:id="rId10"/>
    <p:sldId id="27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516012-7235-4C98-81A3-19F1C108202A}" v="34" dt="2023-02-17T13:16:44.187"/>
    <p1510:client id="{35D2E435-08AD-4C83-9628-A63CC2320AA4}" v="75" dt="2023-02-10T14:13:50.497"/>
    <p1510:client id="{3A9CC96E-E64A-41A6-9BC1-3AC76253E8E1}" v="197" dt="2023-02-03T14:25:33.369"/>
    <p1510:client id="{425CA337-9A48-4A63-A438-51061321AF1C}" v="96" dt="2023-01-13T17:46:21.746"/>
    <p1510:client id="{658FF358-51F3-43ED-8393-609C4EC12316}" v="2" dt="2023-02-17T13:34:09.140"/>
    <p1510:client id="{680EA1C2-1FF2-4C11-8B18-E13A6618C522}" v="360" dt="2023-03-10T14:21:11.410"/>
    <p1510:client id="{6D045A1A-683B-49AB-93EB-E310476D4B68}" v="2" dt="2023-02-17T13:43:07.713"/>
    <p1510:client id="{7099FBA5-3FDF-4EF6-A77A-7251D1AEF244}" v="52" dt="2023-03-08T09:43:19.753"/>
    <p1510:client id="{800E1E8C-C921-4EE7-9BF7-4E0114B25A41}" v="204" dt="2023-01-20T14:19:31.018"/>
    <p1510:client id="{802A602A-72EC-4109-A296-E051A989AD84}" v="596" dt="2023-02-08T10:37:03.228"/>
    <p1510:client id="{AC7873FF-FF3D-4757-951D-8D0D64E7C9B8}" v="77" dt="2023-01-20T13:18:34.276"/>
    <p1510:client id="{B889C36B-094E-4326-A886-E5AF3D2EDA8D}" v="6" dt="2023-02-15T10:02:01.744"/>
    <p1510:client id="{D0AFA16D-29D2-4CCB-BE05-0C3CB9F5272D}" v="2" dt="2023-02-17T13:27:44.319"/>
    <p1510:client id="{EBE5590F-BD74-4E91-9FEC-CFF14645946D}" v="449" dt="2023-02-27T12:26:01.2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hael Abraham" userId="1e5c5178e3f4e248" providerId="Windows Live" clId="Web-{EBE5590F-BD74-4E91-9FEC-CFF14645946D}"/>
    <pc:docChg chg="addSld modSld">
      <pc:chgData name="Raphael Abraham" userId="1e5c5178e3f4e248" providerId="Windows Live" clId="Web-{EBE5590F-BD74-4E91-9FEC-CFF14645946D}" dt="2023-02-27T12:26:01.294" v="281" actId="1076"/>
      <pc:docMkLst>
        <pc:docMk/>
      </pc:docMkLst>
      <pc:sldChg chg="addSp delSp modSp mod modTransition setBg">
        <pc:chgData name="Raphael Abraham" userId="1e5c5178e3f4e248" providerId="Windows Live" clId="Web-{EBE5590F-BD74-4E91-9FEC-CFF14645946D}" dt="2023-02-27T12:07:55.788" v="126" actId="1076"/>
        <pc:sldMkLst>
          <pc:docMk/>
          <pc:sldMk cId="2838850470" sldId="270"/>
        </pc:sldMkLst>
        <pc:spChg chg="add mod">
          <ac:chgData name="Raphael Abraham" userId="1e5c5178e3f4e248" providerId="Windows Live" clId="Web-{EBE5590F-BD74-4E91-9FEC-CFF14645946D}" dt="2023-02-27T12:07:55.788" v="126" actId="1076"/>
          <ac:spMkLst>
            <pc:docMk/>
            <pc:sldMk cId="2838850470" sldId="270"/>
            <ac:spMk id="4" creationId="{868387FB-4221-028C-8C86-C701ABA6819B}"/>
          </ac:spMkLst>
        </pc:spChg>
        <pc:spChg chg="add mod">
          <ac:chgData name="Raphael Abraham" userId="1e5c5178e3f4e248" providerId="Windows Live" clId="Web-{EBE5590F-BD74-4E91-9FEC-CFF14645946D}" dt="2023-02-27T12:01:41.717" v="63" actId="20577"/>
          <ac:spMkLst>
            <pc:docMk/>
            <pc:sldMk cId="2838850470" sldId="270"/>
            <ac:spMk id="5" creationId="{184C48D2-A488-CFBD-2CE4-53C5B04B46A8}"/>
          </ac:spMkLst>
        </pc:spChg>
        <pc:spChg chg="add mod">
          <ac:chgData name="Raphael Abraham" userId="1e5c5178e3f4e248" providerId="Windows Live" clId="Web-{EBE5590F-BD74-4E91-9FEC-CFF14645946D}" dt="2023-02-27T12:01:50.842" v="64" actId="14100"/>
          <ac:spMkLst>
            <pc:docMk/>
            <pc:sldMk cId="2838850470" sldId="270"/>
            <ac:spMk id="6" creationId="{A04AA0E1-E546-4F5D-A7CB-CB5D38CDD34C}"/>
          </ac:spMkLst>
        </pc:spChg>
        <pc:spChg chg="add mod">
          <ac:chgData name="Raphael Abraham" userId="1e5c5178e3f4e248" providerId="Windows Live" clId="Web-{EBE5590F-BD74-4E91-9FEC-CFF14645946D}" dt="2023-02-27T12:02:14.327" v="70" actId="14100"/>
          <ac:spMkLst>
            <pc:docMk/>
            <pc:sldMk cId="2838850470" sldId="270"/>
            <ac:spMk id="7" creationId="{0BC08361-5393-E735-6464-346A52DA3E82}"/>
          </ac:spMkLst>
        </pc:spChg>
        <pc:spChg chg="add">
          <ac:chgData name="Raphael Abraham" userId="1e5c5178e3f4e248" providerId="Windows Live" clId="Web-{EBE5590F-BD74-4E91-9FEC-CFF14645946D}" dt="2023-02-27T11:58:51.729" v="12"/>
          <ac:spMkLst>
            <pc:docMk/>
            <pc:sldMk cId="2838850470" sldId="270"/>
            <ac:spMk id="8" creationId="{B670DBD5-770C-4383-9F54-5B86E86BD5BB}"/>
          </ac:spMkLst>
        </pc:spChg>
        <pc:spChg chg="add mod">
          <ac:chgData name="Raphael Abraham" userId="1e5c5178e3f4e248" providerId="Windows Live" clId="Web-{EBE5590F-BD74-4E91-9FEC-CFF14645946D}" dt="2023-02-27T12:02:52.484" v="87" actId="1076"/>
          <ac:spMkLst>
            <pc:docMk/>
            <pc:sldMk cId="2838850470" sldId="270"/>
            <ac:spMk id="9" creationId="{0EFBCEB8-2CCB-FD04-EBD4-1FAB4734E251}"/>
          </ac:spMkLst>
        </pc:spChg>
        <pc:spChg chg="add mod">
          <ac:chgData name="Raphael Abraham" userId="1e5c5178e3f4e248" providerId="Windows Live" clId="Web-{EBE5590F-BD74-4E91-9FEC-CFF14645946D}" dt="2023-02-27T12:03:54.173" v="110" actId="14100"/>
          <ac:spMkLst>
            <pc:docMk/>
            <pc:sldMk cId="2838850470" sldId="270"/>
            <ac:spMk id="10" creationId="{F03F82E2-334C-7754-1788-717FC6CE3D8B}"/>
          </ac:spMkLst>
        </pc:spChg>
        <pc:picChg chg="add del mod">
          <ac:chgData name="Raphael Abraham" userId="1e5c5178e3f4e248" providerId="Windows Live" clId="Web-{EBE5590F-BD74-4E91-9FEC-CFF14645946D}" dt="2023-02-27T11:57:47.931" v="6"/>
          <ac:picMkLst>
            <pc:docMk/>
            <pc:sldMk cId="2838850470" sldId="270"/>
            <ac:picMk id="2" creationId="{D6D06022-5E52-9A5C-3587-71A7A2C4143B}"/>
          </ac:picMkLst>
        </pc:picChg>
        <pc:picChg chg="add mod">
          <ac:chgData name="Raphael Abraham" userId="1e5c5178e3f4e248" providerId="Windows Live" clId="Web-{EBE5590F-BD74-4E91-9FEC-CFF14645946D}" dt="2023-02-27T11:58:51.729" v="12"/>
          <ac:picMkLst>
            <pc:docMk/>
            <pc:sldMk cId="2838850470" sldId="270"/>
            <ac:picMk id="3" creationId="{944405E3-D70A-52C5-A7C8-64B7A71593AD}"/>
          </ac:picMkLst>
        </pc:picChg>
      </pc:sldChg>
      <pc:sldChg chg="addSp delSp modSp new mod modTransition setBg">
        <pc:chgData name="Raphael Abraham" userId="1e5c5178e3f4e248" providerId="Windows Live" clId="Web-{EBE5590F-BD74-4E91-9FEC-CFF14645946D}" dt="2023-02-27T12:26:01.294" v="281" actId="1076"/>
        <pc:sldMkLst>
          <pc:docMk/>
          <pc:sldMk cId="3794321350" sldId="271"/>
        </pc:sldMkLst>
        <pc:spChg chg="del">
          <ac:chgData name="Raphael Abraham" userId="1e5c5178e3f4e248" providerId="Windows Live" clId="Web-{EBE5590F-BD74-4E91-9FEC-CFF14645946D}" dt="2023-02-27T12:09:55.650" v="129"/>
          <ac:spMkLst>
            <pc:docMk/>
            <pc:sldMk cId="3794321350" sldId="271"/>
            <ac:spMk id="2" creationId="{08A404A0-3EC8-4D31-7333-36FCA926A83B}"/>
          </ac:spMkLst>
        </pc:spChg>
        <pc:spChg chg="del">
          <ac:chgData name="Raphael Abraham" userId="1e5c5178e3f4e248" providerId="Windows Live" clId="Web-{EBE5590F-BD74-4E91-9FEC-CFF14645946D}" dt="2023-02-27T12:09:50.524" v="128"/>
          <ac:spMkLst>
            <pc:docMk/>
            <pc:sldMk cId="3794321350" sldId="271"/>
            <ac:spMk id="3" creationId="{4E02758F-A6E0-5F19-3523-152990BBD338}"/>
          </ac:spMkLst>
        </pc:spChg>
        <pc:spChg chg="add mod">
          <ac:chgData name="Raphael Abraham" userId="1e5c5178e3f4e248" providerId="Windows Live" clId="Web-{EBE5590F-BD74-4E91-9FEC-CFF14645946D}" dt="2023-02-27T12:12:12.621" v="160" actId="1076"/>
          <ac:spMkLst>
            <pc:docMk/>
            <pc:sldMk cId="3794321350" sldId="271"/>
            <ac:spMk id="5" creationId="{582BE925-CADA-1AD7-1A14-37E7E0AD4E96}"/>
          </ac:spMkLst>
        </pc:spChg>
        <pc:spChg chg="add mod">
          <ac:chgData name="Raphael Abraham" userId="1e5c5178e3f4e248" providerId="Windows Live" clId="Web-{EBE5590F-BD74-4E91-9FEC-CFF14645946D}" dt="2023-02-27T12:16:41.517" v="210" actId="1076"/>
          <ac:spMkLst>
            <pc:docMk/>
            <pc:sldMk cId="3794321350" sldId="271"/>
            <ac:spMk id="6" creationId="{89C59A71-B2B8-72F9-A4AF-89372925585D}"/>
          </ac:spMkLst>
        </pc:spChg>
        <pc:spChg chg="add mod">
          <ac:chgData name="Raphael Abraham" userId="1e5c5178e3f4e248" providerId="Windows Live" clId="Web-{EBE5590F-BD74-4E91-9FEC-CFF14645946D}" dt="2023-02-27T12:22:31.493" v="243" actId="1076"/>
          <ac:spMkLst>
            <pc:docMk/>
            <pc:sldMk cId="3794321350" sldId="271"/>
            <ac:spMk id="7" creationId="{DBF1296C-58B9-117A-D9B4-D3A59AA9817C}"/>
          </ac:spMkLst>
        </pc:spChg>
        <pc:spChg chg="add del">
          <ac:chgData name="Raphael Abraham" userId="1e5c5178e3f4e248" providerId="Windows Live" clId="Web-{EBE5590F-BD74-4E91-9FEC-CFF14645946D}" dt="2023-02-27T12:10:46.150" v="137"/>
          <ac:spMkLst>
            <pc:docMk/>
            <pc:sldMk cId="3794321350" sldId="271"/>
            <ac:spMk id="8" creationId="{C9E5ABE6-238D-37A4-9209-940CA0F3A6B2}"/>
          </ac:spMkLst>
        </pc:spChg>
        <pc:spChg chg="add mod">
          <ac:chgData name="Raphael Abraham" userId="1e5c5178e3f4e248" providerId="Windows Live" clId="Web-{EBE5590F-BD74-4E91-9FEC-CFF14645946D}" dt="2023-02-27T12:23:14.697" v="254" actId="1076"/>
          <ac:spMkLst>
            <pc:docMk/>
            <pc:sldMk cId="3794321350" sldId="271"/>
            <ac:spMk id="9" creationId="{24DD78F0-43BA-B99E-09A3-3E285C262EE7}"/>
          </ac:spMkLst>
        </pc:spChg>
        <pc:spChg chg="add mod">
          <ac:chgData name="Raphael Abraham" userId="1e5c5178e3f4e248" providerId="Windows Live" clId="Web-{EBE5590F-BD74-4E91-9FEC-CFF14645946D}" dt="2023-02-27T12:25:36.606" v="273" actId="1076"/>
          <ac:spMkLst>
            <pc:docMk/>
            <pc:sldMk cId="3794321350" sldId="271"/>
            <ac:spMk id="10" creationId="{0A1C88CB-5F92-F0DA-F068-621DF8EE3431}"/>
          </ac:spMkLst>
        </pc:spChg>
        <pc:spChg chg="add del">
          <ac:chgData name="Raphael Abraham" userId="1e5c5178e3f4e248" providerId="Windows Live" clId="Web-{EBE5590F-BD74-4E91-9FEC-CFF14645946D}" dt="2023-02-27T12:10:46.150" v="137"/>
          <ac:spMkLst>
            <pc:docMk/>
            <pc:sldMk cId="3794321350" sldId="271"/>
            <ac:spMk id="11" creationId="{B34F5AD2-EDBD-4BBD-A55C-EAFFD0C7097A}"/>
          </ac:spMkLst>
        </pc:spChg>
        <pc:spChg chg="add mod">
          <ac:chgData name="Raphael Abraham" userId="1e5c5178e3f4e248" providerId="Windows Live" clId="Web-{EBE5590F-BD74-4E91-9FEC-CFF14645946D}" dt="2023-02-27T12:26:01.294" v="281" actId="1076"/>
          <ac:spMkLst>
            <pc:docMk/>
            <pc:sldMk cId="3794321350" sldId="271"/>
            <ac:spMk id="12" creationId="{ED5BDCED-45D3-E935-9F11-DF33477E9B5F}"/>
          </ac:spMkLst>
        </pc:spChg>
        <pc:spChg chg="add del">
          <ac:chgData name="Raphael Abraham" userId="1e5c5178e3f4e248" providerId="Windows Live" clId="Web-{EBE5590F-BD74-4E91-9FEC-CFF14645946D}" dt="2023-02-27T12:10:46.150" v="137"/>
          <ac:spMkLst>
            <pc:docMk/>
            <pc:sldMk cId="3794321350" sldId="271"/>
            <ac:spMk id="13" creationId="{C3896A03-3945-419A-B66B-4EE266EDD152}"/>
          </ac:spMkLst>
        </pc:spChg>
        <pc:spChg chg="add del">
          <ac:chgData name="Raphael Abraham" userId="1e5c5178e3f4e248" providerId="Windows Live" clId="Web-{EBE5590F-BD74-4E91-9FEC-CFF14645946D}" dt="2023-02-27T12:10:46.150" v="137"/>
          <ac:spMkLst>
            <pc:docMk/>
            <pc:sldMk cId="3794321350" sldId="271"/>
            <ac:spMk id="15" creationId="{450D3AD2-FA80-415F-A9CE-54D884561CD7}"/>
          </ac:spMkLst>
        </pc:spChg>
        <pc:picChg chg="add mod ord">
          <ac:chgData name="Raphael Abraham" userId="1e5c5178e3f4e248" providerId="Windows Live" clId="Web-{EBE5590F-BD74-4E91-9FEC-CFF14645946D}" dt="2023-02-27T12:25:26.887" v="270" actId="1076"/>
          <ac:picMkLst>
            <pc:docMk/>
            <pc:sldMk cId="3794321350" sldId="271"/>
            <ac:picMk id="4" creationId="{8EC99D64-9628-9B00-7BAB-B12D189D735F}"/>
          </ac:picMkLst>
        </pc:picChg>
      </pc:sldChg>
    </pc:docChg>
  </pc:docChgLst>
  <pc:docChgLst>
    <pc:chgData name="Raphael Abraham" userId="1e5c5178e3f4e248" providerId="Windows Live" clId="Web-{3A9CC96E-E64A-41A6-9BC1-3AC76253E8E1}"/>
    <pc:docChg chg="delSld modSld">
      <pc:chgData name="Raphael Abraham" userId="1e5c5178e3f4e248" providerId="Windows Live" clId="Web-{3A9CC96E-E64A-41A6-9BC1-3AC76253E8E1}" dt="2023-02-03T14:25:33.369" v="196"/>
      <pc:docMkLst>
        <pc:docMk/>
      </pc:docMkLst>
      <pc:sldChg chg="addSp delSp modSp mod setBg">
        <pc:chgData name="Raphael Abraham" userId="1e5c5178e3f4e248" providerId="Windows Live" clId="Web-{3A9CC96E-E64A-41A6-9BC1-3AC76253E8E1}" dt="2023-02-03T14:24:29.740" v="195"/>
        <pc:sldMkLst>
          <pc:docMk/>
          <pc:sldMk cId="3784089036" sldId="256"/>
        </pc:sldMkLst>
        <pc:spChg chg="del mod">
          <ac:chgData name="Raphael Abraham" userId="1e5c5178e3f4e248" providerId="Windows Live" clId="Web-{3A9CC96E-E64A-41A6-9BC1-3AC76253E8E1}" dt="2023-02-03T14:14:35.291" v="106"/>
          <ac:spMkLst>
            <pc:docMk/>
            <pc:sldMk cId="3784089036" sldId="256"/>
            <ac:spMk id="2" creationId="{00000000-0000-0000-0000-000000000000}"/>
          </ac:spMkLst>
        </pc:spChg>
        <pc:spChg chg="add del mod ord">
          <ac:chgData name="Raphael Abraham" userId="1e5c5178e3f4e248" providerId="Windows Live" clId="Web-{3A9CC96E-E64A-41A6-9BC1-3AC76253E8E1}" dt="2023-02-03T13:10:18.581" v="40"/>
          <ac:spMkLst>
            <pc:docMk/>
            <pc:sldMk cId="3784089036" sldId="256"/>
            <ac:spMk id="5" creationId="{32151A15-248B-9984-61ED-D63EEEDB00BB}"/>
          </ac:spMkLst>
        </pc:spChg>
        <pc:spChg chg="add del mod">
          <ac:chgData name="Raphael Abraham" userId="1e5c5178e3f4e248" providerId="Windows Live" clId="Web-{3A9CC96E-E64A-41A6-9BC1-3AC76253E8E1}" dt="2023-02-03T14:14:40.323" v="107"/>
          <ac:spMkLst>
            <pc:docMk/>
            <pc:sldMk cId="3784089036" sldId="256"/>
            <ac:spMk id="11" creationId="{B3CA337E-A048-C245-F1EE-84AB89A17AA4}"/>
          </ac:spMkLst>
        </pc:spChg>
        <pc:spChg chg="add mod">
          <ac:chgData name="Raphael Abraham" userId="1e5c5178e3f4e248" providerId="Windows Live" clId="Web-{3A9CC96E-E64A-41A6-9BC1-3AC76253E8E1}" dt="2023-02-03T14:19:48.501" v="137" actId="1076"/>
          <ac:spMkLst>
            <pc:docMk/>
            <pc:sldMk cId="3784089036" sldId="256"/>
            <ac:spMk id="12" creationId="{DF6AB749-3EC6-4599-F83D-2DF53289E042}"/>
          </ac:spMkLst>
        </pc:spChg>
        <pc:spChg chg="add del mod">
          <ac:chgData name="Raphael Abraham" userId="1e5c5178e3f4e248" providerId="Windows Live" clId="Web-{3A9CC96E-E64A-41A6-9BC1-3AC76253E8E1}" dt="2023-02-03T14:23:35.486" v="182" actId="1076"/>
          <ac:spMkLst>
            <pc:docMk/>
            <pc:sldMk cId="3784089036" sldId="256"/>
            <ac:spMk id="16" creationId="{D45F2EB4-B2EF-67B0-F7CC-BC9802831EAA}"/>
          </ac:spMkLst>
        </pc:spChg>
        <pc:graphicFrameChg chg="add del mod modGraphic">
          <ac:chgData name="Raphael Abraham" userId="1e5c5178e3f4e248" providerId="Windows Live" clId="Web-{3A9CC96E-E64A-41A6-9BC1-3AC76253E8E1}" dt="2023-02-03T13:42:58.390" v="64"/>
          <ac:graphicFrameMkLst>
            <pc:docMk/>
            <pc:sldMk cId="3784089036" sldId="256"/>
            <ac:graphicFrameMk id="3" creationId="{A3546792-5404-3643-C763-63DBFC5D584E}"/>
          </ac:graphicFrameMkLst>
        </pc:graphicFrameChg>
        <pc:picChg chg="add del mod ord">
          <ac:chgData name="Raphael Abraham" userId="1e5c5178e3f4e248" providerId="Windows Live" clId="Web-{3A9CC96E-E64A-41A6-9BC1-3AC76253E8E1}" dt="2023-02-03T13:08:14.156" v="34"/>
          <ac:picMkLst>
            <pc:docMk/>
            <pc:sldMk cId="3784089036" sldId="256"/>
            <ac:picMk id="3" creationId="{00A5152B-458C-C3A4-5312-B7E8BB7FECA8}"/>
          </ac:picMkLst>
        </pc:picChg>
        <pc:picChg chg="add del mod ord">
          <ac:chgData name="Raphael Abraham" userId="1e5c5178e3f4e248" providerId="Windows Live" clId="Web-{3A9CC96E-E64A-41A6-9BC1-3AC76253E8E1}" dt="2023-02-03T14:24:29.740" v="195"/>
          <ac:picMkLst>
            <pc:docMk/>
            <pc:sldMk cId="3784089036" sldId="256"/>
            <ac:picMk id="5" creationId="{8F992445-F685-CF99-E8AF-0B96EF235632}"/>
          </ac:picMkLst>
        </pc:picChg>
        <pc:picChg chg="add del mod ord">
          <ac:chgData name="Raphael Abraham" userId="1e5c5178e3f4e248" providerId="Windows Live" clId="Web-{3A9CC96E-E64A-41A6-9BC1-3AC76253E8E1}" dt="2023-02-03T13:37:31.523" v="57"/>
          <ac:picMkLst>
            <pc:docMk/>
            <pc:sldMk cId="3784089036" sldId="256"/>
            <ac:picMk id="7" creationId="{82A6055F-A0E3-8B62-ED16-7478208AC5AD}"/>
          </ac:picMkLst>
        </pc:picChg>
        <pc:picChg chg="add del mod">
          <ac:chgData name="Raphael Abraham" userId="1e5c5178e3f4e248" providerId="Windows Live" clId="Web-{3A9CC96E-E64A-41A6-9BC1-3AC76253E8E1}" dt="2023-02-03T14:14:12.352" v="102"/>
          <ac:picMkLst>
            <pc:docMk/>
            <pc:sldMk cId="3784089036" sldId="256"/>
            <ac:picMk id="8" creationId="{763C140B-035A-C752-ABA4-A4D9A0E0558E}"/>
          </ac:picMkLst>
        </pc:picChg>
        <pc:picChg chg="add del mod">
          <ac:chgData name="Raphael Abraham" userId="1e5c5178e3f4e248" providerId="Windows Live" clId="Web-{3A9CC96E-E64A-41A6-9BC1-3AC76253E8E1}" dt="2023-02-03T14:13:32.146" v="99"/>
          <ac:picMkLst>
            <pc:docMk/>
            <pc:sldMk cId="3784089036" sldId="256"/>
            <ac:picMk id="9" creationId="{4692DA35-2AE7-1841-C274-BF347FAEB266}"/>
          </ac:picMkLst>
        </pc:picChg>
        <pc:picChg chg="add del mod">
          <ac:chgData name="Raphael Abraham" userId="1e5c5178e3f4e248" providerId="Windows Live" clId="Web-{3A9CC96E-E64A-41A6-9BC1-3AC76253E8E1}" dt="2023-02-03T14:20:14.284" v="140"/>
          <ac:picMkLst>
            <pc:docMk/>
            <pc:sldMk cId="3784089036" sldId="256"/>
            <ac:picMk id="13" creationId="{2AE672C9-0AA2-0629-98C8-B40854FA10F3}"/>
          </ac:picMkLst>
        </pc:picChg>
        <pc:picChg chg="add mod ord">
          <ac:chgData name="Raphael Abraham" userId="1e5c5178e3f4e248" providerId="Windows Live" clId="Web-{3A9CC96E-E64A-41A6-9BC1-3AC76253E8E1}" dt="2023-02-03T14:22:03.245" v="156" actId="14100"/>
          <ac:picMkLst>
            <pc:docMk/>
            <pc:sldMk cId="3784089036" sldId="256"/>
            <ac:picMk id="14" creationId="{0C3383FB-8C90-7A1D-2484-EE8B18007B2D}"/>
          </ac:picMkLst>
        </pc:picChg>
        <pc:picChg chg="add mod">
          <ac:chgData name="Raphael Abraham" userId="1e5c5178e3f4e248" providerId="Windows Live" clId="Web-{3A9CC96E-E64A-41A6-9BC1-3AC76253E8E1}" dt="2023-02-03T14:23:38.143" v="183" actId="1076"/>
          <ac:picMkLst>
            <pc:docMk/>
            <pc:sldMk cId="3784089036" sldId="256"/>
            <ac:picMk id="15" creationId="{DDC03A6B-7642-EE7B-337E-0549FEBB5C80}"/>
          </ac:picMkLst>
        </pc:picChg>
        <pc:cxnChg chg="mod">
          <ac:chgData name="Raphael Abraham" userId="1e5c5178e3f4e248" providerId="Windows Live" clId="Web-{3A9CC96E-E64A-41A6-9BC1-3AC76253E8E1}" dt="2023-02-03T13:38:14.292" v="60"/>
          <ac:cxnSpMkLst>
            <pc:docMk/>
            <pc:sldMk cId="3784089036" sldId="256"/>
            <ac:cxnSpMk id="4" creationId="{F586161F-9234-3376-48E6-BC23DD2954DB}"/>
          </ac:cxnSpMkLst>
        </pc:cxnChg>
      </pc:sldChg>
      <pc:sldChg chg="delSp modSp del">
        <pc:chgData name="Raphael Abraham" userId="1e5c5178e3f4e248" providerId="Windows Live" clId="Web-{3A9CC96E-E64A-41A6-9BC1-3AC76253E8E1}" dt="2023-02-03T14:25:33.369" v="196"/>
        <pc:sldMkLst>
          <pc:docMk/>
          <pc:sldMk cId="3735240411" sldId="258"/>
        </pc:sldMkLst>
        <pc:spChg chg="del mod">
          <ac:chgData name="Raphael Abraham" userId="1e5c5178e3f4e248" providerId="Windows Live" clId="Web-{3A9CC96E-E64A-41A6-9BC1-3AC76253E8E1}" dt="2023-02-03T14:22:37.576" v="161"/>
          <ac:spMkLst>
            <pc:docMk/>
            <pc:sldMk cId="3735240411" sldId="258"/>
            <ac:spMk id="3" creationId="{00000000-0000-0000-0000-000000000000}"/>
          </ac:spMkLst>
        </pc:spChg>
        <pc:picChg chg="del">
          <ac:chgData name="Raphael Abraham" userId="1e5c5178e3f4e248" providerId="Windows Live" clId="Web-{3A9CC96E-E64A-41A6-9BC1-3AC76253E8E1}" dt="2023-02-03T14:22:14.824" v="157"/>
          <ac:picMkLst>
            <pc:docMk/>
            <pc:sldMk cId="3735240411" sldId="258"/>
            <ac:picMk id="8" creationId="{FE32BDD9-F16C-0790-FA4A-ACED10E81F2D}"/>
          </ac:picMkLst>
        </pc:picChg>
      </pc:sldChg>
      <pc:sldChg chg="addSp delSp modSp del">
        <pc:chgData name="Raphael Abraham" userId="1e5c5178e3f4e248" providerId="Windows Live" clId="Web-{3A9CC96E-E64A-41A6-9BC1-3AC76253E8E1}" dt="2023-02-03T14:11:45.576" v="96"/>
        <pc:sldMkLst>
          <pc:docMk/>
          <pc:sldMk cId="2060150483" sldId="259"/>
        </pc:sldMkLst>
        <pc:picChg chg="del mod">
          <ac:chgData name="Raphael Abraham" userId="1e5c5178e3f4e248" providerId="Windows Live" clId="Web-{3A9CC96E-E64A-41A6-9BC1-3AC76253E8E1}" dt="2023-02-03T14:11:00.135" v="91"/>
          <ac:picMkLst>
            <pc:docMk/>
            <pc:sldMk cId="2060150483" sldId="259"/>
            <ac:picMk id="5" creationId="{65655654-1D4D-A73D-C2DB-6DFD1BBFDD64}"/>
          </ac:picMkLst>
        </pc:picChg>
        <pc:picChg chg="add ord">
          <ac:chgData name="Raphael Abraham" userId="1e5c5178e3f4e248" providerId="Windows Live" clId="Web-{3A9CC96E-E64A-41A6-9BC1-3AC76253E8E1}" dt="2023-02-03T14:07:33.433" v="81"/>
          <ac:picMkLst>
            <pc:docMk/>
            <pc:sldMk cId="2060150483" sldId="259"/>
            <ac:picMk id="7" creationId="{5326481B-7ADC-1682-44E1-C0E7B331BEB1}"/>
          </ac:picMkLst>
        </pc:picChg>
      </pc:sldChg>
      <pc:sldChg chg="modSp modTransition">
        <pc:chgData name="Raphael Abraham" userId="1e5c5178e3f4e248" providerId="Windows Live" clId="Web-{3A9CC96E-E64A-41A6-9BC1-3AC76253E8E1}" dt="2023-02-03T13:50:26.844" v="70"/>
        <pc:sldMkLst>
          <pc:docMk/>
          <pc:sldMk cId="2950338230" sldId="261"/>
        </pc:sldMkLst>
        <pc:spChg chg="mod">
          <ac:chgData name="Raphael Abraham" userId="1e5c5178e3f4e248" providerId="Windows Live" clId="Web-{3A9CC96E-E64A-41A6-9BC1-3AC76253E8E1}" dt="2023-02-03T13:02:59.397" v="1" actId="1076"/>
          <ac:spMkLst>
            <pc:docMk/>
            <pc:sldMk cId="2950338230" sldId="261"/>
            <ac:spMk id="2" creationId="{1333E12E-18CE-73D9-C671-31C8163F71F2}"/>
          </ac:spMkLst>
        </pc:spChg>
      </pc:sldChg>
      <pc:sldChg chg="addSp delSp modSp del mod setBg">
        <pc:chgData name="Raphael Abraham" userId="1e5c5178e3f4e248" providerId="Windows Live" clId="Web-{3A9CC96E-E64A-41A6-9BC1-3AC76253E8E1}" dt="2023-02-03T13:43:05.578" v="65"/>
        <pc:sldMkLst>
          <pc:docMk/>
          <pc:sldMk cId="2331571025" sldId="262"/>
        </pc:sldMkLst>
        <pc:spChg chg="add del">
          <ac:chgData name="Raphael Abraham" userId="1e5c5178e3f4e248" providerId="Windows Live" clId="Web-{3A9CC96E-E64A-41A6-9BC1-3AC76253E8E1}" dt="2023-02-03T13:03:46.149" v="12"/>
          <ac:spMkLst>
            <pc:docMk/>
            <pc:sldMk cId="2331571025" sldId="262"/>
            <ac:spMk id="4" creationId="{82A5F716-98EF-42EF-A471-87C6DFDCC799}"/>
          </ac:spMkLst>
        </pc:spChg>
        <pc:spChg chg="add del">
          <ac:chgData name="Raphael Abraham" userId="1e5c5178e3f4e248" providerId="Windows Live" clId="Web-{3A9CC96E-E64A-41A6-9BC1-3AC76253E8E1}" dt="2023-02-03T13:03:46.149" v="12"/>
          <ac:spMkLst>
            <pc:docMk/>
            <pc:sldMk cId="2331571025" sldId="262"/>
            <ac:spMk id="5" creationId="{B87687D8-4EF1-4EF2-BF7E-74BB4A3D1806}"/>
          </ac:spMkLst>
        </pc:spChg>
        <pc:spChg chg="add del">
          <ac:chgData name="Raphael Abraham" userId="1e5c5178e3f4e248" providerId="Windows Live" clId="Web-{3A9CC96E-E64A-41A6-9BC1-3AC76253E8E1}" dt="2023-02-03T13:03:34.586" v="4"/>
          <ac:spMkLst>
            <pc:docMk/>
            <pc:sldMk cId="2331571025" sldId="262"/>
            <ac:spMk id="7" creationId="{7BDAC5B6-20CE-447F-8BA1-F2274AC7AE5B}"/>
          </ac:spMkLst>
        </pc:spChg>
        <pc:spChg chg="add del">
          <ac:chgData name="Raphael Abraham" userId="1e5c5178e3f4e248" providerId="Windows Live" clId="Web-{3A9CC96E-E64A-41A6-9BC1-3AC76253E8E1}" dt="2023-02-03T13:03:53.024" v="14"/>
          <ac:spMkLst>
            <pc:docMk/>
            <pc:sldMk cId="2331571025" sldId="262"/>
            <ac:spMk id="8" creationId="{8950AD4C-6AF3-49F8-94E1-DBCAFB39478B}"/>
          </ac:spMkLst>
        </pc:spChg>
        <pc:spChg chg="add del">
          <ac:chgData name="Raphael Abraham" userId="1e5c5178e3f4e248" providerId="Windows Live" clId="Web-{3A9CC96E-E64A-41A6-9BC1-3AC76253E8E1}" dt="2023-02-03T13:03:34.586" v="4"/>
          <ac:spMkLst>
            <pc:docMk/>
            <pc:sldMk cId="2331571025" sldId="262"/>
            <ac:spMk id="9" creationId="{D1D22B31-BF8F-446B-9009-8A251FB177CB}"/>
          </ac:spMkLst>
        </pc:spChg>
        <pc:spChg chg="add del">
          <ac:chgData name="Raphael Abraham" userId="1e5c5178e3f4e248" providerId="Windows Live" clId="Web-{3A9CC96E-E64A-41A6-9BC1-3AC76253E8E1}" dt="2023-02-03T13:03:53.024" v="14"/>
          <ac:spMkLst>
            <pc:docMk/>
            <pc:sldMk cId="2331571025" sldId="262"/>
            <ac:spMk id="10" creationId="{8DBEAE55-3EA1-41D7-A212-5F7D8986C1F2}"/>
          </ac:spMkLst>
        </pc:spChg>
        <pc:spChg chg="add del">
          <ac:chgData name="Raphael Abraham" userId="1e5c5178e3f4e248" providerId="Windows Live" clId="Web-{3A9CC96E-E64A-41A6-9BC1-3AC76253E8E1}" dt="2023-02-03T13:03:38.351" v="6"/>
          <ac:spMkLst>
            <pc:docMk/>
            <pc:sldMk cId="2331571025" sldId="262"/>
            <ac:spMk id="11" creationId="{CFC5F0E7-644F-4101-BE72-12825CF537E7}"/>
          </ac:spMkLst>
        </pc:spChg>
        <pc:spChg chg="add del">
          <ac:chgData name="Raphael Abraham" userId="1e5c5178e3f4e248" providerId="Windows Live" clId="Web-{3A9CC96E-E64A-41A6-9BC1-3AC76253E8E1}" dt="2023-02-03T13:03:38.351" v="6"/>
          <ac:spMkLst>
            <pc:docMk/>
            <pc:sldMk cId="2331571025" sldId="262"/>
            <ac:spMk id="12" creationId="{8950AD4C-6AF3-49F8-94E1-DBCAFB39478B}"/>
          </ac:spMkLst>
        </pc:spChg>
        <pc:spChg chg="add del">
          <ac:chgData name="Raphael Abraham" userId="1e5c5178e3f4e248" providerId="Windows Live" clId="Web-{3A9CC96E-E64A-41A6-9BC1-3AC76253E8E1}" dt="2023-02-03T13:03:38.351" v="6"/>
          <ac:spMkLst>
            <pc:docMk/>
            <pc:sldMk cId="2331571025" sldId="262"/>
            <ac:spMk id="13" creationId="{B1F9B6B4-B0C4-45C6-A086-901C960D03E7}"/>
          </ac:spMkLst>
        </pc:spChg>
        <pc:spChg chg="add del">
          <ac:chgData name="Raphael Abraham" userId="1e5c5178e3f4e248" providerId="Windows Live" clId="Web-{3A9CC96E-E64A-41A6-9BC1-3AC76253E8E1}" dt="2023-02-03T13:03:38.351" v="6"/>
          <ac:spMkLst>
            <pc:docMk/>
            <pc:sldMk cId="2331571025" sldId="262"/>
            <ac:spMk id="14" creationId="{8DBEAE55-3EA1-41D7-A212-5F7D8986C1F2}"/>
          </ac:spMkLst>
        </pc:spChg>
        <pc:spChg chg="add del">
          <ac:chgData name="Raphael Abraham" userId="1e5c5178e3f4e248" providerId="Windows Live" clId="Web-{3A9CC96E-E64A-41A6-9BC1-3AC76253E8E1}" dt="2023-02-03T13:03:53.024" v="14"/>
          <ac:spMkLst>
            <pc:docMk/>
            <pc:sldMk cId="2331571025" sldId="262"/>
            <ac:spMk id="15" creationId="{CFC5F0E7-644F-4101-BE72-12825CF537E7}"/>
          </ac:spMkLst>
        </pc:spChg>
        <pc:spChg chg="add del">
          <ac:chgData name="Raphael Abraham" userId="1e5c5178e3f4e248" providerId="Windows Live" clId="Web-{3A9CC96E-E64A-41A6-9BC1-3AC76253E8E1}" dt="2023-02-03T13:03:40.726" v="8"/>
          <ac:spMkLst>
            <pc:docMk/>
            <pc:sldMk cId="2331571025" sldId="262"/>
            <ac:spMk id="16" creationId="{82A5F716-98EF-42EF-A471-87C6DFDCC799}"/>
          </ac:spMkLst>
        </pc:spChg>
        <pc:spChg chg="add del">
          <ac:chgData name="Raphael Abraham" userId="1e5c5178e3f4e248" providerId="Windows Live" clId="Web-{3A9CC96E-E64A-41A6-9BC1-3AC76253E8E1}" dt="2023-02-03T13:03:40.726" v="8"/>
          <ac:spMkLst>
            <pc:docMk/>
            <pc:sldMk cId="2331571025" sldId="262"/>
            <ac:spMk id="17" creationId="{B87687D8-4EF1-4EF2-BF7E-74BB4A3D1806}"/>
          </ac:spMkLst>
        </pc:spChg>
        <pc:spChg chg="add del">
          <ac:chgData name="Raphael Abraham" userId="1e5c5178e3f4e248" providerId="Windows Live" clId="Web-{3A9CC96E-E64A-41A6-9BC1-3AC76253E8E1}" dt="2023-02-03T13:03:53.024" v="14"/>
          <ac:spMkLst>
            <pc:docMk/>
            <pc:sldMk cId="2331571025" sldId="262"/>
            <ac:spMk id="18" creationId="{B1F9B6B4-B0C4-45C6-A086-901C960D03E7}"/>
          </ac:spMkLst>
        </pc:spChg>
        <pc:spChg chg="add del">
          <ac:chgData name="Raphael Abraham" userId="1e5c5178e3f4e248" providerId="Windows Live" clId="Web-{3A9CC96E-E64A-41A6-9BC1-3AC76253E8E1}" dt="2023-02-03T13:03:55.680" v="16"/>
          <ac:spMkLst>
            <pc:docMk/>
            <pc:sldMk cId="2331571025" sldId="262"/>
            <ac:spMk id="20" creationId="{3B432D73-5C38-474F-AF96-A3228731BF36}"/>
          </ac:spMkLst>
        </pc:spChg>
        <pc:spChg chg="add del">
          <ac:chgData name="Raphael Abraham" userId="1e5c5178e3f4e248" providerId="Windows Live" clId="Web-{3A9CC96E-E64A-41A6-9BC1-3AC76253E8E1}" dt="2023-02-03T13:03:57.899" v="18"/>
          <ac:spMkLst>
            <pc:docMk/>
            <pc:sldMk cId="2331571025" sldId="262"/>
            <ac:spMk id="22" creationId="{8950AD4C-6AF3-49F8-94E1-DBCAFB39478B}"/>
          </ac:spMkLst>
        </pc:spChg>
        <pc:spChg chg="add del">
          <ac:chgData name="Raphael Abraham" userId="1e5c5178e3f4e248" providerId="Windows Live" clId="Web-{3A9CC96E-E64A-41A6-9BC1-3AC76253E8E1}" dt="2023-02-03T13:03:57.899" v="18"/>
          <ac:spMkLst>
            <pc:docMk/>
            <pc:sldMk cId="2331571025" sldId="262"/>
            <ac:spMk id="23" creationId="{2F0E00C3-4613-415F-BE3A-78FBAD9061C0}"/>
          </ac:spMkLst>
        </pc:spChg>
        <pc:spChg chg="add del">
          <ac:chgData name="Raphael Abraham" userId="1e5c5178e3f4e248" providerId="Windows Live" clId="Web-{3A9CC96E-E64A-41A6-9BC1-3AC76253E8E1}" dt="2023-02-03T13:03:57.899" v="18"/>
          <ac:spMkLst>
            <pc:docMk/>
            <pc:sldMk cId="2331571025" sldId="262"/>
            <ac:spMk id="24" creationId="{8DBEAE55-3EA1-41D7-A212-5F7D8986C1F2}"/>
          </ac:spMkLst>
        </pc:spChg>
        <pc:spChg chg="add del">
          <ac:chgData name="Raphael Abraham" userId="1e5c5178e3f4e248" providerId="Windows Live" clId="Web-{3A9CC96E-E64A-41A6-9BC1-3AC76253E8E1}" dt="2023-02-03T13:03:57.899" v="18"/>
          <ac:spMkLst>
            <pc:docMk/>
            <pc:sldMk cId="2331571025" sldId="262"/>
            <ac:spMk id="25" creationId="{CFC5F0E7-644F-4101-BE72-12825CF537E7}"/>
          </ac:spMkLst>
        </pc:spChg>
        <pc:spChg chg="add del">
          <ac:chgData name="Raphael Abraham" userId="1e5c5178e3f4e248" providerId="Windows Live" clId="Web-{3A9CC96E-E64A-41A6-9BC1-3AC76253E8E1}" dt="2023-02-03T13:04:02.399" v="20"/>
          <ac:spMkLst>
            <pc:docMk/>
            <pc:sldMk cId="2331571025" sldId="262"/>
            <ac:spMk id="27" creationId="{16B067B1-F4E5-4FDF-813D-C9E872E80075}"/>
          </ac:spMkLst>
        </pc:spChg>
        <pc:spChg chg="add">
          <ac:chgData name="Raphael Abraham" userId="1e5c5178e3f4e248" providerId="Windows Live" clId="Web-{3A9CC96E-E64A-41A6-9BC1-3AC76253E8E1}" dt="2023-02-03T13:04:02.415" v="21"/>
          <ac:spMkLst>
            <pc:docMk/>
            <pc:sldMk cId="2331571025" sldId="262"/>
            <ac:spMk id="29" creationId="{8950AD4C-6AF3-49F8-94E1-DBCAFB39478B}"/>
          </ac:spMkLst>
        </pc:spChg>
        <pc:spChg chg="add">
          <ac:chgData name="Raphael Abraham" userId="1e5c5178e3f4e248" providerId="Windows Live" clId="Web-{3A9CC96E-E64A-41A6-9BC1-3AC76253E8E1}" dt="2023-02-03T13:04:02.415" v="21"/>
          <ac:spMkLst>
            <pc:docMk/>
            <pc:sldMk cId="2331571025" sldId="262"/>
            <ac:spMk id="30" creationId="{DEAEE08D-A745-4391-9073-9E99767E09D4}"/>
          </ac:spMkLst>
        </pc:spChg>
        <pc:spChg chg="add">
          <ac:chgData name="Raphael Abraham" userId="1e5c5178e3f4e248" providerId="Windows Live" clId="Web-{3A9CC96E-E64A-41A6-9BC1-3AC76253E8E1}" dt="2023-02-03T13:04:02.415" v="21"/>
          <ac:spMkLst>
            <pc:docMk/>
            <pc:sldMk cId="2331571025" sldId="262"/>
            <ac:spMk id="31" creationId="{7E862DF0-097D-4BBD-A1A1-35B522C5EB97}"/>
          </ac:spMkLst>
        </pc:spChg>
        <pc:picChg chg="add mod">
          <ac:chgData name="Raphael Abraham" userId="1e5c5178e3f4e248" providerId="Windows Live" clId="Web-{3A9CC96E-E64A-41A6-9BC1-3AC76253E8E1}" dt="2023-02-03T13:04:02.415" v="21"/>
          <ac:picMkLst>
            <pc:docMk/>
            <pc:sldMk cId="2331571025" sldId="262"/>
            <ac:picMk id="2" creationId="{32186348-E8C6-F0F4-081B-C2A70AF79DD4}"/>
          </ac:picMkLst>
        </pc:picChg>
      </pc:sldChg>
    </pc:docChg>
  </pc:docChgLst>
  <pc:docChgLst>
    <pc:chgData name="Raphael Abraham" userId="1e5c5178e3f4e248" providerId="Windows Live" clId="Web-{D0AFA16D-29D2-4CCB-BE05-0C3CB9F5272D}"/>
    <pc:docChg chg="addSld delSld">
      <pc:chgData name="Raphael Abraham" userId="1e5c5178e3f4e248" providerId="Windows Live" clId="Web-{D0AFA16D-29D2-4CCB-BE05-0C3CB9F5272D}" dt="2023-02-17T13:27:44.319" v="1"/>
      <pc:docMkLst>
        <pc:docMk/>
      </pc:docMkLst>
      <pc:sldChg chg="new del">
        <pc:chgData name="Raphael Abraham" userId="1e5c5178e3f4e248" providerId="Windows Live" clId="Web-{D0AFA16D-29D2-4CCB-BE05-0C3CB9F5272D}" dt="2023-02-17T13:27:44.319" v="1"/>
        <pc:sldMkLst>
          <pc:docMk/>
          <pc:sldMk cId="1382489067" sldId="271"/>
        </pc:sldMkLst>
      </pc:sldChg>
    </pc:docChg>
  </pc:docChgLst>
  <pc:docChgLst>
    <pc:chgData name="Raphael Abraham" userId="1e5c5178e3f4e248" providerId="Windows Live" clId="Web-{B889C36B-094E-4326-A886-E5AF3D2EDA8D}"/>
    <pc:docChg chg="modSld">
      <pc:chgData name="Raphael Abraham" userId="1e5c5178e3f4e248" providerId="Windows Live" clId="Web-{B889C36B-094E-4326-A886-E5AF3D2EDA8D}" dt="2023-02-15T10:02:01.744" v="4"/>
      <pc:docMkLst>
        <pc:docMk/>
      </pc:docMkLst>
      <pc:sldChg chg="addSp delSp modSp">
        <pc:chgData name="Raphael Abraham" userId="1e5c5178e3f4e248" providerId="Windows Live" clId="Web-{B889C36B-094E-4326-A886-E5AF3D2EDA8D}" dt="2023-02-15T10:02:01.744" v="4"/>
        <pc:sldMkLst>
          <pc:docMk/>
          <pc:sldMk cId="2838850470" sldId="270"/>
        </pc:sldMkLst>
        <pc:spChg chg="add del mod">
          <ac:chgData name="Raphael Abraham" userId="1e5c5178e3f4e248" providerId="Windows Live" clId="Web-{B889C36B-094E-4326-A886-E5AF3D2EDA8D}" dt="2023-02-15T10:02:01.744" v="4"/>
          <ac:spMkLst>
            <pc:docMk/>
            <pc:sldMk cId="2838850470" sldId="270"/>
            <ac:spMk id="2" creationId="{B1FCC146-DA0F-AEAE-E24A-B28956E29519}"/>
          </ac:spMkLst>
        </pc:spChg>
      </pc:sldChg>
    </pc:docChg>
  </pc:docChgLst>
  <pc:docChgLst>
    <pc:chgData name="Raphael Abraham" userId="1e5c5178e3f4e248" providerId="Windows Live" clId="Web-{680EA1C2-1FF2-4C11-8B18-E13A6618C522}"/>
    <pc:docChg chg="addSld delSld modSld">
      <pc:chgData name="Raphael Abraham" userId="1e5c5178e3f4e248" providerId="Windows Live" clId="Web-{680EA1C2-1FF2-4C11-8B18-E13A6618C522}" dt="2023-03-10T14:21:11.410" v="275"/>
      <pc:docMkLst>
        <pc:docMk/>
      </pc:docMkLst>
      <pc:sldChg chg="addSp modSp del">
        <pc:chgData name="Raphael Abraham" userId="1e5c5178e3f4e248" providerId="Windows Live" clId="Web-{680EA1C2-1FF2-4C11-8B18-E13A6618C522}" dt="2023-03-10T14:06:59.118" v="223"/>
        <pc:sldMkLst>
          <pc:docMk/>
          <pc:sldMk cId="1143499807" sldId="272"/>
        </pc:sldMkLst>
        <pc:spChg chg="add mod">
          <ac:chgData name="Raphael Abraham" userId="1e5c5178e3f4e248" providerId="Windows Live" clId="Web-{680EA1C2-1FF2-4C11-8B18-E13A6618C522}" dt="2023-03-10T13:30:38.625" v="74" actId="1076"/>
          <ac:spMkLst>
            <pc:docMk/>
            <pc:sldMk cId="1143499807" sldId="272"/>
            <ac:spMk id="2" creationId="{D9F45189-6003-7196-6C8B-D8806ADAB66E}"/>
          </ac:spMkLst>
        </pc:spChg>
        <pc:spChg chg="add mod">
          <ac:chgData name="Raphael Abraham" userId="1e5c5178e3f4e248" providerId="Windows Live" clId="Web-{680EA1C2-1FF2-4C11-8B18-E13A6618C522}" dt="2023-03-10T13:32:41.946" v="114" actId="1076"/>
          <ac:spMkLst>
            <pc:docMk/>
            <pc:sldMk cId="1143499807" sldId="272"/>
            <ac:spMk id="3" creationId="{A57F4998-8D6F-2BEA-DF1E-F1D942C898D1}"/>
          </ac:spMkLst>
        </pc:spChg>
      </pc:sldChg>
      <pc:sldChg chg="addSp delSp modSp new mod setBg setClrOvrMap">
        <pc:chgData name="Raphael Abraham" userId="1e5c5178e3f4e248" providerId="Windows Live" clId="Web-{680EA1C2-1FF2-4C11-8B18-E13A6618C522}" dt="2023-03-10T14:21:11.410" v="275"/>
        <pc:sldMkLst>
          <pc:docMk/>
          <pc:sldMk cId="3102077983" sldId="273"/>
        </pc:sldMkLst>
        <pc:spChg chg="add mod ord">
          <ac:chgData name="Raphael Abraham" userId="1e5c5178e3f4e248" providerId="Windows Live" clId="Web-{680EA1C2-1FF2-4C11-8B18-E13A6618C522}" dt="2023-03-10T13:51:35.320" v="177"/>
          <ac:spMkLst>
            <pc:docMk/>
            <pc:sldMk cId="3102077983" sldId="273"/>
            <ac:spMk id="2" creationId="{0D09CB15-BCEB-E031-0A45-E8A1A485552C}"/>
          </ac:spMkLst>
        </pc:spChg>
        <pc:spChg chg="add del">
          <ac:chgData name="Raphael Abraham" userId="1e5c5178e3f4e248" providerId="Windows Live" clId="Web-{680EA1C2-1FF2-4C11-8B18-E13A6618C522}" dt="2023-03-10T13:51:21.788" v="168"/>
          <ac:spMkLst>
            <pc:docMk/>
            <pc:sldMk cId="3102077983" sldId="273"/>
            <ac:spMk id="8" creationId="{0671A8AE-40A1-4631-A6B8-581AFF065482}"/>
          </ac:spMkLst>
        </pc:spChg>
        <pc:spChg chg="add del">
          <ac:chgData name="Raphael Abraham" userId="1e5c5178e3f4e248" providerId="Windows Live" clId="Web-{680EA1C2-1FF2-4C11-8B18-E13A6618C522}" dt="2023-03-10T13:51:21.788" v="168"/>
          <ac:spMkLst>
            <pc:docMk/>
            <pc:sldMk cId="3102077983" sldId="273"/>
            <ac:spMk id="10" creationId="{AB58EF07-17C2-48CF-ABB0-EEF1F17CB8F0}"/>
          </ac:spMkLst>
        </pc:spChg>
        <pc:spChg chg="add del">
          <ac:chgData name="Raphael Abraham" userId="1e5c5178e3f4e248" providerId="Windows Live" clId="Web-{680EA1C2-1FF2-4C11-8B18-E13A6618C522}" dt="2023-03-10T13:51:21.788" v="168"/>
          <ac:spMkLst>
            <pc:docMk/>
            <pc:sldMk cId="3102077983" sldId="273"/>
            <ac:spMk id="12" creationId="{AF2F604E-43BE-4DC3-B983-E071523364F8}"/>
          </ac:spMkLst>
        </pc:spChg>
        <pc:spChg chg="add del">
          <ac:chgData name="Raphael Abraham" userId="1e5c5178e3f4e248" providerId="Windows Live" clId="Web-{680EA1C2-1FF2-4C11-8B18-E13A6618C522}" dt="2023-03-10T13:51:21.788" v="168"/>
          <ac:spMkLst>
            <pc:docMk/>
            <pc:sldMk cId="3102077983" sldId="273"/>
            <ac:spMk id="14" creationId="{08C9B587-E65E-4B52-B37C-ABEBB6E87928}"/>
          </ac:spMkLst>
        </pc:spChg>
        <pc:spChg chg="add del">
          <ac:chgData name="Raphael Abraham" userId="1e5c5178e3f4e248" providerId="Windows Live" clId="Web-{680EA1C2-1FF2-4C11-8B18-E13A6618C522}" dt="2023-03-10T13:51:27.070" v="170"/>
          <ac:spMkLst>
            <pc:docMk/>
            <pc:sldMk cId="3102077983" sldId="273"/>
            <ac:spMk id="16" creationId="{2FB82883-1DC0-4BE1-A607-009095F3355A}"/>
          </ac:spMkLst>
        </pc:spChg>
        <pc:spChg chg="add del">
          <ac:chgData name="Raphael Abraham" userId="1e5c5178e3f4e248" providerId="Windows Live" clId="Web-{680EA1C2-1FF2-4C11-8B18-E13A6618C522}" dt="2023-03-10T13:51:27.070" v="170"/>
          <ac:spMkLst>
            <pc:docMk/>
            <pc:sldMk cId="3102077983" sldId="273"/>
            <ac:spMk id="17" creationId="{A3473CF9-37EB-43E7-89EF-D2D1C53D1DAC}"/>
          </ac:spMkLst>
        </pc:spChg>
        <pc:spChg chg="add del">
          <ac:chgData name="Raphael Abraham" userId="1e5c5178e3f4e248" providerId="Windows Live" clId="Web-{680EA1C2-1FF2-4C11-8B18-E13A6618C522}" dt="2023-03-10T13:51:27.070" v="170"/>
          <ac:spMkLst>
            <pc:docMk/>
            <pc:sldMk cId="3102077983" sldId="273"/>
            <ac:spMk id="18" creationId="{586B4EF9-43BA-4655-A6FF-1D8E21574C95}"/>
          </ac:spMkLst>
        </pc:spChg>
        <pc:spChg chg="add del">
          <ac:chgData name="Raphael Abraham" userId="1e5c5178e3f4e248" providerId="Windows Live" clId="Web-{680EA1C2-1FF2-4C11-8B18-E13A6618C522}" dt="2023-03-10T13:51:30.414" v="172"/>
          <ac:spMkLst>
            <pc:docMk/>
            <pc:sldMk cId="3102077983" sldId="273"/>
            <ac:spMk id="20" creationId="{D4771268-CB57-404A-9271-370EB28F6090}"/>
          </ac:spMkLst>
        </pc:spChg>
        <pc:spChg chg="add del">
          <ac:chgData name="Raphael Abraham" userId="1e5c5178e3f4e248" providerId="Windows Live" clId="Web-{680EA1C2-1FF2-4C11-8B18-E13A6618C522}" dt="2023-03-10T13:51:32.961" v="174"/>
          <ac:spMkLst>
            <pc:docMk/>
            <pc:sldMk cId="3102077983" sldId="273"/>
            <ac:spMk id="24" creationId="{C7D023E4-8DE1-436E-9847-ED6A4B4B04FD}"/>
          </ac:spMkLst>
        </pc:spChg>
        <pc:spChg chg="add del">
          <ac:chgData name="Raphael Abraham" userId="1e5c5178e3f4e248" providerId="Windows Live" clId="Web-{680EA1C2-1FF2-4C11-8B18-E13A6618C522}" dt="2023-03-10T13:51:32.961" v="174"/>
          <ac:spMkLst>
            <pc:docMk/>
            <pc:sldMk cId="3102077983" sldId="273"/>
            <ac:spMk id="25" creationId="{8B2B1708-8CE4-4A20-94F5-55118AE2CBD7}"/>
          </ac:spMkLst>
        </pc:spChg>
        <pc:spChg chg="add del">
          <ac:chgData name="Raphael Abraham" userId="1e5c5178e3f4e248" providerId="Windows Live" clId="Web-{680EA1C2-1FF2-4C11-8B18-E13A6618C522}" dt="2023-03-10T13:51:35.305" v="176"/>
          <ac:spMkLst>
            <pc:docMk/>
            <pc:sldMk cId="3102077983" sldId="273"/>
            <ac:spMk id="33" creationId="{A8384FB5-9ADC-4DDC-881B-597D56F5B15D}"/>
          </ac:spMkLst>
        </pc:spChg>
        <pc:spChg chg="add del">
          <ac:chgData name="Raphael Abraham" userId="1e5c5178e3f4e248" providerId="Windows Live" clId="Web-{680EA1C2-1FF2-4C11-8B18-E13A6618C522}" dt="2023-03-10T13:51:35.305" v="176"/>
          <ac:spMkLst>
            <pc:docMk/>
            <pc:sldMk cId="3102077983" sldId="273"/>
            <ac:spMk id="34" creationId="{91E5A9A7-95C6-4F4F-B00E-C82E07FE62EF}"/>
          </ac:spMkLst>
        </pc:spChg>
        <pc:spChg chg="add del">
          <ac:chgData name="Raphael Abraham" userId="1e5c5178e3f4e248" providerId="Windows Live" clId="Web-{680EA1C2-1FF2-4C11-8B18-E13A6618C522}" dt="2023-03-10T13:51:35.305" v="176"/>
          <ac:spMkLst>
            <pc:docMk/>
            <pc:sldMk cId="3102077983" sldId="273"/>
            <ac:spMk id="35" creationId="{D07DD2DE-F619-49DD-B5E7-03A290FF4ED1}"/>
          </ac:spMkLst>
        </pc:spChg>
        <pc:spChg chg="add del">
          <ac:chgData name="Raphael Abraham" userId="1e5c5178e3f4e248" providerId="Windows Live" clId="Web-{680EA1C2-1FF2-4C11-8B18-E13A6618C522}" dt="2023-03-10T13:51:35.305" v="176"/>
          <ac:spMkLst>
            <pc:docMk/>
            <pc:sldMk cId="3102077983" sldId="273"/>
            <ac:spMk id="36" creationId="{85149191-5F60-4A28-AAFF-039F96B0F3EC}"/>
          </ac:spMkLst>
        </pc:spChg>
        <pc:spChg chg="add del">
          <ac:chgData name="Raphael Abraham" userId="1e5c5178e3f4e248" providerId="Windows Live" clId="Web-{680EA1C2-1FF2-4C11-8B18-E13A6618C522}" dt="2023-03-10T13:51:35.305" v="176"/>
          <ac:spMkLst>
            <pc:docMk/>
            <pc:sldMk cId="3102077983" sldId="273"/>
            <ac:spMk id="37" creationId="{F8260ED5-17F7-4158-B241-D51DD4CF1B7E}"/>
          </ac:spMkLst>
        </pc:spChg>
        <pc:spChg chg="add">
          <ac:chgData name="Raphael Abraham" userId="1e5c5178e3f4e248" providerId="Windows Live" clId="Web-{680EA1C2-1FF2-4C11-8B18-E13A6618C522}" dt="2023-03-10T13:51:35.320" v="177"/>
          <ac:spMkLst>
            <pc:docMk/>
            <pc:sldMk cId="3102077983" sldId="273"/>
            <ac:spMk id="39" creationId="{0671A8AE-40A1-4631-A6B8-581AFF065482}"/>
          </ac:spMkLst>
        </pc:spChg>
        <pc:spChg chg="add">
          <ac:chgData name="Raphael Abraham" userId="1e5c5178e3f4e248" providerId="Windows Live" clId="Web-{680EA1C2-1FF2-4C11-8B18-E13A6618C522}" dt="2023-03-10T13:51:35.320" v="177"/>
          <ac:spMkLst>
            <pc:docMk/>
            <pc:sldMk cId="3102077983" sldId="273"/>
            <ac:spMk id="40" creationId="{AB58EF07-17C2-48CF-ABB0-EEF1F17CB8F0}"/>
          </ac:spMkLst>
        </pc:spChg>
        <pc:spChg chg="add del">
          <ac:chgData name="Raphael Abraham" userId="1e5c5178e3f4e248" providerId="Windows Live" clId="Web-{680EA1C2-1FF2-4C11-8B18-E13A6618C522}" dt="2023-03-10T13:52:59.373" v="178"/>
          <ac:spMkLst>
            <pc:docMk/>
            <pc:sldMk cId="3102077983" sldId="273"/>
            <ac:spMk id="41" creationId="{AF2F604E-43BE-4DC3-B983-E071523364F8}"/>
          </ac:spMkLst>
        </pc:spChg>
        <pc:spChg chg="add">
          <ac:chgData name="Raphael Abraham" userId="1e5c5178e3f4e248" providerId="Windows Live" clId="Web-{680EA1C2-1FF2-4C11-8B18-E13A6618C522}" dt="2023-03-10T13:51:35.320" v="177"/>
          <ac:spMkLst>
            <pc:docMk/>
            <pc:sldMk cId="3102077983" sldId="273"/>
            <ac:spMk id="42" creationId="{08C9B587-E65E-4B52-B37C-ABEBB6E87928}"/>
          </ac:spMkLst>
        </pc:spChg>
        <pc:spChg chg="add del mod">
          <ac:chgData name="Raphael Abraham" userId="1e5c5178e3f4e248" providerId="Windows Live" clId="Web-{680EA1C2-1FF2-4C11-8B18-E13A6618C522}" dt="2023-03-10T14:17:42.240" v="273"/>
          <ac:spMkLst>
            <pc:docMk/>
            <pc:sldMk cId="3102077983" sldId="273"/>
            <ac:spMk id="63" creationId="{9F211FC9-7494-F51C-A810-EB59B92C3B67}"/>
          </ac:spMkLst>
        </pc:spChg>
        <pc:grpChg chg="add del">
          <ac:chgData name="Raphael Abraham" userId="1e5c5178e3f4e248" providerId="Windows Live" clId="Web-{680EA1C2-1FF2-4C11-8B18-E13A6618C522}" dt="2023-03-10T13:51:32.961" v="174"/>
          <ac:grpSpMkLst>
            <pc:docMk/>
            <pc:sldMk cId="3102077983" sldId="273"/>
            <ac:grpSpMk id="26" creationId="{1F9866A9-B167-4D75-8F7F-360025AD6B43}"/>
          </ac:grpSpMkLst>
        </pc:grpChg>
        <pc:grpChg chg="add del">
          <ac:chgData name="Raphael Abraham" userId="1e5c5178e3f4e248" providerId="Windows Live" clId="Web-{680EA1C2-1FF2-4C11-8B18-E13A6618C522}" dt="2023-03-10T13:51:32.961" v="174"/>
          <ac:grpSpMkLst>
            <pc:docMk/>
            <pc:sldMk cId="3102077983" sldId="273"/>
            <ac:grpSpMk id="28" creationId="{E27AF472-EAE3-4572-AB69-B92BD10DBC6D}"/>
          </ac:grpSpMkLst>
        </pc:grpChg>
        <pc:picChg chg="add mod">
          <ac:chgData name="Raphael Abraham" userId="1e5c5178e3f4e248" providerId="Windows Live" clId="Web-{680EA1C2-1FF2-4C11-8B18-E13A6618C522}" dt="2023-03-10T13:51:35.320" v="177"/>
          <ac:picMkLst>
            <pc:docMk/>
            <pc:sldMk cId="3102077983" sldId="273"/>
            <ac:picMk id="3" creationId="{94FE3DA4-01F6-0F3F-9B2E-2FB7014F5759}"/>
          </ac:picMkLst>
        </pc:picChg>
        <pc:picChg chg="add del mod">
          <ac:chgData name="Raphael Abraham" userId="1e5c5178e3f4e248" providerId="Windows Live" clId="Web-{680EA1C2-1FF2-4C11-8B18-E13A6618C522}" dt="2023-03-10T13:53:54.502" v="180"/>
          <ac:picMkLst>
            <pc:docMk/>
            <pc:sldMk cId="3102077983" sldId="273"/>
            <ac:picMk id="4" creationId="{CE0E748E-F919-EE43-37CD-E61DCA3A5D1A}"/>
          </ac:picMkLst>
        </pc:picChg>
        <pc:picChg chg="add mod">
          <ac:chgData name="Raphael Abraham" userId="1e5c5178e3f4e248" providerId="Windows Live" clId="Web-{680EA1C2-1FF2-4C11-8B18-E13A6618C522}" dt="2023-03-10T13:56:57.983" v="195" actId="1076"/>
          <ac:picMkLst>
            <pc:docMk/>
            <pc:sldMk cId="3102077983" sldId="273"/>
            <ac:picMk id="15" creationId="{87BE4877-324F-3EF4-D4B3-E594E32E69CF}"/>
          </ac:picMkLst>
        </pc:picChg>
        <pc:picChg chg="add mod">
          <ac:chgData name="Raphael Abraham" userId="1e5c5178e3f4e248" providerId="Windows Live" clId="Web-{680EA1C2-1FF2-4C11-8B18-E13A6618C522}" dt="2023-03-10T13:57:04.702" v="197" actId="1076"/>
          <ac:picMkLst>
            <pc:docMk/>
            <pc:sldMk cId="3102077983" sldId="273"/>
            <ac:picMk id="38" creationId="{620CDD10-A9C2-2C7A-157C-5DC29FF2E288}"/>
          </ac:picMkLst>
        </pc:picChg>
        <pc:picChg chg="add mod">
          <ac:chgData name="Raphael Abraham" userId="1e5c5178e3f4e248" providerId="Windows Live" clId="Web-{680EA1C2-1FF2-4C11-8B18-E13A6618C522}" dt="2023-03-10T13:58:18.692" v="200" actId="1076"/>
          <ac:picMkLst>
            <pc:docMk/>
            <pc:sldMk cId="3102077983" sldId="273"/>
            <ac:picMk id="43" creationId="{AAA88D16-9ECF-F63E-00CE-460B1929E625}"/>
          </ac:picMkLst>
        </pc:picChg>
        <pc:picChg chg="add del mod">
          <ac:chgData name="Raphael Abraham" userId="1e5c5178e3f4e248" providerId="Windows Live" clId="Web-{680EA1C2-1FF2-4C11-8B18-E13A6618C522}" dt="2023-03-10T14:03:37.682" v="205"/>
          <ac:picMkLst>
            <pc:docMk/>
            <pc:sldMk cId="3102077983" sldId="273"/>
            <ac:picMk id="44" creationId="{E9F21AFF-7FEF-D53C-7070-AA726F4AE1F9}"/>
          </ac:picMkLst>
        </pc:picChg>
        <pc:picChg chg="add mod">
          <ac:chgData name="Raphael Abraham" userId="1e5c5178e3f4e248" providerId="Windows Live" clId="Web-{680EA1C2-1FF2-4C11-8B18-E13A6618C522}" dt="2023-03-10T14:05:07.985" v="212" actId="1076"/>
          <ac:picMkLst>
            <pc:docMk/>
            <pc:sldMk cId="3102077983" sldId="273"/>
            <ac:picMk id="45" creationId="{A301B7BE-E970-0FA2-56AE-B19B33508035}"/>
          </ac:picMkLst>
        </pc:picChg>
        <pc:picChg chg="add mod">
          <ac:chgData name="Raphael Abraham" userId="1e5c5178e3f4e248" providerId="Windows Live" clId="Web-{680EA1C2-1FF2-4C11-8B18-E13A6618C522}" dt="2023-03-10T14:06:30.803" v="222" actId="1076"/>
          <ac:picMkLst>
            <pc:docMk/>
            <pc:sldMk cId="3102077983" sldId="273"/>
            <ac:picMk id="46" creationId="{B3E2CA24-A001-32FF-F764-A63B39EBFC59}"/>
          </ac:picMkLst>
        </pc:picChg>
        <pc:picChg chg="add del mod">
          <ac:chgData name="Raphael Abraham" userId="1e5c5178e3f4e248" providerId="Windows Live" clId="Web-{680EA1C2-1FF2-4C11-8B18-E13A6618C522}" dt="2023-03-10T14:15:02.166" v="254"/>
          <ac:picMkLst>
            <pc:docMk/>
            <pc:sldMk cId="3102077983" sldId="273"/>
            <ac:picMk id="47" creationId="{74E38565-70B9-E9FC-A582-ED0ED94E602D}"/>
          </ac:picMkLst>
        </pc:picChg>
        <pc:inkChg chg="add del">
          <ac:chgData name="Raphael Abraham" userId="1e5c5178e3f4e248" providerId="Windows Live" clId="Web-{680EA1C2-1FF2-4C11-8B18-E13A6618C522}" dt="2023-03-10T13:54:56.209" v="188"/>
          <ac:inkMkLst>
            <pc:docMk/>
            <pc:sldMk cId="3102077983" sldId="273"/>
            <ac:inkMk id="5" creationId="{37A20689-C317-DF8D-589B-E780EE9D28D7}"/>
          </ac:inkMkLst>
        </pc:inkChg>
        <pc:inkChg chg="add del">
          <ac:chgData name="Raphael Abraham" userId="1e5c5178e3f4e248" providerId="Windows Live" clId="Web-{680EA1C2-1FF2-4C11-8B18-E13A6618C522}" dt="2023-03-10T13:54:52.615" v="187"/>
          <ac:inkMkLst>
            <pc:docMk/>
            <pc:sldMk cId="3102077983" sldId="273"/>
            <ac:inkMk id="6" creationId="{05B93009-C4FF-9C33-8365-BF4E8704B45A}"/>
          </ac:inkMkLst>
        </pc:inkChg>
        <pc:inkChg chg="add del">
          <ac:chgData name="Raphael Abraham" userId="1e5c5178e3f4e248" providerId="Windows Live" clId="Web-{680EA1C2-1FF2-4C11-8B18-E13A6618C522}" dt="2023-03-10T13:54:49.599" v="186"/>
          <ac:inkMkLst>
            <pc:docMk/>
            <pc:sldMk cId="3102077983" sldId="273"/>
            <ac:inkMk id="7" creationId="{DF371CB9-F74C-C188-42D2-2BC1E267C7B3}"/>
          </ac:inkMkLst>
        </pc:inkChg>
        <pc:inkChg chg="add del">
          <ac:chgData name="Raphael Abraham" userId="1e5c5178e3f4e248" providerId="Windows Live" clId="Web-{680EA1C2-1FF2-4C11-8B18-E13A6618C522}" dt="2023-03-10T13:54:48.396" v="185"/>
          <ac:inkMkLst>
            <pc:docMk/>
            <pc:sldMk cId="3102077983" sldId="273"/>
            <ac:inkMk id="9" creationId="{AAD11EB5-47BD-CEB8-D356-253A1BCCBC4E}"/>
          </ac:inkMkLst>
        </pc:inkChg>
        <pc:inkChg chg="add">
          <ac:chgData name="Raphael Abraham" userId="1e5c5178e3f4e248" providerId="Windows Live" clId="Web-{680EA1C2-1FF2-4C11-8B18-E13A6618C522}" dt="2023-03-10T13:56:02.667" v="189"/>
          <ac:inkMkLst>
            <pc:docMk/>
            <pc:sldMk cId="3102077983" sldId="273"/>
            <ac:inkMk id="11" creationId="{512F1702-2A03-C8E3-150B-835B4DF0B4D0}"/>
          </ac:inkMkLst>
        </pc:inkChg>
        <pc:inkChg chg="add del">
          <ac:chgData name="Raphael Abraham" userId="1e5c5178e3f4e248" providerId="Windows Live" clId="Web-{680EA1C2-1FF2-4C11-8B18-E13A6618C522}" dt="2023-03-10T13:56:39.404" v="192"/>
          <ac:inkMkLst>
            <pc:docMk/>
            <pc:sldMk cId="3102077983" sldId="273"/>
            <ac:inkMk id="32" creationId="{C342F53D-AFD1-0B2A-E698-5EC271B11F18}"/>
          </ac:inkMkLst>
        </pc:inkChg>
        <pc:inkChg chg="add del">
          <ac:chgData name="Raphael Abraham" userId="1e5c5178e3f4e248" providerId="Windows Live" clId="Web-{680EA1C2-1FF2-4C11-8B18-E13A6618C522}" dt="2023-03-10T14:14:52.353" v="253"/>
          <ac:inkMkLst>
            <pc:docMk/>
            <pc:sldMk cId="3102077983" sldId="273"/>
            <ac:inkMk id="48" creationId="{FE0C0714-EE9C-C6DA-5A6C-9F08D3B1AFD7}"/>
          </ac:inkMkLst>
        </pc:inkChg>
        <pc:inkChg chg="add del">
          <ac:chgData name="Raphael Abraham" userId="1e5c5178e3f4e248" providerId="Windows Live" clId="Web-{680EA1C2-1FF2-4C11-8B18-E13A6618C522}" dt="2023-03-10T14:14:49.712" v="252"/>
          <ac:inkMkLst>
            <pc:docMk/>
            <pc:sldMk cId="3102077983" sldId="273"/>
            <ac:inkMk id="49" creationId="{CA5E7347-6F44-C274-2E25-CBF75C17B5A2}"/>
          </ac:inkMkLst>
        </pc:inkChg>
        <pc:inkChg chg="add del">
          <ac:chgData name="Raphael Abraham" userId="1e5c5178e3f4e248" providerId="Windows Live" clId="Web-{680EA1C2-1FF2-4C11-8B18-E13A6618C522}" dt="2023-03-10T14:14:47.197" v="251"/>
          <ac:inkMkLst>
            <pc:docMk/>
            <pc:sldMk cId="3102077983" sldId="273"/>
            <ac:inkMk id="50" creationId="{C9D0BEDA-BABB-34BF-B31C-408F1928CF05}"/>
          </ac:inkMkLst>
        </pc:inkChg>
        <pc:inkChg chg="add del">
          <ac:chgData name="Raphael Abraham" userId="1e5c5178e3f4e248" providerId="Windows Live" clId="Web-{680EA1C2-1FF2-4C11-8B18-E13A6618C522}" dt="2023-03-10T14:14:44.821" v="250"/>
          <ac:inkMkLst>
            <pc:docMk/>
            <pc:sldMk cId="3102077983" sldId="273"/>
            <ac:inkMk id="51" creationId="{6B7F1A58-ADC3-EDC1-E521-AC529DDF7BA2}"/>
          </ac:inkMkLst>
        </pc:inkChg>
        <pc:inkChg chg="add del">
          <ac:chgData name="Raphael Abraham" userId="1e5c5178e3f4e248" providerId="Windows Live" clId="Web-{680EA1C2-1FF2-4C11-8B18-E13A6618C522}" dt="2023-03-10T14:14:42.352" v="249"/>
          <ac:inkMkLst>
            <pc:docMk/>
            <pc:sldMk cId="3102077983" sldId="273"/>
            <ac:inkMk id="52" creationId="{D5925B54-A7E4-FA77-E4BB-354F596BE26B}"/>
          </ac:inkMkLst>
        </pc:inkChg>
        <pc:inkChg chg="add del">
          <ac:chgData name="Raphael Abraham" userId="1e5c5178e3f4e248" providerId="Windows Live" clId="Web-{680EA1C2-1FF2-4C11-8B18-E13A6618C522}" dt="2023-03-10T14:14:39.977" v="248"/>
          <ac:inkMkLst>
            <pc:docMk/>
            <pc:sldMk cId="3102077983" sldId="273"/>
            <ac:inkMk id="53" creationId="{33950369-649C-F936-DD69-EE7255E2C393}"/>
          </ac:inkMkLst>
        </pc:inkChg>
        <pc:inkChg chg="add del">
          <ac:chgData name="Raphael Abraham" userId="1e5c5178e3f4e248" providerId="Windows Live" clId="Web-{680EA1C2-1FF2-4C11-8B18-E13A6618C522}" dt="2023-03-10T14:14:37.587" v="247"/>
          <ac:inkMkLst>
            <pc:docMk/>
            <pc:sldMk cId="3102077983" sldId="273"/>
            <ac:inkMk id="54" creationId="{528903E9-5E04-9515-54EE-1069BBBC3ED6}"/>
          </ac:inkMkLst>
        </pc:inkChg>
        <pc:inkChg chg="add del">
          <ac:chgData name="Raphael Abraham" userId="1e5c5178e3f4e248" providerId="Windows Live" clId="Web-{680EA1C2-1FF2-4C11-8B18-E13A6618C522}" dt="2023-03-10T14:14:35.196" v="246"/>
          <ac:inkMkLst>
            <pc:docMk/>
            <pc:sldMk cId="3102077983" sldId="273"/>
            <ac:inkMk id="55" creationId="{2B6C2F89-E2BD-4028-F921-C41D45D95278}"/>
          </ac:inkMkLst>
        </pc:inkChg>
        <pc:inkChg chg="add del">
          <ac:chgData name="Raphael Abraham" userId="1e5c5178e3f4e248" providerId="Windows Live" clId="Web-{680EA1C2-1FF2-4C11-8B18-E13A6618C522}" dt="2023-03-10T14:14:32.805" v="245"/>
          <ac:inkMkLst>
            <pc:docMk/>
            <pc:sldMk cId="3102077983" sldId="273"/>
            <ac:inkMk id="56" creationId="{C0441E14-E6FF-62B3-8904-2F34C8696CF0}"/>
          </ac:inkMkLst>
        </pc:inkChg>
        <pc:inkChg chg="add del">
          <ac:chgData name="Raphael Abraham" userId="1e5c5178e3f4e248" providerId="Windows Live" clId="Web-{680EA1C2-1FF2-4C11-8B18-E13A6618C522}" dt="2023-03-10T14:21:05.644" v="274"/>
          <ac:inkMkLst>
            <pc:docMk/>
            <pc:sldMk cId="3102077983" sldId="273"/>
            <ac:inkMk id="57" creationId="{62F695BB-C883-7FB2-5EFF-33D078F239BC}"/>
          </ac:inkMkLst>
        </pc:inkChg>
        <pc:inkChg chg="add del">
          <ac:chgData name="Raphael Abraham" userId="1e5c5178e3f4e248" providerId="Windows Live" clId="Web-{680EA1C2-1FF2-4C11-8B18-E13A6618C522}" dt="2023-03-10T14:21:11.410" v="275"/>
          <ac:inkMkLst>
            <pc:docMk/>
            <pc:sldMk cId="3102077983" sldId="273"/>
            <ac:inkMk id="58" creationId="{EE3A63B9-4D7A-B497-8AA6-ECC8589E5C3C}"/>
          </ac:inkMkLst>
        </pc:inkChg>
        <pc:inkChg chg="add del">
          <ac:chgData name="Raphael Abraham" userId="1e5c5178e3f4e248" providerId="Windows Live" clId="Web-{680EA1C2-1FF2-4C11-8B18-E13A6618C522}" dt="2023-03-10T14:15:25.809" v="258"/>
          <ac:inkMkLst>
            <pc:docMk/>
            <pc:sldMk cId="3102077983" sldId="273"/>
            <ac:inkMk id="59" creationId="{33745247-C4CB-6DB4-59F0-48CDB37190A9}"/>
          </ac:inkMkLst>
        </pc:inkChg>
        <pc:inkChg chg="add del">
          <ac:chgData name="Raphael Abraham" userId="1e5c5178e3f4e248" providerId="Windows Live" clId="Web-{680EA1C2-1FF2-4C11-8B18-E13A6618C522}" dt="2023-03-10T14:15:34.106" v="260"/>
          <ac:inkMkLst>
            <pc:docMk/>
            <pc:sldMk cId="3102077983" sldId="273"/>
            <ac:inkMk id="60" creationId="{4619B567-9E26-8ACB-EC5C-BEFC55FA6A6C}"/>
          </ac:inkMkLst>
        </pc:inkChg>
        <pc:inkChg chg="add del">
          <ac:chgData name="Raphael Abraham" userId="1e5c5178e3f4e248" providerId="Windows Live" clId="Web-{680EA1C2-1FF2-4C11-8B18-E13A6618C522}" dt="2023-03-10T14:16:05.077" v="264"/>
          <ac:inkMkLst>
            <pc:docMk/>
            <pc:sldMk cId="3102077983" sldId="273"/>
            <ac:inkMk id="61" creationId="{0C984BFB-EFA1-06A7-CE4A-3E7018BB8873}"/>
          </ac:inkMkLst>
        </pc:inkChg>
        <pc:inkChg chg="add del">
          <ac:chgData name="Raphael Abraham" userId="1e5c5178e3f4e248" providerId="Windows Live" clId="Web-{680EA1C2-1FF2-4C11-8B18-E13A6618C522}" dt="2023-03-10T14:16:02.686" v="263"/>
          <ac:inkMkLst>
            <pc:docMk/>
            <pc:sldMk cId="3102077983" sldId="273"/>
            <ac:inkMk id="62" creationId="{7C6B7395-B848-4872-64D2-66A6ACB1A712}"/>
          </ac:inkMkLst>
        </pc:inkChg>
      </pc:sldChg>
    </pc:docChg>
  </pc:docChgLst>
  <pc:docChgLst>
    <pc:chgData name="Raphael Abraham" userId="1e5c5178e3f4e248" providerId="Windows Live" clId="Web-{7099FBA5-3FDF-4EF6-A77A-7251D1AEF244}"/>
    <pc:docChg chg="addSld delSld modSld sldOrd">
      <pc:chgData name="Raphael Abraham" userId="1e5c5178e3f4e248" providerId="Windows Live" clId="Web-{7099FBA5-3FDF-4EF6-A77A-7251D1AEF244}" dt="2023-03-08T09:43:19.753" v="33" actId="1076"/>
      <pc:docMkLst>
        <pc:docMk/>
      </pc:docMkLst>
      <pc:sldChg chg="modSp">
        <pc:chgData name="Raphael Abraham" userId="1e5c5178e3f4e248" providerId="Windows Live" clId="Web-{7099FBA5-3FDF-4EF6-A77A-7251D1AEF244}" dt="2023-03-08T09:33:26.566" v="1" actId="1076"/>
        <pc:sldMkLst>
          <pc:docMk/>
          <pc:sldMk cId="2838850470" sldId="270"/>
        </pc:sldMkLst>
        <pc:spChg chg="mod">
          <ac:chgData name="Raphael Abraham" userId="1e5c5178e3f4e248" providerId="Windows Live" clId="Web-{7099FBA5-3FDF-4EF6-A77A-7251D1AEF244}" dt="2023-03-08T09:33:26.566" v="1" actId="1076"/>
          <ac:spMkLst>
            <pc:docMk/>
            <pc:sldMk cId="2838850470" sldId="270"/>
            <ac:spMk id="10" creationId="{F03F82E2-334C-7754-1788-717FC6CE3D8B}"/>
          </ac:spMkLst>
        </pc:spChg>
      </pc:sldChg>
      <pc:sldChg chg="addSp modSp">
        <pc:chgData name="Raphael Abraham" userId="1e5c5178e3f4e248" providerId="Windows Live" clId="Web-{7099FBA5-3FDF-4EF6-A77A-7251D1AEF244}" dt="2023-03-08T09:43:19.753" v="33" actId="1076"/>
        <pc:sldMkLst>
          <pc:docMk/>
          <pc:sldMk cId="3794321350" sldId="271"/>
        </pc:sldMkLst>
        <pc:spChg chg="add mod">
          <ac:chgData name="Raphael Abraham" userId="1e5c5178e3f4e248" providerId="Windows Live" clId="Web-{7099FBA5-3FDF-4EF6-A77A-7251D1AEF244}" dt="2023-03-08T09:36:58.180" v="28" actId="14100"/>
          <ac:spMkLst>
            <pc:docMk/>
            <pc:sldMk cId="3794321350" sldId="271"/>
            <ac:spMk id="2" creationId="{7527A564-2AEA-4638-99DB-75E1AB4B1648}"/>
          </ac:spMkLst>
        </pc:spChg>
        <pc:spChg chg="mod">
          <ac:chgData name="Raphael Abraham" userId="1e5c5178e3f4e248" providerId="Windows Live" clId="Web-{7099FBA5-3FDF-4EF6-A77A-7251D1AEF244}" dt="2023-03-08T09:30:36.233" v="0" actId="1076"/>
          <ac:spMkLst>
            <pc:docMk/>
            <pc:sldMk cId="3794321350" sldId="271"/>
            <ac:spMk id="6" creationId="{89C59A71-B2B8-72F9-A4AF-89372925585D}"/>
          </ac:spMkLst>
        </pc:spChg>
        <pc:spChg chg="mod">
          <ac:chgData name="Raphael Abraham" userId="1e5c5178e3f4e248" providerId="Windows Live" clId="Web-{7099FBA5-3FDF-4EF6-A77A-7251D1AEF244}" dt="2023-03-08T09:43:19.753" v="33" actId="1076"/>
          <ac:spMkLst>
            <pc:docMk/>
            <pc:sldMk cId="3794321350" sldId="271"/>
            <ac:spMk id="12" creationId="{ED5BDCED-45D3-E935-9F11-DF33477E9B5F}"/>
          </ac:spMkLst>
        </pc:spChg>
      </pc:sldChg>
      <pc:sldChg chg="new">
        <pc:chgData name="Raphael Abraham" userId="1e5c5178e3f4e248" providerId="Windows Live" clId="Web-{7099FBA5-3FDF-4EF6-A77A-7251D1AEF244}" dt="2023-03-08T09:33:53.254" v="2"/>
        <pc:sldMkLst>
          <pc:docMk/>
          <pc:sldMk cId="1143499807" sldId="272"/>
        </pc:sldMkLst>
      </pc:sldChg>
      <pc:sldChg chg="modSp add del ord replId">
        <pc:chgData name="Raphael Abraham" userId="1e5c5178e3f4e248" providerId="Windows Live" clId="Web-{7099FBA5-3FDF-4EF6-A77A-7251D1AEF244}" dt="2023-03-08T09:43:10.987" v="32"/>
        <pc:sldMkLst>
          <pc:docMk/>
          <pc:sldMk cId="535894629" sldId="273"/>
        </pc:sldMkLst>
        <pc:spChg chg="mod">
          <ac:chgData name="Raphael Abraham" userId="1e5c5178e3f4e248" providerId="Windows Live" clId="Web-{7099FBA5-3FDF-4EF6-A77A-7251D1AEF244}" dt="2023-03-08T09:42:45.627" v="31" actId="20577"/>
          <ac:spMkLst>
            <pc:docMk/>
            <pc:sldMk cId="535894629" sldId="273"/>
            <ac:spMk id="10" creationId="{F03F82E2-334C-7754-1788-717FC6CE3D8B}"/>
          </ac:spMkLst>
        </pc:spChg>
      </pc:sldChg>
    </pc:docChg>
  </pc:docChgLst>
  <pc:docChgLst>
    <pc:chgData name="Raphael Abraham" userId="1e5c5178e3f4e248" providerId="Windows Live" clId="Web-{2E516012-7235-4C98-81A3-19F1C108202A}"/>
    <pc:docChg chg="modSld">
      <pc:chgData name="Raphael Abraham" userId="1e5c5178e3f4e248" providerId="Windows Live" clId="Web-{2E516012-7235-4C98-81A3-19F1C108202A}" dt="2023-02-17T13:16:44.187" v="31"/>
      <pc:docMkLst>
        <pc:docMk/>
      </pc:docMkLst>
      <pc:sldChg chg="addSp delSp modSp">
        <pc:chgData name="Raphael Abraham" userId="1e5c5178e3f4e248" providerId="Windows Live" clId="Web-{2E516012-7235-4C98-81A3-19F1C108202A}" dt="2023-02-17T13:16:44.187" v="31"/>
        <pc:sldMkLst>
          <pc:docMk/>
          <pc:sldMk cId="2838850470" sldId="270"/>
        </pc:sldMkLst>
        <pc:spChg chg="add del mod">
          <ac:chgData name="Raphael Abraham" userId="1e5c5178e3f4e248" providerId="Windows Live" clId="Web-{2E516012-7235-4C98-81A3-19F1C108202A}" dt="2023-02-17T13:16:44.187" v="31"/>
          <ac:spMkLst>
            <pc:docMk/>
            <pc:sldMk cId="2838850470" sldId="270"/>
            <ac:spMk id="2" creationId="{91C97E86-51F3-FB4D-6BF9-BF2CACE15BEB}"/>
          </ac:spMkLst>
        </pc:spChg>
      </pc:sldChg>
    </pc:docChg>
  </pc:docChgLst>
  <pc:docChgLst>
    <pc:chgData name="Raphael Abraham" userId="1e5c5178e3f4e248" providerId="Windows Live" clId="Web-{802A602A-72EC-4109-A296-E051A989AD84}"/>
    <pc:docChg chg="addSld delSld modSld sldOrd">
      <pc:chgData name="Raphael Abraham" userId="1e5c5178e3f4e248" providerId="Windows Live" clId="Web-{802A602A-72EC-4109-A296-E051A989AD84}" dt="2023-02-08T10:37:03.228" v="458"/>
      <pc:docMkLst>
        <pc:docMk/>
      </pc:docMkLst>
      <pc:sldChg chg="addSp delSp modSp del">
        <pc:chgData name="Raphael Abraham" userId="1e5c5178e3f4e248" providerId="Windows Live" clId="Web-{802A602A-72EC-4109-A296-E051A989AD84}" dt="2023-02-08T09:48:32.439" v="74"/>
        <pc:sldMkLst>
          <pc:docMk/>
          <pc:sldMk cId="3784089036" sldId="256"/>
        </pc:sldMkLst>
        <pc:spChg chg="del mod">
          <ac:chgData name="Raphael Abraham" userId="1e5c5178e3f4e248" providerId="Windows Live" clId="Web-{802A602A-72EC-4109-A296-E051A989AD84}" dt="2023-02-08T09:36:30.660" v="4"/>
          <ac:spMkLst>
            <pc:docMk/>
            <pc:sldMk cId="3784089036" sldId="256"/>
            <ac:spMk id="16" creationId="{D45F2EB4-B2EF-67B0-F7CC-BC9802831EAA}"/>
          </ac:spMkLst>
        </pc:spChg>
        <pc:picChg chg="add mod">
          <ac:chgData name="Raphael Abraham" userId="1e5c5178e3f4e248" providerId="Windows Live" clId="Web-{802A602A-72EC-4109-A296-E051A989AD84}" dt="2023-02-08T09:48:15.267" v="71" actId="1076"/>
          <ac:picMkLst>
            <pc:docMk/>
            <pc:sldMk cId="3784089036" sldId="256"/>
            <ac:picMk id="2" creationId="{8A9E509F-AFC2-5146-AEBA-6BADA91D1BB4}"/>
          </ac:picMkLst>
        </pc:picChg>
        <pc:picChg chg="del">
          <ac:chgData name="Raphael Abraham" userId="1e5c5178e3f4e248" providerId="Windows Live" clId="Web-{802A602A-72EC-4109-A296-E051A989AD84}" dt="2023-02-08T09:47:47.625" v="69"/>
          <ac:picMkLst>
            <pc:docMk/>
            <pc:sldMk cId="3784089036" sldId="256"/>
            <ac:picMk id="5" creationId="{8F992445-F685-CF99-E8AF-0B96EF235632}"/>
          </ac:picMkLst>
        </pc:picChg>
        <pc:picChg chg="del">
          <ac:chgData name="Raphael Abraham" userId="1e5c5178e3f4e248" providerId="Windows Live" clId="Web-{802A602A-72EC-4109-A296-E051A989AD84}" dt="2023-02-08T09:47:39.703" v="67"/>
          <ac:picMkLst>
            <pc:docMk/>
            <pc:sldMk cId="3784089036" sldId="256"/>
            <ac:picMk id="14" creationId="{0C3383FB-8C90-7A1D-2484-EE8B18007B2D}"/>
          </ac:picMkLst>
        </pc:picChg>
        <pc:picChg chg="del mod">
          <ac:chgData name="Raphael Abraham" userId="1e5c5178e3f4e248" providerId="Windows Live" clId="Web-{802A602A-72EC-4109-A296-E051A989AD84}" dt="2023-02-08T09:47:45.157" v="68"/>
          <ac:picMkLst>
            <pc:docMk/>
            <pc:sldMk cId="3784089036" sldId="256"/>
            <ac:picMk id="15" creationId="{DDC03A6B-7642-EE7B-337E-0549FEBB5C80}"/>
          </ac:picMkLst>
        </pc:picChg>
        <pc:cxnChg chg="del">
          <ac:chgData name="Raphael Abraham" userId="1e5c5178e3f4e248" providerId="Windows Live" clId="Web-{802A602A-72EC-4109-A296-E051A989AD84}" dt="2023-02-08T09:47:35.422" v="66"/>
          <ac:cxnSpMkLst>
            <pc:docMk/>
            <pc:sldMk cId="3784089036" sldId="256"/>
            <ac:cxnSpMk id="4" creationId="{F586161F-9234-3376-48E6-BC23DD2954DB}"/>
          </ac:cxnSpMkLst>
        </pc:cxnChg>
      </pc:sldChg>
      <pc:sldChg chg="modSp del">
        <pc:chgData name="Raphael Abraham" userId="1e5c5178e3f4e248" providerId="Windows Live" clId="Web-{802A602A-72EC-4109-A296-E051A989AD84}" dt="2023-02-08T09:47:06.625" v="65"/>
        <pc:sldMkLst>
          <pc:docMk/>
          <pc:sldMk cId="1613139300" sldId="257"/>
        </pc:sldMkLst>
        <pc:spChg chg="mod">
          <ac:chgData name="Raphael Abraham" userId="1e5c5178e3f4e248" providerId="Windows Live" clId="Web-{802A602A-72EC-4109-A296-E051A989AD84}" dt="2023-02-08T09:41:38.103" v="36" actId="1076"/>
          <ac:spMkLst>
            <pc:docMk/>
            <pc:sldMk cId="1613139300" sldId="257"/>
            <ac:spMk id="5" creationId="{0B9D7E9C-F4BE-9AB4-E961-28B06162F016}"/>
          </ac:spMkLst>
        </pc:spChg>
      </pc:sldChg>
      <pc:sldChg chg="modSp del">
        <pc:chgData name="Raphael Abraham" userId="1e5c5178e3f4e248" providerId="Windows Live" clId="Web-{802A602A-72EC-4109-A296-E051A989AD84}" dt="2023-02-08T09:41:51.697" v="37"/>
        <pc:sldMkLst>
          <pc:docMk/>
          <pc:sldMk cId="2950338230" sldId="261"/>
        </pc:sldMkLst>
        <pc:spChg chg="mod">
          <ac:chgData name="Raphael Abraham" userId="1e5c5178e3f4e248" providerId="Windows Live" clId="Web-{802A602A-72EC-4109-A296-E051A989AD84}" dt="2023-02-08T09:40:47.243" v="34" actId="1076"/>
          <ac:spMkLst>
            <pc:docMk/>
            <pc:sldMk cId="2950338230" sldId="261"/>
            <ac:spMk id="5" creationId="{0B9D7E9C-F4BE-9AB4-E961-28B06162F016}"/>
          </ac:spMkLst>
        </pc:spChg>
      </pc:sldChg>
      <pc:sldChg chg="addSp delSp modSp new del mod setBg addAnim delAnim setClrOvrMap">
        <pc:chgData name="Raphael Abraham" userId="1e5c5178e3f4e248" providerId="Windows Live" clId="Web-{802A602A-72EC-4109-A296-E051A989AD84}" dt="2023-02-08T10:06:19.693" v="231"/>
        <pc:sldMkLst>
          <pc:docMk/>
          <pc:sldMk cId="4121820212" sldId="262"/>
        </pc:sldMkLst>
        <pc:spChg chg="mod">
          <ac:chgData name="Raphael Abraham" userId="1e5c5178e3f4e248" providerId="Windows Live" clId="Web-{802A602A-72EC-4109-A296-E051A989AD84}" dt="2023-02-08T09:58:46.731" v="147" actId="1076"/>
          <ac:spMkLst>
            <pc:docMk/>
            <pc:sldMk cId="4121820212" sldId="262"/>
            <ac:spMk id="2" creationId="{535EE03E-E0CE-5100-8919-FF578E8BD3CE}"/>
          </ac:spMkLst>
        </pc:spChg>
        <pc:spChg chg="del">
          <ac:chgData name="Raphael Abraham" userId="1e5c5178e3f4e248" providerId="Windows Live" clId="Web-{802A602A-72EC-4109-A296-E051A989AD84}" dt="2023-02-08T09:36:12.737" v="1"/>
          <ac:spMkLst>
            <pc:docMk/>
            <pc:sldMk cId="4121820212" sldId="262"/>
            <ac:spMk id="3" creationId="{73FA0A7E-9167-2F4C-392D-4B4507D94264}"/>
          </ac:spMkLst>
        </pc:spChg>
        <pc:spChg chg="add del">
          <ac:chgData name="Raphael Abraham" userId="1e5c5178e3f4e248" providerId="Windows Live" clId="Web-{802A602A-72EC-4109-A296-E051A989AD84}" dt="2023-02-08T09:58:15.090" v="132"/>
          <ac:spMkLst>
            <pc:docMk/>
            <pc:sldMk cId="4121820212" sldId="262"/>
            <ac:spMk id="8" creationId="{B83ED68E-10BE-4ADD-86BC-9E944EA5A290}"/>
          </ac:spMkLst>
        </pc:spChg>
        <pc:spChg chg="add del">
          <ac:chgData name="Raphael Abraham" userId="1e5c5178e3f4e248" providerId="Windows Live" clId="Web-{802A602A-72EC-4109-A296-E051A989AD84}" dt="2023-02-08T09:58:15.090" v="132"/>
          <ac:spMkLst>
            <pc:docMk/>
            <pc:sldMk cId="4121820212" sldId="262"/>
            <ac:spMk id="10" creationId="{1ADCEC2C-1761-4D19-9709-41992C2908CA}"/>
          </ac:spMkLst>
        </pc:spChg>
        <pc:spChg chg="add del">
          <ac:chgData name="Raphael Abraham" userId="1e5c5178e3f4e248" providerId="Windows Live" clId="Web-{802A602A-72EC-4109-A296-E051A989AD84}" dt="2023-02-08T09:57:33.152" v="123"/>
          <ac:spMkLst>
            <pc:docMk/>
            <pc:sldMk cId="4121820212" sldId="262"/>
            <ac:spMk id="15" creationId="{787F4F1C-8D3D-4EC1-B72D-A0470A5A08B8}"/>
          </ac:spMkLst>
        </pc:spChg>
        <pc:spChg chg="add del">
          <ac:chgData name="Raphael Abraham" userId="1e5c5178e3f4e248" providerId="Windows Live" clId="Web-{802A602A-72EC-4109-A296-E051A989AD84}" dt="2023-02-08T09:58:15.090" v="131"/>
          <ac:spMkLst>
            <pc:docMk/>
            <pc:sldMk cId="4121820212" sldId="262"/>
            <ac:spMk id="16" creationId="{9225B0D8-E56E-4ACC-A464-81F4062765CC}"/>
          </ac:spMkLst>
        </pc:spChg>
        <pc:spChg chg="add del">
          <ac:chgData name="Raphael Abraham" userId="1e5c5178e3f4e248" providerId="Windows Live" clId="Web-{802A602A-72EC-4109-A296-E051A989AD84}" dt="2023-02-08T09:58:15.090" v="131"/>
          <ac:spMkLst>
            <pc:docMk/>
            <pc:sldMk cId="4121820212" sldId="262"/>
            <ac:spMk id="18" creationId="{8F5D1B28-3976-4367-807C-CAD629CDD838}"/>
          </ac:spMkLst>
        </pc:spChg>
        <pc:spChg chg="add">
          <ac:chgData name="Raphael Abraham" userId="1e5c5178e3f4e248" providerId="Windows Live" clId="Web-{802A602A-72EC-4109-A296-E051A989AD84}" dt="2023-02-08T09:58:15.090" v="132"/>
          <ac:spMkLst>
            <pc:docMk/>
            <pc:sldMk cId="4121820212" sldId="262"/>
            <ac:spMk id="20" creationId="{C27D7A02-907B-496F-BA7E-AA3780733CA7}"/>
          </ac:spMkLst>
        </pc:spChg>
        <pc:spChg chg="add">
          <ac:chgData name="Raphael Abraham" userId="1e5c5178e3f4e248" providerId="Windows Live" clId="Web-{802A602A-72EC-4109-A296-E051A989AD84}" dt="2023-02-08T09:58:15.090" v="132"/>
          <ac:spMkLst>
            <pc:docMk/>
            <pc:sldMk cId="4121820212" sldId="262"/>
            <ac:spMk id="21" creationId="{088D065B-39DA-4077-B9CF-E489CE4C0169}"/>
          </ac:spMkLst>
        </pc:spChg>
        <pc:spChg chg="add del">
          <ac:chgData name="Raphael Abraham" userId="1e5c5178e3f4e248" providerId="Windows Live" clId="Web-{802A602A-72EC-4109-A296-E051A989AD84}" dt="2023-02-08T09:57:42.402" v="127"/>
          <ac:spMkLst>
            <pc:docMk/>
            <pc:sldMk cId="4121820212" sldId="262"/>
            <ac:spMk id="25" creationId="{66B332A4-D438-4773-A77F-5ED49A448D9D}"/>
          </ac:spMkLst>
        </pc:spChg>
        <pc:spChg chg="add del">
          <ac:chgData name="Raphael Abraham" userId="1e5c5178e3f4e248" providerId="Windows Live" clId="Web-{802A602A-72EC-4109-A296-E051A989AD84}" dt="2023-02-08T09:57:42.402" v="127"/>
          <ac:spMkLst>
            <pc:docMk/>
            <pc:sldMk cId="4121820212" sldId="262"/>
            <ac:spMk id="26" creationId="{DF9AD32D-FF05-44F4-BD4D-9CEE89B71EB9}"/>
          </ac:spMkLst>
        </pc:spChg>
        <pc:spChg chg="add del">
          <ac:chgData name="Raphael Abraham" userId="1e5c5178e3f4e248" providerId="Windows Live" clId="Web-{802A602A-72EC-4109-A296-E051A989AD84}" dt="2023-02-08T09:57:55.574" v="129"/>
          <ac:spMkLst>
            <pc:docMk/>
            <pc:sldMk cId="4121820212" sldId="262"/>
            <ac:spMk id="28" creationId="{C7FAE6E8-1D9E-4905-AAFE-978D331822BA}"/>
          </ac:spMkLst>
        </pc:spChg>
        <pc:grpChg chg="add del">
          <ac:chgData name="Raphael Abraham" userId="1e5c5178e3f4e248" providerId="Windows Live" clId="Web-{802A602A-72EC-4109-A296-E051A989AD84}" dt="2023-02-08T09:57:33.152" v="123"/>
          <ac:grpSpMkLst>
            <pc:docMk/>
            <pc:sldMk cId="4121820212" sldId="262"/>
            <ac:grpSpMk id="17" creationId="{D1E3DD61-64DB-46AD-B249-E273CD86B051}"/>
          </ac:grpSpMkLst>
        </pc:grpChg>
        <pc:grpChg chg="add del">
          <ac:chgData name="Raphael Abraham" userId="1e5c5178e3f4e248" providerId="Windows Live" clId="Web-{802A602A-72EC-4109-A296-E051A989AD84}" dt="2023-02-08T09:57:55.574" v="129"/>
          <ac:grpSpMkLst>
            <pc:docMk/>
            <pc:sldMk cId="4121820212" sldId="262"/>
            <ac:grpSpMk id="29" creationId="{5F9D1CBF-A219-4C01-85A0-9DF6151EE270}"/>
          </ac:grpSpMkLst>
        </pc:grpChg>
        <pc:picChg chg="add del">
          <ac:chgData name="Raphael Abraham" userId="1e5c5178e3f4e248" providerId="Windows Live" clId="Web-{802A602A-72EC-4109-A296-E051A989AD84}" dt="2023-02-08T09:50:34.300" v="96"/>
          <ac:picMkLst>
            <pc:docMk/>
            <pc:sldMk cId="4121820212" sldId="262"/>
            <ac:picMk id="4" creationId="{56A50E02-DB1A-650A-E552-67C1652D9E16}"/>
          </ac:picMkLst>
        </pc:picChg>
        <pc:picChg chg="add del">
          <ac:chgData name="Raphael Abraham" userId="1e5c5178e3f4e248" providerId="Windows Live" clId="Web-{802A602A-72EC-4109-A296-E051A989AD84}" dt="2023-02-08T09:58:15.090" v="131"/>
          <ac:picMkLst>
            <pc:docMk/>
            <pc:sldMk cId="4121820212" sldId="262"/>
            <ac:picMk id="12" creationId="{12F97E9D-9227-3F26-3442-CBF399846D89}"/>
          </ac:picMkLst>
        </pc:picChg>
      </pc:sldChg>
      <pc:sldChg chg="addSp delSp modSp add mod ord replId modTransition setBg setClrOvrMap">
        <pc:chgData name="Raphael Abraham" userId="1e5c5178e3f4e248" providerId="Windows Live" clId="Web-{802A602A-72EC-4109-A296-E051A989AD84}" dt="2023-02-08T09:56:33.682" v="121"/>
        <pc:sldMkLst>
          <pc:docMk/>
          <pc:sldMk cId="1816357795" sldId="263"/>
        </pc:sldMkLst>
        <pc:spChg chg="add mod">
          <ac:chgData name="Raphael Abraham" userId="1e5c5178e3f4e248" providerId="Windows Live" clId="Web-{802A602A-72EC-4109-A296-E051A989AD84}" dt="2023-02-08T09:52:36.912" v="108"/>
          <ac:spMkLst>
            <pc:docMk/>
            <pc:sldMk cId="1816357795" sldId="263"/>
            <ac:spMk id="2" creationId="{C347D5B4-A287-628E-3A41-E356EE2CECC3}"/>
          </ac:spMkLst>
        </pc:spChg>
        <pc:spChg chg="mod">
          <ac:chgData name="Raphael Abraham" userId="1e5c5178e3f4e248" providerId="Windows Live" clId="Web-{802A602A-72EC-4109-A296-E051A989AD84}" dt="2023-02-08T09:52:36.912" v="108"/>
          <ac:spMkLst>
            <pc:docMk/>
            <pc:sldMk cId="1816357795" sldId="263"/>
            <ac:spMk id="5" creationId="{0B9D7E9C-F4BE-9AB4-E961-28B06162F016}"/>
          </ac:spMkLst>
        </pc:spChg>
        <pc:spChg chg="add del">
          <ac:chgData name="Raphael Abraham" userId="1e5c5178e3f4e248" providerId="Windows Live" clId="Web-{802A602A-72EC-4109-A296-E051A989AD84}" dt="2023-02-08T09:52:13.724" v="107"/>
          <ac:spMkLst>
            <pc:docMk/>
            <pc:sldMk cId="1816357795" sldId="263"/>
            <ac:spMk id="10" creationId="{8F23F8A3-8FD7-4779-8323-FDC26BE99889}"/>
          </ac:spMkLst>
        </pc:spChg>
        <pc:spChg chg="add del">
          <ac:chgData name="Raphael Abraham" userId="1e5c5178e3f4e248" providerId="Windows Live" clId="Web-{802A602A-72EC-4109-A296-E051A989AD84}" dt="2023-02-08T09:52:13.724" v="107"/>
          <ac:spMkLst>
            <pc:docMk/>
            <pc:sldMk cId="1816357795" sldId="263"/>
            <ac:spMk id="12" creationId="{F605C4CC-A25C-416F-8333-7CB7DC97D870}"/>
          </ac:spMkLst>
        </pc:spChg>
        <pc:spChg chg="add del">
          <ac:chgData name="Raphael Abraham" userId="1e5c5178e3f4e248" providerId="Windows Live" clId="Web-{802A602A-72EC-4109-A296-E051A989AD84}" dt="2023-02-08T09:51:48.130" v="104"/>
          <ac:spMkLst>
            <pc:docMk/>
            <pc:sldMk cId="1816357795" sldId="263"/>
            <ac:spMk id="17" creationId="{8F23F8A3-8FD7-4779-8323-FDC26BE99889}"/>
          </ac:spMkLst>
        </pc:spChg>
        <pc:spChg chg="add del">
          <ac:chgData name="Raphael Abraham" userId="1e5c5178e3f4e248" providerId="Windows Live" clId="Web-{802A602A-72EC-4109-A296-E051A989AD84}" dt="2023-02-08T09:51:48.130" v="104"/>
          <ac:spMkLst>
            <pc:docMk/>
            <pc:sldMk cId="1816357795" sldId="263"/>
            <ac:spMk id="19" creationId="{F605C4CC-A25C-416F-8333-7CB7DC97D870}"/>
          </ac:spMkLst>
        </pc:spChg>
        <pc:spChg chg="add del">
          <ac:chgData name="Raphael Abraham" userId="1e5c5178e3f4e248" providerId="Windows Live" clId="Web-{802A602A-72EC-4109-A296-E051A989AD84}" dt="2023-02-08T09:52:13.724" v="106"/>
          <ac:spMkLst>
            <pc:docMk/>
            <pc:sldMk cId="1816357795" sldId="263"/>
            <ac:spMk id="21" creationId="{55D4142C-5077-457F-A6AD-3FECFDB39685}"/>
          </ac:spMkLst>
        </pc:spChg>
        <pc:spChg chg="add del">
          <ac:chgData name="Raphael Abraham" userId="1e5c5178e3f4e248" providerId="Windows Live" clId="Web-{802A602A-72EC-4109-A296-E051A989AD84}" dt="2023-02-08T09:52:13.724" v="106"/>
          <ac:spMkLst>
            <pc:docMk/>
            <pc:sldMk cId="1816357795" sldId="263"/>
            <ac:spMk id="22" creationId="{9AA72BD9-2C5A-4EDC-931F-5AA08EACA0F3}"/>
          </ac:spMkLst>
        </pc:spChg>
        <pc:spChg chg="add del">
          <ac:chgData name="Raphael Abraham" userId="1e5c5178e3f4e248" providerId="Windows Live" clId="Web-{802A602A-72EC-4109-A296-E051A989AD84}" dt="2023-02-08T09:52:13.724" v="106"/>
          <ac:spMkLst>
            <pc:docMk/>
            <pc:sldMk cId="1816357795" sldId="263"/>
            <ac:spMk id="23" creationId="{7A5F0580-5EE9-419F-96EE-B6529EF6E7D0}"/>
          </ac:spMkLst>
        </pc:spChg>
        <pc:spChg chg="add del">
          <ac:chgData name="Raphael Abraham" userId="1e5c5178e3f4e248" providerId="Windows Live" clId="Web-{802A602A-72EC-4109-A296-E051A989AD84}" dt="2023-02-08T09:52:13.724" v="106"/>
          <ac:spMkLst>
            <pc:docMk/>
            <pc:sldMk cId="1816357795" sldId="263"/>
            <ac:spMk id="24" creationId="{DD3981AC-7B61-4947-BCF3-F7AA7FA385B9}"/>
          </ac:spMkLst>
        </pc:spChg>
        <pc:spChg chg="add del">
          <ac:chgData name="Raphael Abraham" userId="1e5c5178e3f4e248" providerId="Windows Live" clId="Web-{802A602A-72EC-4109-A296-E051A989AD84}" dt="2023-02-08T09:52:36.912" v="108"/>
          <ac:spMkLst>
            <pc:docMk/>
            <pc:sldMk cId="1816357795" sldId="263"/>
            <ac:spMk id="26" creationId="{8F23F8A3-8FD7-4779-8323-FDC26BE99889}"/>
          </ac:spMkLst>
        </pc:spChg>
        <pc:spChg chg="add del">
          <ac:chgData name="Raphael Abraham" userId="1e5c5178e3f4e248" providerId="Windows Live" clId="Web-{802A602A-72EC-4109-A296-E051A989AD84}" dt="2023-02-08T09:52:36.912" v="108"/>
          <ac:spMkLst>
            <pc:docMk/>
            <pc:sldMk cId="1816357795" sldId="263"/>
            <ac:spMk id="27" creationId="{F605C4CC-A25C-416F-8333-7CB7DC97D870}"/>
          </ac:spMkLst>
        </pc:spChg>
        <pc:spChg chg="add">
          <ac:chgData name="Raphael Abraham" userId="1e5c5178e3f4e248" providerId="Windows Live" clId="Web-{802A602A-72EC-4109-A296-E051A989AD84}" dt="2023-02-08T09:52:36.912" v="108"/>
          <ac:spMkLst>
            <pc:docMk/>
            <pc:sldMk cId="1816357795" sldId="263"/>
            <ac:spMk id="32" creationId="{9AA72BD9-2C5A-4EDC-931F-5AA08EACA0F3}"/>
          </ac:spMkLst>
        </pc:spChg>
        <pc:spChg chg="add">
          <ac:chgData name="Raphael Abraham" userId="1e5c5178e3f4e248" providerId="Windows Live" clId="Web-{802A602A-72EC-4109-A296-E051A989AD84}" dt="2023-02-08T09:52:36.912" v="108"/>
          <ac:spMkLst>
            <pc:docMk/>
            <pc:sldMk cId="1816357795" sldId="263"/>
            <ac:spMk id="34" creationId="{DD3981AC-7B61-4947-BCF3-F7AA7FA385B9}"/>
          </ac:spMkLst>
        </pc:spChg>
        <pc:spChg chg="add ord">
          <ac:chgData name="Raphael Abraham" userId="1e5c5178e3f4e248" providerId="Windows Live" clId="Web-{802A602A-72EC-4109-A296-E051A989AD84}" dt="2023-02-08T09:53:32.132" v="109"/>
          <ac:spMkLst>
            <pc:docMk/>
            <pc:sldMk cId="1816357795" sldId="263"/>
            <ac:spMk id="36" creationId="{55D4142C-5077-457F-A6AD-3FECFDB39685}"/>
          </ac:spMkLst>
        </pc:spChg>
        <pc:spChg chg="add">
          <ac:chgData name="Raphael Abraham" userId="1e5c5178e3f4e248" providerId="Windows Live" clId="Web-{802A602A-72EC-4109-A296-E051A989AD84}" dt="2023-02-08T09:52:36.912" v="108"/>
          <ac:spMkLst>
            <pc:docMk/>
            <pc:sldMk cId="1816357795" sldId="263"/>
            <ac:spMk id="38" creationId="{7A5F0580-5EE9-419F-96EE-B6529EF6E7D0}"/>
          </ac:spMkLst>
        </pc:spChg>
        <pc:picChg chg="add del mod">
          <ac:chgData name="Raphael Abraham" userId="1e5c5178e3f4e248" providerId="Windows Live" clId="Web-{802A602A-72EC-4109-A296-E051A989AD84}" dt="2023-02-08T09:46:19.921" v="62"/>
          <ac:picMkLst>
            <pc:docMk/>
            <pc:sldMk cId="1816357795" sldId="263"/>
            <ac:picMk id="3" creationId="{0DEF065E-864E-57B0-D3EE-999B56EBB74C}"/>
          </ac:picMkLst>
        </pc:picChg>
        <pc:picChg chg="add del mod ord">
          <ac:chgData name="Raphael Abraham" userId="1e5c5178e3f4e248" providerId="Windows Live" clId="Web-{802A602A-72EC-4109-A296-E051A989AD84}" dt="2023-02-08T09:51:16.051" v="97"/>
          <ac:picMkLst>
            <pc:docMk/>
            <pc:sldMk cId="1816357795" sldId="263"/>
            <ac:picMk id="4" creationId="{8DFCD2FF-3D22-C283-4A16-382C68457BFB}"/>
          </ac:picMkLst>
        </pc:picChg>
        <pc:picChg chg="add mod ord">
          <ac:chgData name="Raphael Abraham" userId="1e5c5178e3f4e248" providerId="Windows Live" clId="Web-{802A602A-72EC-4109-A296-E051A989AD84}" dt="2023-02-08T09:52:36.912" v="108"/>
          <ac:picMkLst>
            <pc:docMk/>
            <pc:sldMk cId="1816357795" sldId="263"/>
            <ac:picMk id="6" creationId="{DB95B9E1-1F45-F615-3A5B-2D2FC54DF39E}"/>
          </ac:picMkLst>
        </pc:picChg>
      </pc:sldChg>
      <pc:sldChg chg="addSp delSp modSp add mod replId modTransition setClrOvrMap">
        <pc:chgData name="Raphael Abraham" userId="1e5c5178e3f4e248" providerId="Windows Live" clId="Web-{802A602A-72EC-4109-A296-E051A989AD84}" dt="2023-02-08T09:55:48.306" v="119"/>
        <pc:sldMkLst>
          <pc:docMk/>
          <pc:sldMk cId="1492207909" sldId="264"/>
        </pc:sldMkLst>
        <pc:spChg chg="del">
          <ac:chgData name="Raphael Abraham" userId="1e5c5178e3f4e248" providerId="Windows Live" clId="Web-{802A602A-72EC-4109-A296-E051A989AD84}" dt="2023-02-08T09:48:55.689" v="90"/>
          <ac:spMkLst>
            <pc:docMk/>
            <pc:sldMk cId="1492207909" sldId="264"/>
            <ac:spMk id="2" creationId="{C347D5B4-A287-628E-3A41-E356EE2CECC3}"/>
          </ac:spMkLst>
        </pc:spChg>
        <pc:spChg chg="mod">
          <ac:chgData name="Raphael Abraham" userId="1e5c5178e3f4e248" providerId="Windows Live" clId="Web-{802A602A-72EC-4109-A296-E051A989AD84}" dt="2023-02-08T09:54:41.008" v="110"/>
          <ac:spMkLst>
            <pc:docMk/>
            <pc:sldMk cId="1492207909" sldId="264"/>
            <ac:spMk id="5" creationId="{0B9D7E9C-F4BE-9AB4-E961-28B06162F016}"/>
          </ac:spMkLst>
        </pc:spChg>
        <pc:spChg chg="del">
          <ac:chgData name="Raphael Abraham" userId="1e5c5178e3f4e248" providerId="Windows Live" clId="Web-{802A602A-72EC-4109-A296-E051A989AD84}" dt="2023-02-08T09:54:41.008" v="110"/>
          <ac:spMkLst>
            <pc:docMk/>
            <pc:sldMk cId="1492207909" sldId="264"/>
            <ac:spMk id="10" creationId="{8F23F8A3-8FD7-4779-8323-FDC26BE99889}"/>
          </ac:spMkLst>
        </pc:spChg>
        <pc:spChg chg="del">
          <ac:chgData name="Raphael Abraham" userId="1e5c5178e3f4e248" providerId="Windows Live" clId="Web-{802A602A-72EC-4109-A296-E051A989AD84}" dt="2023-02-08T09:54:41.008" v="110"/>
          <ac:spMkLst>
            <pc:docMk/>
            <pc:sldMk cId="1492207909" sldId="264"/>
            <ac:spMk id="12" creationId="{F605C4CC-A25C-416F-8333-7CB7DC97D870}"/>
          </ac:spMkLst>
        </pc:spChg>
        <pc:spChg chg="add">
          <ac:chgData name="Raphael Abraham" userId="1e5c5178e3f4e248" providerId="Windows Live" clId="Web-{802A602A-72EC-4109-A296-E051A989AD84}" dt="2023-02-08T09:54:41.008" v="110"/>
          <ac:spMkLst>
            <pc:docMk/>
            <pc:sldMk cId="1492207909" sldId="264"/>
            <ac:spMk id="19" creationId="{823AC064-BC96-4F32-8AE1-B2FD38754823}"/>
          </ac:spMkLst>
        </pc:spChg>
        <pc:picChg chg="add del mod">
          <ac:chgData name="Raphael Abraham" userId="1e5c5178e3f4e248" providerId="Windows Live" clId="Web-{802A602A-72EC-4109-A296-E051A989AD84}" dt="2023-02-08T09:54:46.946" v="111"/>
          <ac:picMkLst>
            <pc:docMk/>
            <pc:sldMk cId="1492207909" sldId="264"/>
            <ac:picMk id="3" creationId="{27FF96EB-C486-EC20-4DDF-2048FC812D7D}"/>
          </ac:picMkLst>
        </pc:picChg>
        <pc:picChg chg="mod ord">
          <ac:chgData name="Raphael Abraham" userId="1e5c5178e3f4e248" providerId="Windows Live" clId="Web-{802A602A-72EC-4109-A296-E051A989AD84}" dt="2023-02-08T09:54:41.008" v="110"/>
          <ac:picMkLst>
            <pc:docMk/>
            <pc:sldMk cId="1492207909" sldId="264"/>
            <ac:picMk id="4" creationId="{8DFCD2FF-3D22-C283-4A16-382C68457BFB}"/>
          </ac:picMkLst>
        </pc:picChg>
        <pc:picChg chg="add mod">
          <ac:chgData name="Raphael Abraham" userId="1e5c5178e3f4e248" providerId="Windows Live" clId="Web-{802A602A-72EC-4109-A296-E051A989AD84}" dt="2023-02-08T09:55:07.790" v="115" actId="1076"/>
          <ac:picMkLst>
            <pc:docMk/>
            <pc:sldMk cId="1492207909" sldId="264"/>
            <ac:picMk id="6" creationId="{9886D51A-E1D6-2689-C067-0C940361043D}"/>
          </ac:picMkLst>
        </pc:picChg>
        <pc:cxnChg chg="add">
          <ac:chgData name="Raphael Abraham" userId="1e5c5178e3f4e248" providerId="Windows Live" clId="Web-{802A602A-72EC-4109-A296-E051A989AD84}" dt="2023-02-08T09:54:41.008" v="110"/>
          <ac:cxnSpMkLst>
            <pc:docMk/>
            <pc:sldMk cId="1492207909" sldId="264"/>
            <ac:cxnSpMk id="17" creationId="{DB146403-F3D6-484B-B2ED-97F9565D0370}"/>
          </ac:cxnSpMkLst>
        </pc:cxnChg>
        <pc:cxnChg chg="add">
          <ac:chgData name="Raphael Abraham" userId="1e5c5178e3f4e248" providerId="Windows Live" clId="Web-{802A602A-72EC-4109-A296-E051A989AD84}" dt="2023-02-08T09:54:41.008" v="110"/>
          <ac:cxnSpMkLst>
            <pc:docMk/>
            <pc:sldMk cId="1492207909" sldId="264"/>
            <ac:cxnSpMk id="21" creationId="{7E7C77BC-7138-40B1-A15B-20F57A494629}"/>
          </ac:cxnSpMkLst>
        </pc:cxnChg>
      </pc:sldChg>
      <pc:sldChg chg="modSp add replId modTransition">
        <pc:chgData name="Raphael Abraham" userId="1e5c5178e3f4e248" providerId="Windows Live" clId="Web-{802A602A-72EC-4109-A296-E051A989AD84}" dt="2023-02-08T10:22:25.571" v="331" actId="20577"/>
        <pc:sldMkLst>
          <pc:docMk/>
          <pc:sldMk cId="2943741259" sldId="265"/>
        </pc:sldMkLst>
        <pc:spChg chg="mod">
          <ac:chgData name="Raphael Abraham" userId="1e5c5178e3f4e248" providerId="Windows Live" clId="Web-{802A602A-72EC-4109-A296-E051A989AD84}" dt="2023-02-08T10:22:25.571" v="331" actId="20577"/>
          <ac:spMkLst>
            <pc:docMk/>
            <pc:sldMk cId="2943741259" sldId="265"/>
            <ac:spMk id="2" creationId="{C347D5B4-A287-628E-3A41-E356EE2CECC3}"/>
          </ac:spMkLst>
        </pc:spChg>
      </pc:sldChg>
      <pc:sldChg chg="modSp add replId modTransition">
        <pc:chgData name="Raphael Abraham" userId="1e5c5178e3f4e248" providerId="Windows Live" clId="Web-{802A602A-72EC-4109-A296-E051A989AD84}" dt="2023-02-08T10:16:03.157" v="310"/>
        <pc:sldMkLst>
          <pc:docMk/>
          <pc:sldMk cId="4151348857" sldId="266"/>
        </pc:sldMkLst>
        <pc:spChg chg="mod">
          <ac:chgData name="Raphael Abraham" userId="1e5c5178e3f4e248" providerId="Windows Live" clId="Web-{802A602A-72EC-4109-A296-E051A989AD84}" dt="2023-02-08T10:02:18.048" v="206" actId="20577"/>
          <ac:spMkLst>
            <pc:docMk/>
            <pc:sldMk cId="4151348857" sldId="266"/>
            <ac:spMk id="2" creationId="{C347D5B4-A287-628E-3A41-E356EE2CECC3}"/>
          </ac:spMkLst>
        </pc:spChg>
      </pc:sldChg>
      <pc:sldChg chg="new del">
        <pc:chgData name="Raphael Abraham" userId="1e5c5178e3f4e248" providerId="Windows Live" clId="Web-{802A602A-72EC-4109-A296-E051A989AD84}" dt="2023-02-08T10:06:53.397" v="233"/>
        <pc:sldMkLst>
          <pc:docMk/>
          <pc:sldMk cId="595494658" sldId="267"/>
        </pc:sldMkLst>
      </pc:sldChg>
      <pc:sldChg chg="addSp delSp modSp new mod modTransition setBg setClrOvrMap">
        <pc:chgData name="Raphael Abraham" userId="1e5c5178e3f4e248" providerId="Windows Live" clId="Web-{802A602A-72EC-4109-A296-E051A989AD84}" dt="2023-02-08T10:25:13.667" v="368"/>
        <pc:sldMkLst>
          <pc:docMk/>
          <pc:sldMk cId="863296313" sldId="267"/>
        </pc:sldMkLst>
        <pc:spChg chg="del">
          <ac:chgData name="Raphael Abraham" userId="1e5c5178e3f4e248" providerId="Windows Live" clId="Web-{802A602A-72EC-4109-A296-E051A989AD84}" dt="2023-02-08T10:07:06.366" v="236"/>
          <ac:spMkLst>
            <pc:docMk/>
            <pc:sldMk cId="863296313" sldId="267"/>
            <ac:spMk id="2" creationId="{5E8E5508-7B81-6604-A3FE-766B7AEEDAB5}"/>
          </ac:spMkLst>
        </pc:spChg>
        <pc:spChg chg="del">
          <ac:chgData name="Raphael Abraham" userId="1e5c5178e3f4e248" providerId="Windows Live" clId="Web-{802A602A-72EC-4109-A296-E051A989AD84}" dt="2023-02-08T10:07:01.756" v="235"/>
          <ac:spMkLst>
            <pc:docMk/>
            <pc:sldMk cId="863296313" sldId="267"/>
            <ac:spMk id="3" creationId="{A1C114DF-E534-F38B-3C90-FE24DEE6DF34}"/>
          </ac:spMkLst>
        </pc:spChg>
        <pc:spChg chg="add mod ord">
          <ac:chgData name="Raphael Abraham" userId="1e5c5178e3f4e248" providerId="Windows Live" clId="Web-{802A602A-72EC-4109-A296-E051A989AD84}" dt="2023-02-08T10:21:00.866" v="317" actId="1076"/>
          <ac:spMkLst>
            <pc:docMk/>
            <pc:sldMk cId="863296313" sldId="267"/>
            <ac:spMk id="5" creationId="{955D9564-528E-4532-3C8E-4F89CCB1718D}"/>
          </ac:spMkLst>
        </pc:spChg>
        <pc:spChg chg="add mod">
          <ac:chgData name="Raphael Abraham" userId="1e5c5178e3f4e248" providerId="Windows Live" clId="Web-{802A602A-72EC-4109-A296-E051A989AD84}" dt="2023-02-08T10:25:01.245" v="366" actId="1076"/>
          <ac:spMkLst>
            <pc:docMk/>
            <pc:sldMk cId="863296313" sldId="267"/>
            <ac:spMk id="7" creationId="{81B45CA0-7FA6-D53D-BFC2-8C9030175DA0}"/>
          </ac:spMkLst>
        </pc:spChg>
        <pc:spChg chg="add del mod">
          <ac:chgData name="Raphael Abraham" userId="1e5c5178e3f4e248" providerId="Windows Live" clId="Web-{802A602A-72EC-4109-A296-E051A989AD84}" dt="2023-02-08T10:25:13.667" v="368"/>
          <ac:spMkLst>
            <pc:docMk/>
            <pc:sldMk cId="863296313" sldId="267"/>
            <ac:spMk id="8" creationId="{FB565EEA-77B5-C25B-6DC0-6EAFADAE4A74}"/>
          </ac:spMkLst>
        </pc:spChg>
        <pc:spChg chg="add del">
          <ac:chgData name="Raphael Abraham" userId="1e5c5178e3f4e248" providerId="Windows Live" clId="Web-{802A602A-72EC-4109-A296-E051A989AD84}" dt="2023-02-08T10:13:14.623" v="286"/>
          <ac:spMkLst>
            <pc:docMk/>
            <pc:sldMk cId="863296313" sldId="267"/>
            <ac:spMk id="11" creationId="{8F23F8A3-8FD7-4779-8323-FDC26BE99889}"/>
          </ac:spMkLst>
        </pc:spChg>
        <pc:spChg chg="add del">
          <ac:chgData name="Raphael Abraham" userId="1e5c5178e3f4e248" providerId="Windows Live" clId="Web-{802A602A-72EC-4109-A296-E051A989AD84}" dt="2023-02-08T10:13:14.623" v="286"/>
          <ac:spMkLst>
            <pc:docMk/>
            <pc:sldMk cId="863296313" sldId="267"/>
            <ac:spMk id="13" creationId="{F605C4CC-A25C-416F-8333-7CB7DC97D870}"/>
          </ac:spMkLst>
        </pc:spChg>
        <pc:spChg chg="add">
          <ac:chgData name="Raphael Abraham" userId="1e5c5178e3f4e248" providerId="Windows Live" clId="Web-{802A602A-72EC-4109-A296-E051A989AD84}" dt="2023-02-08T10:13:14.623" v="286"/>
          <ac:spMkLst>
            <pc:docMk/>
            <pc:sldMk cId="863296313" sldId="267"/>
            <ac:spMk id="18" creationId="{A29398BB-6F62-472B-88B2-8D942FEBFB20}"/>
          </ac:spMkLst>
        </pc:spChg>
        <pc:spChg chg="add">
          <ac:chgData name="Raphael Abraham" userId="1e5c5178e3f4e248" providerId="Windows Live" clId="Web-{802A602A-72EC-4109-A296-E051A989AD84}" dt="2023-02-08T10:13:14.623" v="286"/>
          <ac:spMkLst>
            <pc:docMk/>
            <pc:sldMk cId="863296313" sldId="267"/>
            <ac:spMk id="20" creationId="{74F93062-C8C5-49C4-B90F-AA5653D572D2}"/>
          </ac:spMkLst>
        </pc:spChg>
        <pc:picChg chg="add del mod">
          <ac:chgData name="Raphael Abraham" userId="1e5c5178e3f4e248" providerId="Windows Live" clId="Web-{802A602A-72EC-4109-A296-E051A989AD84}" dt="2023-02-08T10:07:38.257" v="244"/>
          <ac:picMkLst>
            <pc:docMk/>
            <pc:sldMk cId="863296313" sldId="267"/>
            <ac:picMk id="4" creationId="{FBA85E21-3100-AF81-9C96-CB0363381C54}"/>
          </ac:picMkLst>
        </pc:picChg>
        <pc:picChg chg="add mod ord">
          <ac:chgData name="Raphael Abraham" userId="1e5c5178e3f4e248" providerId="Windows Live" clId="Web-{802A602A-72EC-4109-A296-E051A989AD84}" dt="2023-02-08T10:15:10.580" v="307" actId="1076"/>
          <ac:picMkLst>
            <pc:docMk/>
            <pc:sldMk cId="863296313" sldId="267"/>
            <ac:picMk id="6" creationId="{D0F6A7C2-DDF2-5DBD-80DC-80594E19EACA}"/>
          </ac:picMkLst>
        </pc:picChg>
      </pc:sldChg>
      <pc:sldChg chg="delSp new">
        <pc:chgData name="Raphael Abraham" userId="1e5c5178e3f4e248" providerId="Windows Live" clId="Web-{802A602A-72EC-4109-A296-E051A989AD84}" dt="2023-02-08T10:19:11.770" v="316"/>
        <pc:sldMkLst>
          <pc:docMk/>
          <pc:sldMk cId="2626698716" sldId="268"/>
        </pc:sldMkLst>
        <pc:spChg chg="del">
          <ac:chgData name="Raphael Abraham" userId="1e5c5178e3f4e248" providerId="Windows Live" clId="Web-{802A602A-72EC-4109-A296-E051A989AD84}" dt="2023-02-08T10:19:11.770" v="316"/>
          <ac:spMkLst>
            <pc:docMk/>
            <pc:sldMk cId="2626698716" sldId="268"/>
            <ac:spMk id="2" creationId="{8DE72B1A-D0C2-EA42-B19E-23C6A388939E}"/>
          </ac:spMkLst>
        </pc:spChg>
        <pc:spChg chg="del">
          <ac:chgData name="Raphael Abraham" userId="1e5c5178e3f4e248" providerId="Windows Live" clId="Web-{802A602A-72EC-4109-A296-E051A989AD84}" dt="2023-02-08T10:19:08.739" v="315"/>
          <ac:spMkLst>
            <pc:docMk/>
            <pc:sldMk cId="2626698716" sldId="268"/>
            <ac:spMk id="3" creationId="{E10810D4-B8C4-F740-1E81-A5DDD3CD351E}"/>
          </ac:spMkLst>
        </pc:spChg>
      </pc:sldChg>
      <pc:sldChg chg="addSp modSp add replId modTransition">
        <pc:chgData name="Raphael Abraham" userId="1e5c5178e3f4e248" providerId="Windows Live" clId="Web-{802A602A-72EC-4109-A296-E051A989AD84}" dt="2023-02-08T10:37:03.228" v="458"/>
        <pc:sldMkLst>
          <pc:docMk/>
          <pc:sldMk cId="3519915260" sldId="269"/>
        </pc:sldMkLst>
        <pc:spChg chg="add mod">
          <ac:chgData name="Raphael Abraham" userId="1e5c5178e3f4e248" providerId="Windows Live" clId="Web-{802A602A-72EC-4109-A296-E051A989AD84}" dt="2023-02-08T10:34:57.960" v="453" actId="14100"/>
          <ac:spMkLst>
            <pc:docMk/>
            <pc:sldMk cId="3519915260" sldId="269"/>
            <ac:spMk id="3" creationId="{083C4656-8B25-44E5-62A6-60AA5785197E}"/>
          </ac:spMkLst>
        </pc:spChg>
      </pc:sldChg>
    </pc:docChg>
  </pc:docChgLst>
  <pc:docChgLst>
    <pc:chgData name="Raphael Abraham" userId="1e5c5178e3f4e248" providerId="Windows Live" clId="Web-{425CA337-9A48-4A63-A438-51061321AF1C}"/>
    <pc:docChg chg="modSld addMainMaster delMainMaster modMainMaster">
      <pc:chgData name="Raphael Abraham" userId="1e5c5178e3f4e248" providerId="Windows Live" clId="Web-{425CA337-9A48-4A63-A438-51061321AF1C}" dt="2023-01-13T17:46:21.746" v="94" actId="20577"/>
      <pc:docMkLst>
        <pc:docMk/>
      </pc:docMkLst>
      <pc:sldChg chg="addSp delSp modSp mod setBg modClrScheme delDesignElem chgLayout">
        <pc:chgData name="Raphael Abraham" userId="1e5c5178e3f4e248" providerId="Windows Live" clId="Web-{425CA337-9A48-4A63-A438-51061321AF1C}" dt="2023-01-13T17:46:21.746" v="94" actId="20577"/>
        <pc:sldMkLst>
          <pc:docMk/>
          <pc:sldMk cId="3784089036" sldId="256"/>
        </pc:sldMkLst>
        <pc:spChg chg="mod ord">
          <ac:chgData name="Raphael Abraham" userId="1e5c5178e3f4e248" providerId="Windows Live" clId="Web-{425CA337-9A48-4A63-A438-51061321AF1C}" dt="2023-01-13T17:46:21.746" v="94" actId="20577"/>
          <ac:spMkLst>
            <pc:docMk/>
            <pc:sldMk cId="3784089036" sldId="256"/>
            <ac:spMk id="2" creationId="{00000000-0000-0000-0000-000000000000}"/>
          </ac:spMkLst>
        </pc:spChg>
        <pc:spChg chg="mod ord">
          <ac:chgData name="Raphael Abraham" userId="1e5c5178e3f4e248" providerId="Windows Live" clId="Web-{425CA337-9A48-4A63-A438-51061321AF1C}" dt="2023-01-13T17:44:24.831" v="85" actId="20577"/>
          <ac:spMkLst>
            <pc:docMk/>
            <pc:sldMk cId="3784089036" sldId="256"/>
            <ac:spMk id="3" creationId="{00000000-0000-0000-0000-000000000000}"/>
          </ac:spMkLst>
        </pc:spChg>
        <pc:spChg chg="add del">
          <ac:chgData name="Raphael Abraham" userId="1e5c5178e3f4e248" providerId="Windows Live" clId="Web-{425CA337-9A48-4A63-A438-51061321AF1C}" dt="2023-01-13T17:38:27.523" v="26"/>
          <ac:spMkLst>
            <pc:docMk/>
            <pc:sldMk cId="3784089036" sldId="256"/>
            <ac:spMk id="8" creationId="{F4155C20-3F0E-4576-8A0B-C345B62312DA}"/>
          </ac:spMkLst>
        </pc:spChg>
        <pc:spChg chg="add del">
          <ac:chgData name="Raphael Abraham" userId="1e5c5178e3f4e248" providerId="Windows Live" clId="Web-{425CA337-9A48-4A63-A438-51061321AF1C}" dt="2023-01-13T17:38:27.523" v="26"/>
          <ac:spMkLst>
            <pc:docMk/>
            <pc:sldMk cId="3784089036" sldId="256"/>
            <ac:spMk id="12" creationId="{0BAEB82B-9A6B-4982-B56B-7529C6EA9A95}"/>
          </ac:spMkLst>
        </pc:spChg>
        <pc:spChg chg="add del">
          <ac:chgData name="Raphael Abraham" userId="1e5c5178e3f4e248" providerId="Windows Live" clId="Web-{425CA337-9A48-4A63-A438-51061321AF1C}" dt="2023-01-13T17:38:27.523" v="26"/>
          <ac:spMkLst>
            <pc:docMk/>
            <pc:sldMk cId="3784089036" sldId="256"/>
            <ac:spMk id="14" creationId="{FC71CE45-EECF-4555-AD4B-1B3D0D5D1540}"/>
          </ac:spMkLst>
        </pc:spChg>
        <pc:spChg chg="add del">
          <ac:chgData name="Raphael Abraham" userId="1e5c5178e3f4e248" providerId="Windows Live" clId="Web-{425CA337-9A48-4A63-A438-51061321AF1C}" dt="2023-01-13T17:38:27.523" v="26"/>
          <ac:spMkLst>
            <pc:docMk/>
            <pc:sldMk cId="3784089036" sldId="256"/>
            <ac:spMk id="16" creationId="{53AA89D1-0C70-46BB-8E35-5722A4B18A78}"/>
          </ac:spMkLst>
        </pc:spChg>
        <pc:cxnChg chg="add mod">
          <ac:chgData name="Raphael Abraham" userId="1e5c5178e3f4e248" providerId="Windows Live" clId="Web-{425CA337-9A48-4A63-A438-51061321AF1C}" dt="2023-01-13T17:45:38.743" v="89"/>
          <ac:cxnSpMkLst>
            <pc:docMk/>
            <pc:sldMk cId="3784089036" sldId="256"/>
            <ac:cxnSpMk id="4" creationId="{F586161F-9234-3376-48E6-BC23DD2954DB}"/>
          </ac:cxnSpMkLst>
        </pc:cxnChg>
        <pc:cxnChg chg="add del">
          <ac:chgData name="Raphael Abraham" userId="1e5c5178e3f4e248" providerId="Windows Live" clId="Web-{425CA337-9A48-4A63-A438-51061321AF1C}" dt="2023-01-13T17:38:27.523" v="26"/>
          <ac:cxnSpMkLst>
            <pc:docMk/>
            <pc:sldMk cId="3784089036" sldId="256"/>
            <ac:cxnSpMk id="10" creationId="{56020367-4FD5-4596-8E10-C5F095CD8DBF}"/>
          </ac:cxnSpMkLst>
        </pc:cxnChg>
      </pc:sldChg>
      <pc:sldMasterChg chg="del delSldLayout">
        <pc:chgData name="Raphael Abraham" userId="1e5c5178e3f4e248" providerId="Windows Live" clId="Web-{425CA337-9A48-4A63-A438-51061321AF1C}" dt="2023-01-13T17:32:22.699" v="0"/>
        <pc:sldMasterMkLst>
          <pc:docMk/>
          <pc:sldMasterMk cId="3071127875" sldId="2147483648"/>
        </pc:sldMasterMkLst>
        <pc:sldLayoutChg chg="del">
          <pc:chgData name="Raphael Abraham" userId="1e5c5178e3f4e248" providerId="Windows Live" clId="Web-{425CA337-9A48-4A63-A438-51061321AF1C}" dt="2023-01-13T17:32:22.699" v="0"/>
          <pc:sldLayoutMkLst>
            <pc:docMk/>
            <pc:sldMasterMk cId="3071127875" sldId="2147483648"/>
            <pc:sldLayoutMk cId="3310491181" sldId="2147483649"/>
          </pc:sldLayoutMkLst>
        </pc:sldLayoutChg>
        <pc:sldLayoutChg chg="del">
          <pc:chgData name="Raphael Abraham" userId="1e5c5178e3f4e248" providerId="Windows Live" clId="Web-{425CA337-9A48-4A63-A438-51061321AF1C}" dt="2023-01-13T17:32:22.699" v="0"/>
          <pc:sldLayoutMkLst>
            <pc:docMk/>
            <pc:sldMasterMk cId="3071127875" sldId="2147483648"/>
            <pc:sldLayoutMk cId="3841795644" sldId="2147483650"/>
          </pc:sldLayoutMkLst>
        </pc:sldLayoutChg>
        <pc:sldLayoutChg chg="del">
          <pc:chgData name="Raphael Abraham" userId="1e5c5178e3f4e248" providerId="Windows Live" clId="Web-{425CA337-9A48-4A63-A438-51061321AF1C}" dt="2023-01-13T17:32:22.699" v="0"/>
          <pc:sldLayoutMkLst>
            <pc:docMk/>
            <pc:sldMasterMk cId="3071127875" sldId="2147483648"/>
            <pc:sldLayoutMk cId="3466923455" sldId="2147483651"/>
          </pc:sldLayoutMkLst>
        </pc:sldLayoutChg>
        <pc:sldLayoutChg chg="del">
          <pc:chgData name="Raphael Abraham" userId="1e5c5178e3f4e248" providerId="Windows Live" clId="Web-{425CA337-9A48-4A63-A438-51061321AF1C}" dt="2023-01-13T17:32:22.699" v="0"/>
          <pc:sldLayoutMkLst>
            <pc:docMk/>
            <pc:sldMasterMk cId="3071127875" sldId="2147483648"/>
            <pc:sldLayoutMk cId="3747632232" sldId="2147483652"/>
          </pc:sldLayoutMkLst>
        </pc:sldLayoutChg>
        <pc:sldLayoutChg chg="del">
          <pc:chgData name="Raphael Abraham" userId="1e5c5178e3f4e248" providerId="Windows Live" clId="Web-{425CA337-9A48-4A63-A438-51061321AF1C}" dt="2023-01-13T17:32:22.699" v="0"/>
          <pc:sldLayoutMkLst>
            <pc:docMk/>
            <pc:sldMasterMk cId="3071127875" sldId="2147483648"/>
            <pc:sldLayoutMk cId="2611866596" sldId="2147483653"/>
          </pc:sldLayoutMkLst>
        </pc:sldLayoutChg>
        <pc:sldLayoutChg chg="del">
          <pc:chgData name="Raphael Abraham" userId="1e5c5178e3f4e248" providerId="Windows Live" clId="Web-{425CA337-9A48-4A63-A438-51061321AF1C}" dt="2023-01-13T17:32:22.699" v="0"/>
          <pc:sldLayoutMkLst>
            <pc:docMk/>
            <pc:sldMasterMk cId="3071127875" sldId="2147483648"/>
            <pc:sldLayoutMk cId="3395854097" sldId="2147483654"/>
          </pc:sldLayoutMkLst>
        </pc:sldLayoutChg>
        <pc:sldLayoutChg chg="del">
          <pc:chgData name="Raphael Abraham" userId="1e5c5178e3f4e248" providerId="Windows Live" clId="Web-{425CA337-9A48-4A63-A438-51061321AF1C}" dt="2023-01-13T17:32:22.699" v="0"/>
          <pc:sldLayoutMkLst>
            <pc:docMk/>
            <pc:sldMasterMk cId="3071127875" sldId="2147483648"/>
            <pc:sldLayoutMk cId="4040201302" sldId="2147483655"/>
          </pc:sldLayoutMkLst>
        </pc:sldLayoutChg>
        <pc:sldLayoutChg chg="del">
          <pc:chgData name="Raphael Abraham" userId="1e5c5178e3f4e248" providerId="Windows Live" clId="Web-{425CA337-9A48-4A63-A438-51061321AF1C}" dt="2023-01-13T17:32:22.699" v="0"/>
          <pc:sldLayoutMkLst>
            <pc:docMk/>
            <pc:sldMasterMk cId="3071127875" sldId="2147483648"/>
            <pc:sldLayoutMk cId="2706407263" sldId="2147483656"/>
          </pc:sldLayoutMkLst>
        </pc:sldLayoutChg>
        <pc:sldLayoutChg chg="del">
          <pc:chgData name="Raphael Abraham" userId="1e5c5178e3f4e248" providerId="Windows Live" clId="Web-{425CA337-9A48-4A63-A438-51061321AF1C}" dt="2023-01-13T17:32:22.699" v="0"/>
          <pc:sldLayoutMkLst>
            <pc:docMk/>
            <pc:sldMasterMk cId="3071127875" sldId="2147483648"/>
            <pc:sldLayoutMk cId="1610903340" sldId="2147483657"/>
          </pc:sldLayoutMkLst>
        </pc:sldLayoutChg>
        <pc:sldLayoutChg chg="del">
          <pc:chgData name="Raphael Abraham" userId="1e5c5178e3f4e248" providerId="Windows Live" clId="Web-{425CA337-9A48-4A63-A438-51061321AF1C}" dt="2023-01-13T17:32:22.699" v="0"/>
          <pc:sldLayoutMkLst>
            <pc:docMk/>
            <pc:sldMasterMk cId="3071127875" sldId="2147483648"/>
            <pc:sldLayoutMk cId="4172787210" sldId="2147483658"/>
          </pc:sldLayoutMkLst>
        </pc:sldLayoutChg>
        <pc:sldLayoutChg chg="del">
          <pc:chgData name="Raphael Abraham" userId="1e5c5178e3f4e248" providerId="Windows Live" clId="Web-{425CA337-9A48-4A63-A438-51061321AF1C}" dt="2023-01-13T17:32:22.699" v="0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del mod setBg addSldLayout delSldLayout modSldLayout">
        <pc:chgData name="Raphael Abraham" userId="1e5c5178e3f4e248" providerId="Windows Live" clId="Web-{425CA337-9A48-4A63-A438-51061321AF1C}" dt="2023-01-13T17:38:27.523" v="26"/>
        <pc:sldMasterMkLst>
          <pc:docMk/>
          <pc:sldMasterMk cId="2882440767" sldId="2147483673"/>
        </pc:sldMasterMkLst>
        <pc:sldLayoutChg chg="add del mod">
          <pc:chgData name="Raphael Abraham" userId="1e5c5178e3f4e248" providerId="Windows Live" clId="Web-{425CA337-9A48-4A63-A438-51061321AF1C}" dt="2023-01-13T17:38:27.523" v="26"/>
          <pc:sldLayoutMkLst>
            <pc:docMk/>
            <pc:sldMasterMk cId="2882440767" sldId="2147483673"/>
            <pc:sldLayoutMk cId="3703370026" sldId="2147483662"/>
          </pc:sldLayoutMkLst>
        </pc:sldLayoutChg>
        <pc:sldLayoutChg chg="add del mod">
          <pc:chgData name="Raphael Abraham" userId="1e5c5178e3f4e248" providerId="Windows Live" clId="Web-{425CA337-9A48-4A63-A438-51061321AF1C}" dt="2023-01-13T17:38:27.523" v="26"/>
          <pc:sldLayoutMkLst>
            <pc:docMk/>
            <pc:sldMasterMk cId="2882440767" sldId="2147483673"/>
            <pc:sldLayoutMk cId="1179019662" sldId="2147483663"/>
          </pc:sldLayoutMkLst>
        </pc:sldLayoutChg>
        <pc:sldLayoutChg chg="add del mod">
          <pc:chgData name="Raphael Abraham" userId="1e5c5178e3f4e248" providerId="Windows Live" clId="Web-{425CA337-9A48-4A63-A438-51061321AF1C}" dt="2023-01-13T17:38:27.523" v="26"/>
          <pc:sldLayoutMkLst>
            <pc:docMk/>
            <pc:sldMasterMk cId="2882440767" sldId="2147483673"/>
            <pc:sldLayoutMk cId="3488544526" sldId="2147483664"/>
          </pc:sldLayoutMkLst>
        </pc:sldLayoutChg>
        <pc:sldLayoutChg chg="add del mod">
          <pc:chgData name="Raphael Abraham" userId="1e5c5178e3f4e248" providerId="Windows Live" clId="Web-{425CA337-9A48-4A63-A438-51061321AF1C}" dt="2023-01-13T17:38:27.523" v="26"/>
          <pc:sldLayoutMkLst>
            <pc:docMk/>
            <pc:sldMasterMk cId="2882440767" sldId="2147483673"/>
            <pc:sldLayoutMk cId="2981140427" sldId="2147483665"/>
          </pc:sldLayoutMkLst>
        </pc:sldLayoutChg>
        <pc:sldLayoutChg chg="add del mod">
          <pc:chgData name="Raphael Abraham" userId="1e5c5178e3f4e248" providerId="Windows Live" clId="Web-{425CA337-9A48-4A63-A438-51061321AF1C}" dt="2023-01-13T17:38:27.523" v="26"/>
          <pc:sldLayoutMkLst>
            <pc:docMk/>
            <pc:sldMasterMk cId="2882440767" sldId="2147483673"/>
            <pc:sldLayoutMk cId="4025262972" sldId="2147483666"/>
          </pc:sldLayoutMkLst>
        </pc:sldLayoutChg>
        <pc:sldLayoutChg chg="add del mod">
          <pc:chgData name="Raphael Abraham" userId="1e5c5178e3f4e248" providerId="Windows Live" clId="Web-{425CA337-9A48-4A63-A438-51061321AF1C}" dt="2023-01-13T17:38:27.523" v="26"/>
          <pc:sldLayoutMkLst>
            <pc:docMk/>
            <pc:sldMasterMk cId="2882440767" sldId="2147483673"/>
            <pc:sldLayoutMk cId="4126828405" sldId="2147483667"/>
          </pc:sldLayoutMkLst>
        </pc:sldLayoutChg>
        <pc:sldLayoutChg chg="add del mod">
          <pc:chgData name="Raphael Abraham" userId="1e5c5178e3f4e248" providerId="Windows Live" clId="Web-{425CA337-9A48-4A63-A438-51061321AF1C}" dt="2023-01-13T17:38:27.523" v="26"/>
          <pc:sldLayoutMkLst>
            <pc:docMk/>
            <pc:sldMasterMk cId="2882440767" sldId="2147483673"/>
            <pc:sldLayoutMk cId="442515650" sldId="2147483668"/>
          </pc:sldLayoutMkLst>
        </pc:sldLayoutChg>
        <pc:sldLayoutChg chg="add del mod">
          <pc:chgData name="Raphael Abraham" userId="1e5c5178e3f4e248" providerId="Windows Live" clId="Web-{425CA337-9A48-4A63-A438-51061321AF1C}" dt="2023-01-13T17:38:27.523" v="26"/>
          <pc:sldLayoutMkLst>
            <pc:docMk/>
            <pc:sldMasterMk cId="2882440767" sldId="2147483673"/>
            <pc:sldLayoutMk cId="3948882801" sldId="2147483669"/>
          </pc:sldLayoutMkLst>
        </pc:sldLayoutChg>
        <pc:sldLayoutChg chg="add del mod">
          <pc:chgData name="Raphael Abraham" userId="1e5c5178e3f4e248" providerId="Windows Live" clId="Web-{425CA337-9A48-4A63-A438-51061321AF1C}" dt="2023-01-13T17:38:27.523" v="26"/>
          <pc:sldLayoutMkLst>
            <pc:docMk/>
            <pc:sldMasterMk cId="2882440767" sldId="2147483673"/>
            <pc:sldLayoutMk cId="987074657" sldId="2147483670"/>
          </pc:sldLayoutMkLst>
        </pc:sldLayoutChg>
        <pc:sldLayoutChg chg="add del mod">
          <pc:chgData name="Raphael Abraham" userId="1e5c5178e3f4e248" providerId="Windows Live" clId="Web-{425CA337-9A48-4A63-A438-51061321AF1C}" dt="2023-01-13T17:38:27.523" v="26"/>
          <pc:sldLayoutMkLst>
            <pc:docMk/>
            <pc:sldMasterMk cId="2882440767" sldId="2147483673"/>
            <pc:sldLayoutMk cId="2290103645" sldId="2147483671"/>
          </pc:sldLayoutMkLst>
        </pc:sldLayoutChg>
        <pc:sldLayoutChg chg="add del mod">
          <pc:chgData name="Raphael Abraham" userId="1e5c5178e3f4e248" providerId="Windows Live" clId="Web-{425CA337-9A48-4A63-A438-51061321AF1C}" dt="2023-01-13T17:38:27.523" v="26"/>
          <pc:sldLayoutMkLst>
            <pc:docMk/>
            <pc:sldMasterMk cId="2882440767" sldId="2147483673"/>
            <pc:sldLayoutMk cId="663976834" sldId="2147483672"/>
          </pc:sldLayoutMkLst>
        </pc:sldLayoutChg>
      </pc:sldMasterChg>
      <pc:sldMasterChg chg="add del addSldLayout delSldLayout modSldLayout">
        <pc:chgData name="Raphael Abraham" userId="1e5c5178e3f4e248" providerId="Windows Live" clId="Web-{425CA337-9A48-4A63-A438-51061321AF1C}" dt="2023-01-13T17:38:35.727" v="27"/>
        <pc:sldMasterMkLst>
          <pc:docMk/>
          <pc:sldMasterMk cId="4074895198" sldId="2147483674"/>
        </pc:sldMasterMkLst>
        <pc:sldLayoutChg chg="add del mod replId">
          <pc:chgData name="Raphael Abraham" userId="1e5c5178e3f4e248" providerId="Windows Live" clId="Web-{425CA337-9A48-4A63-A438-51061321AF1C}" dt="2023-01-13T17:38:35.727" v="27"/>
          <pc:sldLayoutMkLst>
            <pc:docMk/>
            <pc:sldMasterMk cId="4074895198" sldId="2147483674"/>
            <pc:sldLayoutMk cId="2408271151" sldId="2147483675"/>
          </pc:sldLayoutMkLst>
        </pc:sldLayoutChg>
        <pc:sldLayoutChg chg="add del mod replId">
          <pc:chgData name="Raphael Abraham" userId="1e5c5178e3f4e248" providerId="Windows Live" clId="Web-{425CA337-9A48-4A63-A438-51061321AF1C}" dt="2023-01-13T17:38:35.727" v="27"/>
          <pc:sldLayoutMkLst>
            <pc:docMk/>
            <pc:sldMasterMk cId="4074895198" sldId="2147483674"/>
            <pc:sldLayoutMk cId="2565777449" sldId="2147483676"/>
          </pc:sldLayoutMkLst>
        </pc:sldLayoutChg>
        <pc:sldLayoutChg chg="add del mod replId">
          <pc:chgData name="Raphael Abraham" userId="1e5c5178e3f4e248" providerId="Windows Live" clId="Web-{425CA337-9A48-4A63-A438-51061321AF1C}" dt="2023-01-13T17:38:35.727" v="27"/>
          <pc:sldLayoutMkLst>
            <pc:docMk/>
            <pc:sldMasterMk cId="4074895198" sldId="2147483674"/>
            <pc:sldLayoutMk cId="1526116499" sldId="2147483677"/>
          </pc:sldLayoutMkLst>
        </pc:sldLayoutChg>
        <pc:sldLayoutChg chg="add del mod replId">
          <pc:chgData name="Raphael Abraham" userId="1e5c5178e3f4e248" providerId="Windows Live" clId="Web-{425CA337-9A48-4A63-A438-51061321AF1C}" dt="2023-01-13T17:38:35.727" v="27"/>
          <pc:sldLayoutMkLst>
            <pc:docMk/>
            <pc:sldMasterMk cId="4074895198" sldId="2147483674"/>
            <pc:sldLayoutMk cId="343032866" sldId="2147483678"/>
          </pc:sldLayoutMkLst>
        </pc:sldLayoutChg>
        <pc:sldLayoutChg chg="add del mod replId">
          <pc:chgData name="Raphael Abraham" userId="1e5c5178e3f4e248" providerId="Windows Live" clId="Web-{425CA337-9A48-4A63-A438-51061321AF1C}" dt="2023-01-13T17:38:35.727" v="27"/>
          <pc:sldLayoutMkLst>
            <pc:docMk/>
            <pc:sldMasterMk cId="4074895198" sldId="2147483674"/>
            <pc:sldLayoutMk cId="2398052212" sldId="2147483679"/>
          </pc:sldLayoutMkLst>
        </pc:sldLayoutChg>
        <pc:sldLayoutChg chg="add del mod replId">
          <pc:chgData name="Raphael Abraham" userId="1e5c5178e3f4e248" providerId="Windows Live" clId="Web-{425CA337-9A48-4A63-A438-51061321AF1C}" dt="2023-01-13T17:38:35.727" v="27"/>
          <pc:sldLayoutMkLst>
            <pc:docMk/>
            <pc:sldMasterMk cId="4074895198" sldId="2147483674"/>
            <pc:sldLayoutMk cId="3518384505" sldId="2147483680"/>
          </pc:sldLayoutMkLst>
        </pc:sldLayoutChg>
        <pc:sldLayoutChg chg="add del mod replId">
          <pc:chgData name="Raphael Abraham" userId="1e5c5178e3f4e248" providerId="Windows Live" clId="Web-{425CA337-9A48-4A63-A438-51061321AF1C}" dt="2023-01-13T17:38:35.727" v="27"/>
          <pc:sldLayoutMkLst>
            <pc:docMk/>
            <pc:sldMasterMk cId="4074895198" sldId="2147483674"/>
            <pc:sldLayoutMk cId="3172337183" sldId="2147483681"/>
          </pc:sldLayoutMkLst>
        </pc:sldLayoutChg>
        <pc:sldLayoutChg chg="add del mod replId">
          <pc:chgData name="Raphael Abraham" userId="1e5c5178e3f4e248" providerId="Windows Live" clId="Web-{425CA337-9A48-4A63-A438-51061321AF1C}" dt="2023-01-13T17:38:35.727" v="27"/>
          <pc:sldLayoutMkLst>
            <pc:docMk/>
            <pc:sldMasterMk cId="4074895198" sldId="2147483674"/>
            <pc:sldLayoutMk cId="209856150" sldId="2147483682"/>
          </pc:sldLayoutMkLst>
        </pc:sldLayoutChg>
        <pc:sldLayoutChg chg="add del mod replId">
          <pc:chgData name="Raphael Abraham" userId="1e5c5178e3f4e248" providerId="Windows Live" clId="Web-{425CA337-9A48-4A63-A438-51061321AF1C}" dt="2023-01-13T17:38:35.727" v="27"/>
          <pc:sldLayoutMkLst>
            <pc:docMk/>
            <pc:sldMasterMk cId="4074895198" sldId="2147483674"/>
            <pc:sldLayoutMk cId="4283719183" sldId="2147483683"/>
          </pc:sldLayoutMkLst>
        </pc:sldLayoutChg>
        <pc:sldLayoutChg chg="add del mod replId">
          <pc:chgData name="Raphael Abraham" userId="1e5c5178e3f4e248" providerId="Windows Live" clId="Web-{425CA337-9A48-4A63-A438-51061321AF1C}" dt="2023-01-13T17:38:35.727" v="27"/>
          <pc:sldLayoutMkLst>
            <pc:docMk/>
            <pc:sldMasterMk cId="4074895198" sldId="2147483674"/>
            <pc:sldLayoutMk cId="3701134672" sldId="2147483684"/>
          </pc:sldLayoutMkLst>
        </pc:sldLayoutChg>
        <pc:sldLayoutChg chg="add del mod replId">
          <pc:chgData name="Raphael Abraham" userId="1e5c5178e3f4e248" providerId="Windows Live" clId="Web-{425CA337-9A48-4A63-A438-51061321AF1C}" dt="2023-01-13T17:38:35.727" v="27"/>
          <pc:sldLayoutMkLst>
            <pc:docMk/>
            <pc:sldMasterMk cId="4074895198" sldId="2147483674"/>
            <pc:sldLayoutMk cId="2066644966" sldId="2147483685"/>
          </pc:sldLayoutMkLst>
        </pc:sldLayoutChg>
      </pc:sldMasterChg>
      <pc:sldMasterChg chg="add addSldLayout modSldLayout">
        <pc:chgData name="Raphael Abraham" userId="1e5c5178e3f4e248" providerId="Windows Live" clId="Web-{425CA337-9A48-4A63-A438-51061321AF1C}" dt="2023-01-13T17:38:35.727" v="27"/>
        <pc:sldMasterMkLst>
          <pc:docMk/>
          <pc:sldMasterMk cId="531055990" sldId="2147483686"/>
        </pc:sldMasterMkLst>
        <pc:sldLayoutChg chg="add mod replId">
          <pc:chgData name="Raphael Abraham" userId="1e5c5178e3f4e248" providerId="Windows Live" clId="Web-{425CA337-9A48-4A63-A438-51061321AF1C}" dt="2023-01-13T17:38:35.727" v="27"/>
          <pc:sldLayoutMkLst>
            <pc:docMk/>
            <pc:sldMasterMk cId="531055990" sldId="2147483686"/>
            <pc:sldLayoutMk cId="1785766970" sldId="2147483687"/>
          </pc:sldLayoutMkLst>
        </pc:sldLayoutChg>
        <pc:sldLayoutChg chg="add mod replId">
          <pc:chgData name="Raphael Abraham" userId="1e5c5178e3f4e248" providerId="Windows Live" clId="Web-{425CA337-9A48-4A63-A438-51061321AF1C}" dt="2023-01-13T17:38:35.727" v="27"/>
          <pc:sldLayoutMkLst>
            <pc:docMk/>
            <pc:sldMasterMk cId="531055990" sldId="2147483686"/>
            <pc:sldLayoutMk cId="2609637143" sldId="2147483688"/>
          </pc:sldLayoutMkLst>
        </pc:sldLayoutChg>
        <pc:sldLayoutChg chg="add mod replId">
          <pc:chgData name="Raphael Abraham" userId="1e5c5178e3f4e248" providerId="Windows Live" clId="Web-{425CA337-9A48-4A63-A438-51061321AF1C}" dt="2023-01-13T17:38:35.727" v="27"/>
          <pc:sldLayoutMkLst>
            <pc:docMk/>
            <pc:sldMasterMk cId="531055990" sldId="2147483686"/>
            <pc:sldLayoutMk cId="73518182" sldId="2147483689"/>
          </pc:sldLayoutMkLst>
        </pc:sldLayoutChg>
        <pc:sldLayoutChg chg="add mod replId">
          <pc:chgData name="Raphael Abraham" userId="1e5c5178e3f4e248" providerId="Windows Live" clId="Web-{425CA337-9A48-4A63-A438-51061321AF1C}" dt="2023-01-13T17:38:35.727" v="27"/>
          <pc:sldLayoutMkLst>
            <pc:docMk/>
            <pc:sldMasterMk cId="531055990" sldId="2147483686"/>
            <pc:sldLayoutMk cId="1414781114" sldId="2147483690"/>
          </pc:sldLayoutMkLst>
        </pc:sldLayoutChg>
        <pc:sldLayoutChg chg="add mod replId">
          <pc:chgData name="Raphael Abraham" userId="1e5c5178e3f4e248" providerId="Windows Live" clId="Web-{425CA337-9A48-4A63-A438-51061321AF1C}" dt="2023-01-13T17:38:35.727" v="27"/>
          <pc:sldLayoutMkLst>
            <pc:docMk/>
            <pc:sldMasterMk cId="531055990" sldId="2147483686"/>
            <pc:sldLayoutMk cId="2261632980" sldId="2147483691"/>
          </pc:sldLayoutMkLst>
        </pc:sldLayoutChg>
        <pc:sldLayoutChg chg="add mod replId">
          <pc:chgData name="Raphael Abraham" userId="1e5c5178e3f4e248" providerId="Windows Live" clId="Web-{425CA337-9A48-4A63-A438-51061321AF1C}" dt="2023-01-13T17:38:35.727" v="27"/>
          <pc:sldLayoutMkLst>
            <pc:docMk/>
            <pc:sldMasterMk cId="531055990" sldId="2147483686"/>
            <pc:sldLayoutMk cId="3797795046" sldId="2147483692"/>
          </pc:sldLayoutMkLst>
        </pc:sldLayoutChg>
        <pc:sldLayoutChg chg="add mod replId">
          <pc:chgData name="Raphael Abraham" userId="1e5c5178e3f4e248" providerId="Windows Live" clId="Web-{425CA337-9A48-4A63-A438-51061321AF1C}" dt="2023-01-13T17:38:35.727" v="27"/>
          <pc:sldLayoutMkLst>
            <pc:docMk/>
            <pc:sldMasterMk cId="531055990" sldId="2147483686"/>
            <pc:sldLayoutMk cId="1158341563" sldId="2147483693"/>
          </pc:sldLayoutMkLst>
        </pc:sldLayoutChg>
        <pc:sldLayoutChg chg="add mod replId">
          <pc:chgData name="Raphael Abraham" userId="1e5c5178e3f4e248" providerId="Windows Live" clId="Web-{425CA337-9A48-4A63-A438-51061321AF1C}" dt="2023-01-13T17:38:35.727" v="27"/>
          <pc:sldLayoutMkLst>
            <pc:docMk/>
            <pc:sldMasterMk cId="531055990" sldId="2147483686"/>
            <pc:sldLayoutMk cId="38341668" sldId="2147483694"/>
          </pc:sldLayoutMkLst>
        </pc:sldLayoutChg>
        <pc:sldLayoutChg chg="add mod replId">
          <pc:chgData name="Raphael Abraham" userId="1e5c5178e3f4e248" providerId="Windows Live" clId="Web-{425CA337-9A48-4A63-A438-51061321AF1C}" dt="2023-01-13T17:38:35.727" v="27"/>
          <pc:sldLayoutMkLst>
            <pc:docMk/>
            <pc:sldMasterMk cId="531055990" sldId="2147483686"/>
            <pc:sldLayoutMk cId="312346161" sldId="2147483695"/>
          </pc:sldLayoutMkLst>
        </pc:sldLayoutChg>
        <pc:sldLayoutChg chg="add mod replId">
          <pc:chgData name="Raphael Abraham" userId="1e5c5178e3f4e248" providerId="Windows Live" clId="Web-{425CA337-9A48-4A63-A438-51061321AF1C}" dt="2023-01-13T17:38:35.727" v="27"/>
          <pc:sldLayoutMkLst>
            <pc:docMk/>
            <pc:sldMasterMk cId="531055990" sldId="2147483686"/>
            <pc:sldLayoutMk cId="1401812371" sldId="2147483696"/>
          </pc:sldLayoutMkLst>
        </pc:sldLayoutChg>
        <pc:sldLayoutChg chg="add mod replId">
          <pc:chgData name="Raphael Abraham" userId="1e5c5178e3f4e248" providerId="Windows Live" clId="Web-{425CA337-9A48-4A63-A438-51061321AF1C}" dt="2023-01-13T17:38:35.727" v="27"/>
          <pc:sldLayoutMkLst>
            <pc:docMk/>
            <pc:sldMasterMk cId="531055990" sldId="2147483686"/>
            <pc:sldLayoutMk cId="2104800226" sldId="2147483697"/>
          </pc:sldLayoutMkLst>
        </pc:sldLayoutChg>
      </pc:sldMasterChg>
    </pc:docChg>
  </pc:docChgLst>
  <pc:docChgLst>
    <pc:chgData name="Raphael Abraham" userId="1e5c5178e3f4e248" providerId="Windows Live" clId="Web-{AC7873FF-FF3D-4757-951D-8D0D64E7C9B8}"/>
    <pc:docChg chg="addSld modSld">
      <pc:chgData name="Raphael Abraham" userId="1e5c5178e3f4e248" providerId="Windows Live" clId="Web-{AC7873FF-FF3D-4757-951D-8D0D64E7C9B8}" dt="2023-01-20T13:18:34.276" v="65" actId="1076"/>
      <pc:docMkLst>
        <pc:docMk/>
      </pc:docMkLst>
      <pc:sldChg chg="modSp">
        <pc:chgData name="Raphael Abraham" userId="1e5c5178e3f4e248" providerId="Windows Live" clId="Web-{AC7873FF-FF3D-4757-951D-8D0D64E7C9B8}" dt="2023-01-20T13:18:34.276" v="65" actId="1076"/>
        <pc:sldMkLst>
          <pc:docMk/>
          <pc:sldMk cId="3784089036" sldId="256"/>
        </pc:sldMkLst>
        <pc:spChg chg="mod">
          <ac:chgData name="Raphael Abraham" userId="1e5c5178e3f4e248" providerId="Windows Live" clId="Web-{AC7873FF-FF3D-4757-951D-8D0D64E7C9B8}" dt="2023-01-20T13:18:34.276" v="65" actId="1076"/>
          <ac:spMkLst>
            <pc:docMk/>
            <pc:sldMk cId="3784089036" sldId="256"/>
            <ac:spMk id="2" creationId="{00000000-0000-0000-0000-000000000000}"/>
          </ac:spMkLst>
        </pc:spChg>
      </pc:sldChg>
      <pc:sldChg chg="addSp delSp modSp new">
        <pc:chgData name="Raphael Abraham" userId="1e5c5178e3f4e248" providerId="Windows Live" clId="Web-{AC7873FF-FF3D-4757-951D-8D0D64E7C9B8}" dt="2023-01-20T13:18:05.305" v="64" actId="14100"/>
        <pc:sldMkLst>
          <pc:docMk/>
          <pc:sldMk cId="1613139300" sldId="257"/>
        </pc:sldMkLst>
        <pc:spChg chg="del">
          <ac:chgData name="Raphael Abraham" userId="1e5c5178e3f4e248" providerId="Windows Live" clId="Web-{AC7873FF-FF3D-4757-951D-8D0D64E7C9B8}" dt="2023-01-20T13:13:43.365" v="3"/>
          <ac:spMkLst>
            <pc:docMk/>
            <pc:sldMk cId="1613139300" sldId="257"/>
            <ac:spMk id="2" creationId="{BB694BA2-C692-A61F-7D17-B0F978E6A203}"/>
          </ac:spMkLst>
        </pc:spChg>
        <pc:spChg chg="del mod">
          <ac:chgData name="Raphael Abraham" userId="1e5c5178e3f4e248" providerId="Windows Live" clId="Web-{AC7873FF-FF3D-4757-951D-8D0D64E7C9B8}" dt="2023-01-20T13:12:51.908" v="2"/>
          <ac:spMkLst>
            <pc:docMk/>
            <pc:sldMk cId="1613139300" sldId="257"/>
            <ac:spMk id="3" creationId="{0E0E69BB-4F40-DF21-E20D-C2E63CAA213A}"/>
          </ac:spMkLst>
        </pc:spChg>
        <pc:spChg chg="add del mod">
          <ac:chgData name="Raphael Abraham" userId="1e5c5178e3f4e248" providerId="Windows Live" clId="Web-{AC7873FF-FF3D-4757-951D-8D0D64E7C9B8}" dt="2023-01-20T13:14:34.259" v="6"/>
          <ac:spMkLst>
            <pc:docMk/>
            <pc:sldMk cId="1613139300" sldId="257"/>
            <ac:spMk id="4" creationId="{513278C9-71DD-276F-6474-7C2E5E8E41B0}"/>
          </ac:spMkLst>
        </pc:spChg>
        <pc:spChg chg="add mod">
          <ac:chgData name="Raphael Abraham" userId="1e5c5178e3f4e248" providerId="Windows Live" clId="Web-{AC7873FF-FF3D-4757-951D-8D0D64E7C9B8}" dt="2023-01-20T13:18:05.305" v="64" actId="14100"/>
          <ac:spMkLst>
            <pc:docMk/>
            <pc:sldMk cId="1613139300" sldId="257"/>
            <ac:spMk id="5" creationId="{0B9D7E9C-F4BE-9AB4-E961-28B06162F016}"/>
          </ac:spMkLst>
        </pc:spChg>
      </pc:sldChg>
    </pc:docChg>
  </pc:docChgLst>
  <pc:docChgLst>
    <pc:chgData name="Raphael Abraham" userId="1e5c5178e3f4e248" providerId="Windows Live" clId="Web-{35D2E435-08AD-4C83-9628-A63CC2320AA4}"/>
    <pc:docChg chg="addSld modSld sldOrd addMainMaster delMainMaster">
      <pc:chgData name="Raphael Abraham" userId="1e5c5178e3f4e248" providerId="Windows Live" clId="Web-{35D2E435-08AD-4C83-9628-A63CC2320AA4}" dt="2023-02-10T14:13:50.497" v="60" actId="1076"/>
      <pc:docMkLst>
        <pc:docMk/>
      </pc:docMkLst>
      <pc:sldChg chg="addSp delSp mod modClrScheme delDesignElem chgLayout">
        <pc:chgData name="Raphael Abraham" userId="1e5c5178e3f4e248" providerId="Windows Live" clId="Web-{35D2E435-08AD-4C83-9628-A63CC2320AA4}" dt="2023-02-10T13:08:55.100" v="32"/>
        <pc:sldMkLst>
          <pc:docMk/>
          <pc:sldMk cId="1816357795" sldId="263"/>
        </pc:sldMkLst>
        <pc:spChg chg="add del">
          <ac:chgData name="Raphael Abraham" userId="1e5c5178e3f4e248" providerId="Windows Live" clId="Web-{35D2E435-08AD-4C83-9628-A63CC2320AA4}" dt="2023-02-10T13:08:55.100" v="32"/>
          <ac:spMkLst>
            <pc:docMk/>
            <pc:sldMk cId="1816357795" sldId="263"/>
            <ac:spMk id="32" creationId="{9AA72BD9-2C5A-4EDC-931F-5AA08EACA0F3}"/>
          </ac:spMkLst>
        </pc:spChg>
        <pc:spChg chg="add del">
          <ac:chgData name="Raphael Abraham" userId="1e5c5178e3f4e248" providerId="Windows Live" clId="Web-{35D2E435-08AD-4C83-9628-A63CC2320AA4}" dt="2023-02-10T13:08:55.100" v="32"/>
          <ac:spMkLst>
            <pc:docMk/>
            <pc:sldMk cId="1816357795" sldId="263"/>
            <ac:spMk id="34" creationId="{DD3981AC-7B61-4947-BCF3-F7AA7FA385B9}"/>
          </ac:spMkLst>
        </pc:spChg>
        <pc:spChg chg="add del">
          <ac:chgData name="Raphael Abraham" userId="1e5c5178e3f4e248" providerId="Windows Live" clId="Web-{35D2E435-08AD-4C83-9628-A63CC2320AA4}" dt="2023-02-10T13:08:55.100" v="32"/>
          <ac:spMkLst>
            <pc:docMk/>
            <pc:sldMk cId="1816357795" sldId="263"/>
            <ac:spMk id="36" creationId="{55D4142C-5077-457F-A6AD-3FECFDB39685}"/>
          </ac:spMkLst>
        </pc:spChg>
        <pc:spChg chg="add del">
          <ac:chgData name="Raphael Abraham" userId="1e5c5178e3f4e248" providerId="Windows Live" clId="Web-{35D2E435-08AD-4C83-9628-A63CC2320AA4}" dt="2023-02-10T13:08:55.100" v="32"/>
          <ac:spMkLst>
            <pc:docMk/>
            <pc:sldMk cId="1816357795" sldId="263"/>
            <ac:spMk id="38" creationId="{7A5F0580-5EE9-419F-96EE-B6529EF6E7D0}"/>
          </ac:spMkLst>
        </pc:spChg>
      </pc:sldChg>
      <pc:sldChg chg="addSp delSp modSp mod modClrScheme delDesignElem chgLayout">
        <pc:chgData name="Raphael Abraham" userId="1e5c5178e3f4e248" providerId="Windows Live" clId="Web-{35D2E435-08AD-4C83-9628-A63CC2320AA4}" dt="2023-02-10T14:13:50.497" v="60" actId="1076"/>
        <pc:sldMkLst>
          <pc:docMk/>
          <pc:sldMk cId="1492207909" sldId="264"/>
        </pc:sldMkLst>
        <pc:spChg chg="mod">
          <ac:chgData name="Raphael Abraham" userId="1e5c5178e3f4e248" providerId="Windows Live" clId="Web-{35D2E435-08AD-4C83-9628-A63CC2320AA4}" dt="2023-02-10T14:13:50.497" v="60" actId="1076"/>
          <ac:spMkLst>
            <pc:docMk/>
            <pc:sldMk cId="1492207909" sldId="264"/>
            <ac:spMk id="5" creationId="{0B9D7E9C-F4BE-9AB4-E961-28B06162F016}"/>
          </ac:spMkLst>
        </pc:spChg>
        <pc:spChg chg="add del">
          <ac:chgData name="Raphael Abraham" userId="1e5c5178e3f4e248" providerId="Windows Live" clId="Web-{35D2E435-08AD-4C83-9628-A63CC2320AA4}" dt="2023-02-10T13:08:55.100" v="32"/>
          <ac:spMkLst>
            <pc:docMk/>
            <pc:sldMk cId="1492207909" sldId="264"/>
            <ac:spMk id="19" creationId="{823AC064-BC96-4F32-8AE1-B2FD38754823}"/>
          </ac:spMkLst>
        </pc:spChg>
        <pc:cxnChg chg="add del">
          <ac:chgData name="Raphael Abraham" userId="1e5c5178e3f4e248" providerId="Windows Live" clId="Web-{35D2E435-08AD-4C83-9628-A63CC2320AA4}" dt="2023-02-10T13:08:55.100" v="32"/>
          <ac:cxnSpMkLst>
            <pc:docMk/>
            <pc:sldMk cId="1492207909" sldId="264"/>
            <ac:cxnSpMk id="17" creationId="{DB146403-F3D6-484B-B2ED-97F9565D0370}"/>
          </ac:cxnSpMkLst>
        </pc:cxnChg>
        <pc:cxnChg chg="add del">
          <ac:chgData name="Raphael Abraham" userId="1e5c5178e3f4e248" providerId="Windows Live" clId="Web-{35D2E435-08AD-4C83-9628-A63CC2320AA4}" dt="2023-02-10T13:08:55.100" v="32"/>
          <ac:cxnSpMkLst>
            <pc:docMk/>
            <pc:sldMk cId="1492207909" sldId="264"/>
            <ac:cxnSpMk id="21" creationId="{7E7C77BC-7138-40B1-A15B-20F57A494629}"/>
          </ac:cxnSpMkLst>
        </pc:cxnChg>
      </pc:sldChg>
      <pc:sldChg chg="addSp delSp mod modClrScheme delDesignElem chgLayout">
        <pc:chgData name="Raphael Abraham" userId="1e5c5178e3f4e248" providerId="Windows Live" clId="Web-{35D2E435-08AD-4C83-9628-A63CC2320AA4}" dt="2023-02-10T13:08:55.100" v="32"/>
        <pc:sldMkLst>
          <pc:docMk/>
          <pc:sldMk cId="2943741259" sldId="265"/>
        </pc:sldMkLst>
        <pc:spChg chg="add del">
          <ac:chgData name="Raphael Abraham" userId="1e5c5178e3f4e248" providerId="Windows Live" clId="Web-{35D2E435-08AD-4C83-9628-A63CC2320AA4}" dt="2023-02-10T13:08:55.100" v="32"/>
          <ac:spMkLst>
            <pc:docMk/>
            <pc:sldMk cId="2943741259" sldId="265"/>
            <ac:spMk id="32" creationId="{9AA72BD9-2C5A-4EDC-931F-5AA08EACA0F3}"/>
          </ac:spMkLst>
        </pc:spChg>
        <pc:spChg chg="add del">
          <ac:chgData name="Raphael Abraham" userId="1e5c5178e3f4e248" providerId="Windows Live" clId="Web-{35D2E435-08AD-4C83-9628-A63CC2320AA4}" dt="2023-02-10T13:08:55.100" v="32"/>
          <ac:spMkLst>
            <pc:docMk/>
            <pc:sldMk cId="2943741259" sldId="265"/>
            <ac:spMk id="34" creationId="{DD3981AC-7B61-4947-BCF3-F7AA7FA385B9}"/>
          </ac:spMkLst>
        </pc:spChg>
        <pc:spChg chg="add del">
          <ac:chgData name="Raphael Abraham" userId="1e5c5178e3f4e248" providerId="Windows Live" clId="Web-{35D2E435-08AD-4C83-9628-A63CC2320AA4}" dt="2023-02-10T13:08:55.100" v="32"/>
          <ac:spMkLst>
            <pc:docMk/>
            <pc:sldMk cId="2943741259" sldId="265"/>
            <ac:spMk id="36" creationId="{55D4142C-5077-457F-A6AD-3FECFDB39685}"/>
          </ac:spMkLst>
        </pc:spChg>
        <pc:spChg chg="add del">
          <ac:chgData name="Raphael Abraham" userId="1e5c5178e3f4e248" providerId="Windows Live" clId="Web-{35D2E435-08AD-4C83-9628-A63CC2320AA4}" dt="2023-02-10T13:08:55.100" v="32"/>
          <ac:spMkLst>
            <pc:docMk/>
            <pc:sldMk cId="2943741259" sldId="265"/>
            <ac:spMk id="38" creationId="{7A5F0580-5EE9-419F-96EE-B6529EF6E7D0}"/>
          </ac:spMkLst>
        </pc:spChg>
      </pc:sldChg>
      <pc:sldChg chg="addSp delSp mod modClrScheme delDesignElem chgLayout">
        <pc:chgData name="Raphael Abraham" userId="1e5c5178e3f4e248" providerId="Windows Live" clId="Web-{35D2E435-08AD-4C83-9628-A63CC2320AA4}" dt="2023-02-10T13:08:55.100" v="32"/>
        <pc:sldMkLst>
          <pc:docMk/>
          <pc:sldMk cId="4151348857" sldId="266"/>
        </pc:sldMkLst>
        <pc:spChg chg="add del">
          <ac:chgData name="Raphael Abraham" userId="1e5c5178e3f4e248" providerId="Windows Live" clId="Web-{35D2E435-08AD-4C83-9628-A63CC2320AA4}" dt="2023-02-10T13:08:55.100" v="32"/>
          <ac:spMkLst>
            <pc:docMk/>
            <pc:sldMk cId="4151348857" sldId="266"/>
            <ac:spMk id="32" creationId="{9AA72BD9-2C5A-4EDC-931F-5AA08EACA0F3}"/>
          </ac:spMkLst>
        </pc:spChg>
        <pc:spChg chg="add del">
          <ac:chgData name="Raphael Abraham" userId="1e5c5178e3f4e248" providerId="Windows Live" clId="Web-{35D2E435-08AD-4C83-9628-A63CC2320AA4}" dt="2023-02-10T13:08:55.100" v="32"/>
          <ac:spMkLst>
            <pc:docMk/>
            <pc:sldMk cId="4151348857" sldId="266"/>
            <ac:spMk id="34" creationId="{DD3981AC-7B61-4947-BCF3-F7AA7FA385B9}"/>
          </ac:spMkLst>
        </pc:spChg>
        <pc:spChg chg="add del">
          <ac:chgData name="Raphael Abraham" userId="1e5c5178e3f4e248" providerId="Windows Live" clId="Web-{35D2E435-08AD-4C83-9628-A63CC2320AA4}" dt="2023-02-10T13:08:55.100" v="32"/>
          <ac:spMkLst>
            <pc:docMk/>
            <pc:sldMk cId="4151348857" sldId="266"/>
            <ac:spMk id="36" creationId="{55D4142C-5077-457F-A6AD-3FECFDB39685}"/>
          </ac:spMkLst>
        </pc:spChg>
        <pc:spChg chg="add del">
          <ac:chgData name="Raphael Abraham" userId="1e5c5178e3f4e248" providerId="Windows Live" clId="Web-{35D2E435-08AD-4C83-9628-A63CC2320AA4}" dt="2023-02-10T13:08:55.100" v="32"/>
          <ac:spMkLst>
            <pc:docMk/>
            <pc:sldMk cId="4151348857" sldId="266"/>
            <ac:spMk id="38" creationId="{7A5F0580-5EE9-419F-96EE-B6529EF6E7D0}"/>
          </ac:spMkLst>
        </pc:spChg>
      </pc:sldChg>
      <pc:sldChg chg="addSp delSp mod modClrScheme delDesignElem chgLayout">
        <pc:chgData name="Raphael Abraham" userId="1e5c5178e3f4e248" providerId="Windows Live" clId="Web-{35D2E435-08AD-4C83-9628-A63CC2320AA4}" dt="2023-02-10T13:08:55.100" v="32"/>
        <pc:sldMkLst>
          <pc:docMk/>
          <pc:sldMk cId="863296313" sldId="267"/>
        </pc:sldMkLst>
        <pc:spChg chg="add del">
          <ac:chgData name="Raphael Abraham" userId="1e5c5178e3f4e248" providerId="Windows Live" clId="Web-{35D2E435-08AD-4C83-9628-A63CC2320AA4}" dt="2023-02-10T13:08:55.100" v="32"/>
          <ac:spMkLst>
            <pc:docMk/>
            <pc:sldMk cId="863296313" sldId="267"/>
            <ac:spMk id="18" creationId="{A29398BB-6F62-472B-88B2-8D942FEBFB20}"/>
          </ac:spMkLst>
        </pc:spChg>
        <pc:spChg chg="add del">
          <ac:chgData name="Raphael Abraham" userId="1e5c5178e3f4e248" providerId="Windows Live" clId="Web-{35D2E435-08AD-4C83-9628-A63CC2320AA4}" dt="2023-02-10T13:08:55.100" v="32"/>
          <ac:spMkLst>
            <pc:docMk/>
            <pc:sldMk cId="863296313" sldId="267"/>
            <ac:spMk id="20" creationId="{74F93062-C8C5-49C4-B90F-AA5653D572D2}"/>
          </ac:spMkLst>
        </pc:spChg>
      </pc:sldChg>
      <pc:sldChg chg="addSp delSp modSp mod modTransition setBg modClrScheme setClrOvrMap delDesignElem chgLayout">
        <pc:chgData name="Raphael Abraham" userId="1e5c5178e3f4e248" providerId="Windows Live" clId="Web-{35D2E435-08AD-4C83-9628-A63CC2320AA4}" dt="2023-02-10T14:11:46.461" v="59"/>
        <pc:sldMkLst>
          <pc:docMk/>
          <pc:sldMk cId="2626698716" sldId="268"/>
        </pc:sldMkLst>
        <pc:spChg chg="add mod">
          <ac:chgData name="Raphael Abraham" userId="1e5c5178e3f4e248" providerId="Windows Live" clId="Web-{35D2E435-08AD-4C83-9628-A63CC2320AA4}" dt="2023-02-10T13:17:58.886" v="50" actId="14100"/>
          <ac:spMkLst>
            <pc:docMk/>
            <pc:sldMk cId="2626698716" sldId="268"/>
            <ac:spMk id="2" creationId="{9B3689BE-0912-654D-44EB-6D229CE3F278}"/>
          </ac:spMkLst>
        </pc:spChg>
        <pc:spChg chg="add del">
          <ac:chgData name="Raphael Abraham" userId="1e5c5178e3f4e248" providerId="Windows Live" clId="Web-{35D2E435-08AD-4C83-9628-A63CC2320AA4}" dt="2023-02-10T13:16:04.679" v="41"/>
          <ac:spMkLst>
            <pc:docMk/>
            <pc:sldMk cId="2626698716" sldId="268"/>
            <ac:spMk id="8" creationId="{E49CC64F-7275-4E33-961B-0C5CDC439875}"/>
          </ac:spMkLst>
        </pc:spChg>
        <pc:spChg chg="add">
          <ac:chgData name="Raphael Abraham" userId="1e5c5178e3f4e248" providerId="Windows Live" clId="Web-{35D2E435-08AD-4C83-9628-A63CC2320AA4}" dt="2023-02-10T13:16:04.679" v="41"/>
          <ac:spMkLst>
            <pc:docMk/>
            <pc:sldMk cId="2626698716" sldId="268"/>
            <ac:spMk id="13" creationId="{E49CC64F-7275-4E33-961B-0C5CDC439875}"/>
          </ac:spMkLst>
        </pc:spChg>
        <pc:picChg chg="add mod">
          <ac:chgData name="Raphael Abraham" userId="1e5c5178e3f4e248" providerId="Windows Live" clId="Web-{35D2E435-08AD-4C83-9628-A63CC2320AA4}" dt="2023-02-10T13:16:04.679" v="41"/>
          <ac:picMkLst>
            <pc:docMk/>
            <pc:sldMk cId="2626698716" sldId="268"/>
            <ac:picMk id="4" creationId="{F6E6E94B-9C1E-6F2E-FF23-4B7D870334A6}"/>
          </ac:picMkLst>
        </pc:picChg>
      </pc:sldChg>
      <pc:sldChg chg="addSp delSp mod modClrScheme delDesignElem chgLayout">
        <pc:chgData name="Raphael Abraham" userId="1e5c5178e3f4e248" providerId="Windows Live" clId="Web-{35D2E435-08AD-4C83-9628-A63CC2320AA4}" dt="2023-02-10T13:08:55.100" v="32"/>
        <pc:sldMkLst>
          <pc:docMk/>
          <pc:sldMk cId="3519915260" sldId="269"/>
        </pc:sldMkLst>
        <pc:spChg chg="add del">
          <ac:chgData name="Raphael Abraham" userId="1e5c5178e3f4e248" providerId="Windows Live" clId="Web-{35D2E435-08AD-4C83-9628-A63CC2320AA4}" dt="2023-02-10T13:08:55.100" v="32"/>
          <ac:spMkLst>
            <pc:docMk/>
            <pc:sldMk cId="3519915260" sldId="269"/>
            <ac:spMk id="18" creationId="{A29398BB-6F62-472B-88B2-8D942FEBFB20}"/>
          </ac:spMkLst>
        </pc:spChg>
        <pc:spChg chg="add del">
          <ac:chgData name="Raphael Abraham" userId="1e5c5178e3f4e248" providerId="Windows Live" clId="Web-{35D2E435-08AD-4C83-9628-A63CC2320AA4}" dt="2023-02-10T13:08:55.100" v="32"/>
          <ac:spMkLst>
            <pc:docMk/>
            <pc:sldMk cId="3519915260" sldId="269"/>
            <ac:spMk id="20" creationId="{74F93062-C8C5-49C4-B90F-AA5653D572D2}"/>
          </ac:spMkLst>
        </pc:spChg>
      </pc:sldChg>
      <pc:sldChg chg="delSp new mod ord modClrScheme chgLayout">
        <pc:chgData name="Raphael Abraham" userId="1e5c5178e3f4e248" providerId="Windows Live" clId="Web-{35D2E435-08AD-4C83-9628-A63CC2320AA4}" dt="2023-02-10T13:08:55.100" v="32"/>
        <pc:sldMkLst>
          <pc:docMk/>
          <pc:sldMk cId="2838850470" sldId="270"/>
        </pc:sldMkLst>
        <pc:spChg chg="del">
          <ac:chgData name="Raphael Abraham" userId="1e5c5178e3f4e248" providerId="Windows Live" clId="Web-{35D2E435-08AD-4C83-9628-A63CC2320AA4}" dt="2023-02-10T13:08:18.990" v="28"/>
          <ac:spMkLst>
            <pc:docMk/>
            <pc:sldMk cId="2838850470" sldId="270"/>
            <ac:spMk id="2" creationId="{4FA5CAD4-9661-D2B1-ABFE-14482AFC66F2}"/>
          </ac:spMkLst>
        </pc:spChg>
        <pc:spChg chg="del">
          <ac:chgData name="Raphael Abraham" userId="1e5c5178e3f4e248" providerId="Windows Live" clId="Web-{35D2E435-08AD-4C83-9628-A63CC2320AA4}" dt="2023-02-10T13:08:14.396" v="27"/>
          <ac:spMkLst>
            <pc:docMk/>
            <pc:sldMk cId="2838850470" sldId="270"/>
            <ac:spMk id="3" creationId="{0D8C9C8A-98FD-C1B3-FA54-AC6C5E1468C5}"/>
          </ac:spMkLst>
        </pc:spChg>
      </pc:sldChg>
      <pc:sldMasterChg chg="add del addSldLayout delSldLayout">
        <pc:chgData name="Raphael Abraham" userId="1e5c5178e3f4e248" providerId="Windows Live" clId="Web-{35D2E435-08AD-4C83-9628-A63CC2320AA4}" dt="2023-02-10T13:08:55.100" v="32"/>
        <pc:sldMasterMkLst>
          <pc:docMk/>
          <pc:sldMasterMk cId="531055990" sldId="2147483686"/>
        </pc:sldMasterMkLst>
        <pc:sldLayoutChg chg="add del">
          <pc:chgData name="Raphael Abraham" userId="1e5c5178e3f4e248" providerId="Windows Live" clId="Web-{35D2E435-08AD-4C83-9628-A63CC2320AA4}" dt="2023-02-10T13:08:55.100" v="32"/>
          <pc:sldLayoutMkLst>
            <pc:docMk/>
            <pc:sldMasterMk cId="531055990" sldId="2147483686"/>
            <pc:sldLayoutMk cId="1785766970" sldId="2147483687"/>
          </pc:sldLayoutMkLst>
        </pc:sldLayoutChg>
        <pc:sldLayoutChg chg="add del">
          <pc:chgData name="Raphael Abraham" userId="1e5c5178e3f4e248" providerId="Windows Live" clId="Web-{35D2E435-08AD-4C83-9628-A63CC2320AA4}" dt="2023-02-10T13:08:55.100" v="32"/>
          <pc:sldLayoutMkLst>
            <pc:docMk/>
            <pc:sldMasterMk cId="531055990" sldId="2147483686"/>
            <pc:sldLayoutMk cId="2609637143" sldId="2147483688"/>
          </pc:sldLayoutMkLst>
        </pc:sldLayoutChg>
        <pc:sldLayoutChg chg="add del">
          <pc:chgData name="Raphael Abraham" userId="1e5c5178e3f4e248" providerId="Windows Live" clId="Web-{35D2E435-08AD-4C83-9628-A63CC2320AA4}" dt="2023-02-10T13:08:55.100" v="32"/>
          <pc:sldLayoutMkLst>
            <pc:docMk/>
            <pc:sldMasterMk cId="531055990" sldId="2147483686"/>
            <pc:sldLayoutMk cId="73518182" sldId="2147483689"/>
          </pc:sldLayoutMkLst>
        </pc:sldLayoutChg>
        <pc:sldLayoutChg chg="add del">
          <pc:chgData name="Raphael Abraham" userId="1e5c5178e3f4e248" providerId="Windows Live" clId="Web-{35D2E435-08AD-4C83-9628-A63CC2320AA4}" dt="2023-02-10T13:08:55.100" v="32"/>
          <pc:sldLayoutMkLst>
            <pc:docMk/>
            <pc:sldMasterMk cId="531055990" sldId="2147483686"/>
            <pc:sldLayoutMk cId="1414781114" sldId="2147483690"/>
          </pc:sldLayoutMkLst>
        </pc:sldLayoutChg>
        <pc:sldLayoutChg chg="add del">
          <pc:chgData name="Raphael Abraham" userId="1e5c5178e3f4e248" providerId="Windows Live" clId="Web-{35D2E435-08AD-4C83-9628-A63CC2320AA4}" dt="2023-02-10T13:08:55.100" v="32"/>
          <pc:sldLayoutMkLst>
            <pc:docMk/>
            <pc:sldMasterMk cId="531055990" sldId="2147483686"/>
            <pc:sldLayoutMk cId="2261632980" sldId="2147483691"/>
          </pc:sldLayoutMkLst>
        </pc:sldLayoutChg>
        <pc:sldLayoutChg chg="add del">
          <pc:chgData name="Raphael Abraham" userId="1e5c5178e3f4e248" providerId="Windows Live" clId="Web-{35D2E435-08AD-4C83-9628-A63CC2320AA4}" dt="2023-02-10T13:08:55.100" v="32"/>
          <pc:sldLayoutMkLst>
            <pc:docMk/>
            <pc:sldMasterMk cId="531055990" sldId="2147483686"/>
            <pc:sldLayoutMk cId="3797795046" sldId="2147483692"/>
          </pc:sldLayoutMkLst>
        </pc:sldLayoutChg>
        <pc:sldLayoutChg chg="add del">
          <pc:chgData name="Raphael Abraham" userId="1e5c5178e3f4e248" providerId="Windows Live" clId="Web-{35D2E435-08AD-4C83-9628-A63CC2320AA4}" dt="2023-02-10T13:08:55.100" v="32"/>
          <pc:sldLayoutMkLst>
            <pc:docMk/>
            <pc:sldMasterMk cId="531055990" sldId="2147483686"/>
            <pc:sldLayoutMk cId="1158341563" sldId="2147483693"/>
          </pc:sldLayoutMkLst>
        </pc:sldLayoutChg>
        <pc:sldLayoutChg chg="add del">
          <pc:chgData name="Raphael Abraham" userId="1e5c5178e3f4e248" providerId="Windows Live" clId="Web-{35D2E435-08AD-4C83-9628-A63CC2320AA4}" dt="2023-02-10T13:08:55.100" v="32"/>
          <pc:sldLayoutMkLst>
            <pc:docMk/>
            <pc:sldMasterMk cId="531055990" sldId="2147483686"/>
            <pc:sldLayoutMk cId="38341668" sldId="2147483694"/>
          </pc:sldLayoutMkLst>
        </pc:sldLayoutChg>
        <pc:sldLayoutChg chg="add del">
          <pc:chgData name="Raphael Abraham" userId="1e5c5178e3f4e248" providerId="Windows Live" clId="Web-{35D2E435-08AD-4C83-9628-A63CC2320AA4}" dt="2023-02-10T13:08:55.100" v="32"/>
          <pc:sldLayoutMkLst>
            <pc:docMk/>
            <pc:sldMasterMk cId="531055990" sldId="2147483686"/>
            <pc:sldLayoutMk cId="312346161" sldId="2147483695"/>
          </pc:sldLayoutMkLst>
        </pc:sldLayoutChg>
        <pc:sldLayoutChg chg="add del">
          <pc:chgData name="Raphael Abraham" userId="1e5c5178e3f4e248" providerId="Windows Live" clId="Web-{35D2E435-08AD-4C83-9628-A63CC2320AA4}" dt="2023-02-10T13:08:55.100" v="32"/>
          <pc:sldLayoutMkLst>
            <pc:docMk/>
            <pc:sldMasterMk cId="531055990" sldId="2147483686"/>
            <pc:sldLayoutMk cId="1401812371" sldId="2147483696"/>
          </pc:sldLayoutMkLst>
        </pc:sldLayoutChg>
        <pc:sldLayoutChg chg="add del">
          <pc:chgData name="Raphael Abraham" userId="1e5c5178e3f4e248" providerId="Windows Live" clId="Web-{35D2E435-08AD-4C83-9628-A63CC2320AA4}" dt="2023-02-10T13:08:55.100" v="32"/>
          <pc:sldLayoutMkLst>
            <pc:docMk/>
            <pc:sldMasterMk cId="531055990" sldId="2147483686"/>
            <pc:sldLayoutMk cId="2104800226" sldId="2147483697"/>
          </pc:sldLayoutMkLst>
        </pc:sldLayoutChg>
      </pc:sldMasterChg>
      <pc:sldMasterChg chg="add del addSldLayout delSldLayout modSldLayout">
        <pc:chgData name="Raphael Abraham" userId="1e5c5178e3f4e248" providerId="Windows Live" clId="Web-{35D2E435-08AD-4C83-9628-A63CC2320AA4}" dt="2023-02-10T13:08:55.100" v="32"/>
        <pc:sldMasterMkLst>
          <pc:docMk/>
          <pc:sldMasterMk cId="3795135293" sldId="2147483698"/>
        </pc:sldMasterMkLst>
        <pc:sldLayoutChg chg="add del mod replId">
          <pc:chgData name="Raphael Abraham" userId="1e5c5178e3f4e248" providerId="Windows Live" clId="Web-{35D2E435-08AD-4C83-9628-A63CC2320AA4}" dt="2023-02-10T13:08:55.100" v="32"/>
          <pc:sldLayoutMkLst>
            <pc:docMk/>
            <pc:sldMasterMk cId="3795135293" sldId="2147483698"/>
            <pc:sldLayoutMk cId="3715906518" sldId="2147483699"/>
          </pc:sldLayoutMkLst>
        </pc:sldLayoutChg>
        <pc:sldLayoutChg chg="add del mod replId">
          <pc:chgData name="Raphael Abraham" userId="1e5c5178e3f4e248" providerId="Windows Live" clId="Web-{35D2E435-08AD-4C83-9628-A63CC2320AA4}" dt="2023-02-10T13:08:55.100" v="32"/>
          <pc:sldLayoutMkLst>
            <pc:docMk/>
            <pc:sldMasterMk cId="3795135293" sldId="2147483698"/>
            <pc:sldLayoutMk cId="3836912397" sldId="2147483700"/>
          </pc:sldLayoutMkLst>
        </pc:sldLayoutChg>
        <pc:sldLayoutChg chg="add del mod replId">
          <pc:chgData name="Raphael Abraham" userId="1e5c5178e3f4e248" providerId="Windows Live" clId="Web-{35D2E435-08AD-4C83-9628-A63CC2320AA4}" dt="2023-02-10T13:08:55.100" v="32"/>
          <pc:sldLayoutMkLst>
            <pc:docMk/>
            <pc:sldMasterMk cId="3795135293" sldId="2147483698"/>
            <pc:sldLayoutMk cId="3956234356" sldId="2147483701"/>
          </pc:sldLayoutMkLst>
        </pc:sldLayoutChg>
        <pc:sldLayoutChg chg="add del mod replId">
          <pc:chgData name="Raphael Abraham" userId="1e5c5178e3f4e248" providerId="Windows Live" clId="Web-{35D2E435-08AD-4C83-9628-A63CC2320AA4}" dt="2023-02-10T13:08:55.100" v="32"/>
          <pc:sldLayoutMkLst>
            <pc:docMk/>
            <pc:sldMasterMk cId="3795135293" sldId="2147483698"/>
            <pc:sldLayoutMk cId="1336537590" sldId="2147483702"/>
          </pc:sldLayoutMkLst>
        </pc:sldLayoutChg>
        <pc:sldLayoutChg chg="add del mod replId">
          <pc:chgData name="Raphael Abraham" userId="1e5c5178e3f4e248" providerId="Windows Live" clId="Web-{35D2E435-08AD-4C83-9628-A63CC2320AA4}" dt="2023-02-10T13:08:55.100" v="32"/>
          <pc:sldLayoutMkLst>
            <pc:docMk/>
            <pc:sldMasterMk cId="3795135293" sldId="2147483698"/>
            <pc:sldLayoutMk cId="2663694871" sldId="2147483703"/>
          </pc:sldLayoutMkLst>
        </pc:sldLayoutChg>
        <pc:sldLayoutChg chg="add del mod replId">
          <pc:chgData name="Raphael Abraham" userId="1e5c5178e3f4e248" providerId="Windows Live" clId="Web-{35D2E435-08AD-4C83-9628-A63CC2320AA4}" dt="2023-02-10T13:08:55.100" v="32"/>
          <pc:sldLayoutMkLst>
            <pc:docMk/>
            <pc:sldMasterMk cId="3795135293" sldId="2147483698"/>
            <pc:sldLayoutMk cId="1437146236" sldId="2147483704"/>
          </pc:sldLayoutMkLst>
        </pc:sldLayoutChg>
        <pc:sldLayoutChg chg="add del mod replId">
          <pc:chgData name="Raphael Abraham" userId="1e5c5178e3f4e248" providerId="Windows Live" clId="Web-{35D2E435-08AD-4C83-9628-A63CC2320AA4}" dt="2023-02-10T13:08:55.100" v="32"/>
          <pc:sldLayoutMkLst>
            <pc:docMk/>
            <pc:sldMasterMk cId="3795135293" sldId="2147483698"/>
            <pc:sldLayoutMk cId="703452374" sldId="2147483705"/>
          </pc:sldLayoutMkLst>
        </pc:sldLayoutChg>
        <pc:sldLayoutChg chg="add del mod replId">
          <pc:chgData name="Raphael Abraham" userId="1e5c5178e3f4e248" providerId="Windows Live" clId="Web-{35D2E435-08AD-4C83-9628-A63CC2320AA4}" dt="2023-02-10T13:08:55.100" v="32"/>
          <pc:sldLayoutMkLst>
            <pc:docMk/>
            <pc:sldMasterMk cId="3795135293" sldId="2147483698"/>
            <pc:sldLayoutMk cId="4077479217" sldId="2147483706"/>
          </pc:sldLayoutMkLst>
        </pc:sldLayoutChg>
        <pc:sldLayoutChg chg="add del mod replId">
          <pc:chgData name="Raphael Abraham" userId="1e5c5178e3f4e248" providerId="Windows Live" clId="Web-{35D2E435-08AD-4C83-9628-A63CC2320AA4}" dt="2023-02-10T13:08:55.100" v="32"/>
          <pc:sldLayoutMkLst>
            <pc:docMk/>
            <pc:sldMasterMk cId="3795135293" sldId="2147483698"/>
            <pc:sldLayoutMk cId="349850802" sldId="2147483707"/>
          </pc:sldLayoutMkLst>
        </pc:sldLayoutChg>
        <pc:sldLayoutChg chg="add del mod replId">
          <pc:chgData name="Raphael Abraham" userId="1e5c5178e3f4e248" providerId="Windows Live" clId="Web-{35D2E435-08AD-4C83-9628-A63CC2320AA4}" dt="2023-02-10T13:08:55.100" v="32"/>
          <pc:sldLayoutMkLst>
            <pc:docMk/>
            <pc:sldMasterMk cId="3795135293" sldId="2147483698"/>
            <pc:sldLayoutMk cId="961538205" sldId="2147483708"/>
          </pc:sldLayoutMkLst>
        </pc:sldLayoutChg>
        <pc:sldLayoutChg chg="add del mod replId">
          <pc:chgData name="Raphael Abraham" userId="1e5c5178e3f4e248" providerId="Windows Live" clId="Web-{35D2E435-08AD-4C83-9628-A63CC2320AA4}" dt="2023-02-10T13:08:55.100" v="32"/>
          <pc:sldLayoutMkLst>
            <pc:docMk/>
            <pc:sldMasterMk cId="3795135293" sldId="2147483698"/>
            <pc:sldLayoutMk cId="2732352785" sldId="2147483709"/>
          </pc:sldLayoutMkLst>
        </pc:sldLayoutChg>
        <pc:sldLayoutChg chg="add del mod replId">
          <pc:chgData name="Raphael Abraham" userId="1e5c5178e3f4e248" providerId="Windows Live" clId="Web-{35D2E435-08AD-4C83-9628-A63CC2320AA4}" dt="2023-02-10T13:08:55.100" v="32"/>
          <pc:sldLayoutMkLst>
            <pc:docMk/>
            <pc:sldMasterMk cId="3795135293" sldId="2147483698"/>
            <pc:sldLayoutMk cId="696543132" sldId="2147483710"/>
          </pc:sldLayoutMkLst>
        </pc:sldLayoutChg>
        <pc:sldLayoutChg chg="add del mod replId">
          <pc:chgData name="Raphael Abraham" userId="1e5c5178e3f4e248" providerId="Windows Live" clId="Web-{35D2E435-08AD-4C83-9628-A63CC2320AA4}" dt="2023-02-10T13:08:55.100" v="32"/>
          <pc:sldLayoutMkLst>
            <pc:docMk/>
            <pc:sldMasterMk cId="3795135293" sldId="2147483698"/>
            <pc:sldLayoutMk cId="2156627545" sldId="2147483711"/>
          </pc:sldLayoutMkLst>
        </pc:sldLayoutChg>
        <pc:sldLayoutChg chg="add del mod replId">
          <pc:chgData name="Raphael Abraham" userId="1e5c5178e3f4e248" providerId="Windows Live" clId="Web-{35D2E435-08AD-4C83-9628-A63CC2320AA4}" dt="2023-02-10T13:08:55.100" v="32"/>
          <pc:sldLayoutMkLst>
            <pc:docMk/>
            <pc:sldMasterMk cId="3795135293" sldId="2147483698"/>
            <pc:sldLayoutMk cId="1310669831" sldId="2147483712"/>
          </pc:sldLayoutMkLst>
        </pc:sldLayoutChg>
        <pc:sldLayoutChg chg="add del mod replId">
          <pc:chgData name="Raphael Abraham" userId="1e5c5178e3f4e248" providerId="Windows Live" clId="Web-{35D2E435-08AD-4C83-9628-A63CC2320AA4}" dt="2023-02-10T13:08:55.100" v="32"/>
          <pc:sldLayoutMkLst>
            <pc:docMk/>
            <pc:sldMasterMk cId="3795135293" sldId="2147483698"/>
            <pc:sldLayoutMk cId="3547204658" sldId="2147483713"/>
          </pc:sldLayoutMkLst>
        </pc:sldLayoutChg>
        <pc:sldLayoutChg chg="add del mod replId">
          <pc:chgData name="Raphael Abraham" userId="1e5c5178e3f4e248" providerId="Windows Live" clId="Web-{35D2E435-08AD-4C83-9628-A63CC2320AA4}" dt="2023-02-10T13:08:55.100" v="32"/>
          <pc:sldLayoutMkLst>
            <pc:docMk/>
            <pc:sldMasterMk cId="3795135293" sldId="2147483698"/>
            <pc:sldLayoutMk cId="164308306" sldId="2147483714"/>
          </pc:sldLayoutMkLst>
        </pc:sldLayoutChg>
        <pc:sldLayoutChg chg="add del mod replId">
          <pc:chgData name="Raphael Abraham" userId="1e5c5178e3f4e248" providerId="Windows Live" clId="Web-{35D2E435-08AD-4C83-9628-A63CC2320AA4}" dt="2023-02-10T13:08:55.100" v="32"/>
          <pc:sldLayoutMkLst>
            <pc:docMk/>
            <pc:sldMasterMk cId="3795135293" sldId="2147483698"/>
            <pc:sldLayoutMk cId="4099555493" sldId="2147483715"/>
          </pc:sldLayoutMkLst>
        </pc:sldLayoutChg>
      </pc:sldMasterChg>
      <pc:sldMasterChg chg="add del addSldLayout delSldLayout modSldLayout">
        <pc:chgData name="Raphael Abraham" userId="1e5c5178e3f4e248" providerId="Windows Live" clId="Web-{35D2E435-08AD-4C83-9628-A63CC2320AA4}" dt="2023-02-10T13:08:52.272" v="31"/>
        <pc:sldMasterMkLst>
          <pc:docMk/>
          <pc:sldMasterMk cId="2403267418" sldId="2147483716"/>
        </pc:sldMasterMkLst>
        <pc:sldLayoutChg chg="add del mod replId">
          <pc:chgData name="Raphael Abraham" userId="1e5c5178e3f4e248" providerId="Windows Live" clId="Web-{35D2E435-08AD-4C83-9628-A63CC2320AA4}" dt="2023-02-10T13:08:52.272" v="31"/>
          <pc:sldLayoutMkLst>
            <pc:docMk/>
            <pc:sldMasterMk cId="2403267418" sldId="2147483716"/>
            <pc:sldLayoutMk cId="4255043918" sldId="2147483717"/>
          </pc:sldLayoutMkLst>
        </pc:sldLayoutChg>
        <pc:sldLayoutChg chg="add del mod replId">
          <pc:chgData name="Raphael Abraham" userId="1e5c5178e3f4e248" providerId="Windows Live" clId="Web-{35D2E435-08AD-4C83-9628-A63CC2320AA4}" dt="2023-02-10T13:08:52.272" v="31"/>
          <pc:sldLayoutMkLst>
            <pc:docMk/>
            <pc:sldMasterMk cId="2403267418" sldId="2147483716"/>
            <pc:sldLayoutMk cId="3748685878" sldId="2147483718"/>
          </pc:sldLayoutMkLst>
        </pc:sldLayoutChg>
        <pc:sldLayoutChg chg="add del mod replId">
          <pc:chgData name="Raphael Abraham" userId="1e5c5178e3f4e248" providerId="Windows Live" clId="Web-{35D2E435-08AD-4C83-9628-A63CC2320AA4}" dt="2023-02-10T13:08:52.272" v="31"/>
          <pc:sldLayoutMkLst>
            <pc:docMk/>
            <pc:sldMasterMk cId="2403267418" sldId="2147483716"/>
            <pc:sldLayoutMk cId="3425826911" sldId="2147483719"/>
          </pc:sldLayoutMkLst>
        </pc:sldLayoutChg>
        <pc:sldLayoutChg chg="add del mod replId">
          <pc:chgData name="Raphael Abraham" userId="1e5c5178e3f4e248" providerId="Windows Live" clId="Web-{35D2E435-08AD-4C83-9628-A63CC2320AA4}" dt="2023-02-10T13:08:52.272" v="31"/>
          <pc:sldLayoutMkLst>
            <pc:docMk/>
            <pc:sldMasterMk cId="2403267418" sldId="2147483716"/>
            <pc:sldLayoutMk cId="200761297" sldId="2147483720"/>
          </pc:sldLayoutMkLst>
        </pc:sldLayoutChg>
        <pc:sldLayoutChg chg="add del mod replId">
          <pc:chgData name="Raphael Abraham" userId="1e5c5178e3f4e248" providerId="Windows Live" clId="Web-{35D2E435-08AD-4C83-9628-A63CC2320AA4}" dt="2023-02-10T13:08:52.272" v="31"/>
          <pc:sldLayoutMkLst>
            <pc:docMk/>
            <pc:sldMasterMk cId="2403267418" sldId="2147483716"/>
            <pc:sldLayoutMk cId="3250320331" sldId="2147483721"/>
          </pc:sldLayoutMkLst>
        </pc:sldLayoutChg>
        <pc:sldLayoutChg chg="add del mod replId">
          <pc:chgData name="Raphael Abraham" userId="1e5c5178e3f4e248" providerId="Windows Live" clId="Web-{35D2E435-08AD-4C83-9628-A63CC2320AA4}" dt="2023-02-10T13:08:52.272" v="31"/>
          <pc:sldLayoutMkLst>
            <pc:docMk/>
            <pc:sldMasterMk cId="2403267418" sldId="2147483716"/>
            <pc:sldLayoutMk cId="2067031480" sldId="2147483722"/>
          </pc:sldLayoutMkLst>
        </pc:sldLayoutChg>
        <pc:sldLayoutChg chg="add del mod replId">
          <pc:chgData name="Raphael Abraham" userId="1e5c5178e3f4e248" providerId="Windows Live" clId="Web-{35D2E435-08AD-4C83-9628-A63CC2320AA4}" dt="2023-02-10T13:08:52.272" v="31"/>
          <pc:sldLayoutMkLst>
            <pc:docMk/>
            <pc:sldMasterMk cId="2403267418" sldId="2147483716"/>
            <pc:sldLayoutMk cId="2606262307" sldId="2147483723"/>
          </pc:sldLayoutMkLst>
        </pc:sldLayoutChg>
        <pc:sldLayoutChg chg="add del mod replId">
          <pc:chgData name="Raphael Abraham" userId="1e5c5178e3f4e248" providerId="Windows Live" clId="Web-{35D2E435-08AD-4C83-9628-A63CC2320AA4}" dt="2023-02-10T13:08:52.272" v="31"/>
          <pc:sldLayoutMkLst>
            <pc:docMk/>
            <pc:sldMasterMk cId="2403267418" sldId="2147483716"/>
            <pc:sldLayoutMk cId="2885371338" sldId="2147483724"/>
          </pc:sldLayoutMkLst>
        </pc:sldLayoutChg>
        <pc:sldLayoutChg chg="add del mod replId">
          <pc:chgData name="Raphael Abraham" userId="1e5c5178e3f4e248" providerId="Windows Live" clId="Web-{35D2E435-08AD-4C83-9628-A63CC2320AA4}" dt="2023-02-10T13:08:52.272" v="31"/>
          <pc:sldLayoutMkLst>
            <pc:docMk/>
            <pc:sldMasterMk cId="2403267418" sldId="2147483716"/>
            <pc:sldLayoutMk cId="2071787294" sldId="2147483725"/>
          </pc:sldLayoutMkLst>
        </pc:sldLayoutChg>
        <pc:sldLayoutChg chg="add del mod replId">
          <pc:chgData name="Raphael Abraham" userId="1e5c5178e3f4e248" providerId="Windows Live" clId="Web-{35D2E435-08AD-4C83-9628-A63CC2320AA4}" dt="2023-02-10T13:08:52.272" v="31"/>
          <pc:sldLayoutMkLst>
            <pc:docMk/>
            <pc:sldMasterMk cId="2403267418" sldId="2147483716"/>
            <pc:sldLayoutMk cId="1731303371" sldId="2147483726"/>
          </pc:sldLayoutMkLst>
        </pc:sldLayoutChg>
        <pc:sldLayoutChg chg="add del mod replId">
          <pc:chgData name="Raphael Abraham" userId="1e5c5178e3f4e248" providerId="Windows Live" clId="Web-{35D2E435-08AD-4C83-9628-A63CC2320AA4}" dt="2023-02-10T13:08:52.272" v="31"/>
          <pc:sldLayoutMkLst>
            <pc:docMk/>
            <pc:sldMasterMk cId="2403267418" sldId="2147483716"/>
            <pc:sldLayoutMk cId="1812151414" sldId="2147483727"/>
          </pc:sldLayoutMkLst>
        </pc:sldLayoutChg>
      </pc:sldMasterChg>
    </pc:docChg>
  </pc:docChgLst>
  <pc:docChgLst>
    <pc:chgData name="Raphael Abraham" userId="1e5c5178e3f4e248" providerId="Windows Live" clId="Web-{6D045A1A-683B-49AB-93EB-E310476D4B68}"/>
    <pc:docChg chg="modSld">
      <pc:chgData name="Raphael Abraham" userId="1e5c5178e3f4e248" providerId="Windows Live" clId="Web-{6D045A1A-683B-49AB-93EB-E310476D4B68}" dt="2023-02-17T13:43:07.713" v="1" actId="688"/>
      <pc:docMkLst>
        <pc:docMk/>
      </pc:docMkLst>
      <pc:sldChg chg="modSp">
        <pc:chgData name="Raphael Abraham" userId="1e5c5178e3f4e248" providerId="Windows Live" clId="Web-{6D045A1A-683B-49AB-93EB-E310476D4B68}" dt="2023-02-17T13:43:07.713" v="1" actId="688"/>
        <pc:sldMkLst>
          <pc:docMk/>
          <pc:sldMk cId="1492207909" sldId="264"/>
        </pc:sldMkLst>
        <pc:picChg chg="mod">
          <ac:chgData name="Raphael Abraham" userId="1e5c5178e3f4e248" providerId="Windows Live" clId="Web-{6D045A1A-683B-49AB-93EB-E310476D4B68}" dt="2023-02-17T13:43:07.713" v="1" actId="688"/>
          <ac:picMkLst>
            <pc:docMk/>
            <pc:sldMk cId="1492207909" sldId="264"/>
            <ac:picMk id="4" creationId="{8DFCD2FF-3D22-C283-4A16-382C68457BFB}"/>
          </ac:picMkLst>
        </pc:picChg>
      </pc:sldChg>
    </pc:docChg>
  </pc:docChgLst>
  <pc:docChgLst>
    <pc:chgData name="Raphael Abraham" userId="1e5c5178e3f4e248" providerId="Windows Live" clId="Web-{800E1E8C-C921-4EE7-9BF7-4E0114B25A41}"/>
    <pc:docChg chg="addSld delSld modSld sldOrd">
      <pc:chgData name="Raphael Abraham" userId="1e5c5178e3f4e248" providerId="Windows Live" clId="Web-{800E1E8C-C921-4EE7-9BF7-4E0114B25A41}" dt="2023-01-20T14:19:31.018" v="181"/>
      <pc:docMkLst>
        <pc:docMk/>
      </pc:docMkLst>
      <pc:sldChg chg="addSp delSp modSp modTransition">
        <pc:chgData name="Raphael Abraham" userId="1e5c5178e3f4e248" providerId="Windows Live" clId="Web-{800E1E8C-C921-4EE7-9BF7-4E0114B25A41}" dt="2023-01-20T13:40:14.144" v="66"/>
        <pc:sldMkLst>
          <pc:docMk/>
          <pc:sldMk cId="3784089036" sldId="256"/>
        </pc:sldMkLst>
        <pc:spChg chg="del mod">
          <ac:chgData name="Raphael Abraham" userId="1e5c5178e3f4e248" providerId="Windows Live" clId="Web-{800E1E8C-C921-4EE7-9BF7-4E0114B25A41}" dt="2023-01-20T13:40:09.472" v="65"/>
          <ac:spMkLst>
            <pc:docMk/>
            <pc:sldMk cId="3784089036" sldId="256"/>
            <ac:spMk id="3" creationId="{00000000-0000-0000-0000-000000000000}"/>
          </ac:spMkLst>
        </pc:spChg>
        <pc:spChg chg="add mod">
          <ac:chgData name="Raphael Abraham" userId="1e5c5178e3f4e248" providerId="Windows Live" clId="Web-{800E1E8C-C921-4EE7-9BF7-4E0114B25A41}" dt="2023-01-20T13:30:38.516" v="30" actId="1076"/>
          <ac:spMkLst>
            <pc:docMk/>
            <pc:sldMk cId="3784089036" sldId="256"/>
            <ac:spMk id="6" creationId="{E2F52B78-D2F8-7EB2-035B-FEB23DD13185}"/>
          </ac:spMkLst>
        </pc:spChg>
        <pc:spChg chg="add del mod">
          <ac:chgData name="Raphael Abraham" userId="1e5c5178e3f4e248" providerId="Windows Live" clId="Web-{800E1E8C-C921-4EE7-9BF7-4E0114B25A41}" dt="2023-01-20T13:40:14.144" v="66"/>
          <ac:spMkLst>
            <pc:docMk/>
            <pc:sldMk cId="3784089036" sldId="256"/>
            <ac:spMk id="8" creationId="{A8ABB9BD-CCF2-EF9E-910B-DCC203B5E774}"/>
          </ac:spMkLst>
        </pc:spChg>
        <pc:picChg chg="add del mod">
          <ac:chgData name="Raphael Abraham" userId="1e5c5178e3f4e248" providerId="Windows Live" clId="Web-{800E1E8C-C921-4EE7-9BF7-4E0114B25A41}" dt="2023-01-20T13:38:41.264" v="56"/>
          <ac:picMkLst>
            <pc:docMk/>
            <pc:sldMk cId="3784089036" sldId="256"/>
            <ac:picMk id="5" creationId="{65655654-1D4D-A73D-C2DB-6DFD1BBFDD64}"/>
          </ac:picMkLst>
        </pc:picChg>
      </pc:sldChg>
      <pc:sldChg chg="addSp delSp modSp modTransition">
        <pc:chgData name="Raphael Abraham" userId="1e5c5178e3f4e248" providerId="Windows Live" clId="Web-{800E1E8C-C921-4EE7-9BF7-4E0114B25A41}" dt="2023-01-20T14:11:06.394" v="160"/>
        <pc:sldMkLst>
          <pc:docMk/>
          <pc:sldMk cId="1613139300" sldId="257"/>
        </pc:sldMkLst>
        <pc:spChg chg="add del mod">
          <ac:chgData name="Raphael Abraham" userId="1e5c5178e3f4e248" providerId="Windows Live" clId="Web-{800E1E8C-C921-4EE7-9BF7-4E0114B25A41}" dt="2023-01-20T14:11:06.394" v="160"/>
          <ac:spMkLst>
            <pc:docMk/>
            <pc:sldMk cId="1613139300" sldId="257"/>
            <ac:spMk id="2" creationId="{1333E12E-18CE-73D9-C671-31C8163F71F2}"/>
          </ac:spMkLst>
        </pc:spChg>
        <pc:spChg chg="mod">
          <ac:chgData name="Raphael Abraham" userId="1e5c5178e3f4e248" providerId="Windows Live" clId="Web-{800E1E8C-C921-4EE7-9BF7-4E0114B25A41}" dt="2023-01-20T13:28:10.430" v="8" actId="1076"/>
          <ac:spMkLst>
            <pc:docMk/>
            <pc:sldMk cId="1613139300" sldId="257"/>
            <ac:spMk id="5" creationId="{0B9D7E9C-F4BE-9AB4-E961-28B06162F016}"/>
          </ac:spMkLst>
        </pc:spChg>
      </pc:sldChg>
      <pc:sldChg chg="addSp delSp add replId modTransition">
        <pc:chgData name="Raphael Abraham" userId="1e5c5178e3f4e248" providerId="Windows Live" clId="Web-{800E1E8C-C921-4EE7-9BF7-4E0114B25A41}" dt="2023-01-20T14:18:26.295" v="177"/>
        <pc:sldMkLst>
          <pc:docMk/>
          <pc:sldMk cId="3735240411" sldId="258"/>
        </pc:sldMkLst>
        <pc:picChg chg="del">
          <ac:chgData name="Raphael Abraham" userId="1e5c5178e3f4e248" providerId="Windows Live" clId="Web-{800E1E8C-C921-4EE7-9BF7-4E0114B25A41}" dt="2023-01-20T13:38:49.639" v="58"/>
          <ac:picMkLst>
            <pc:docMk/>
            <pc:sldMk cId="3735240411" sldId="258"/>
            <ac:picMk id="5" creationId="{65655654-1D4D-A73D-C2DB-6DFD1BBFDD64}"/>
          </ac:picMkLst>
        </pc:picChg>
        <pc:picChg chg="add">
          <ac:chgData name="Raphael Abraham" userId="1e5c5178e3f4e248" providerId="Windows Live" clId="Web-{800E1E8C-C921-4EE7-9BF7-4E0114B25A41}" dt="2023-01-20T13:39:47.018" v="64"/>
          <ac:picMkLst>
            <pc:docMk/>
            <pc:sldMk cId="3735240411" sldId="258"/>
            <ac:picMk id="8" creationId="{FE32BDD9-F16C-0790-FA4A-ACED10E81F2D}"/>
          </ac:picMkLst>
        </pc:picChg>
      </pc:sldChg>
      <pc:sldChg chg="addSp delSp modSp add ord replId modTransition">
        <pc:chgData name="Raphael Abraham" userId="1e5c5178e3f4e248" providerId="Windows Live" clId="Web-{800E1E8C-C921-4EE7-9BF7-4E0114B25A41}" dt="2023-01-20T14:16:45.164" v="175"/>
        <pc:sldMkLst>
          <pc:docMk/>
          <pc:sldMk cId="2060150483" sldId="259"/>
        </pc:sldMkLst>
        <pc:spChg chg="del mod">
          <ac:chgData name="Raphael Abraham" userId="1e5c5178e3f4e248" providerId="Windows Live" clId="Web-{800E1E8C-C921-4EE7-9BF7-4E0114B25A41}" dt="2023-01-20T13:39:04.093" v="61"/>
          <ac:spMkLst>
            <pc:docMk/>
            <pc:sldMk cId="2060150483" sldId="259"/>
            <ac:spMk id="3" creationId="{00000000-0000-0000-0000-000000000000}"/>
          </ac:spMkLst>
        </pc:spChg>
        <pc:spChg chg="add del mod">
          <ac:chgData name="Raphael Abraham" userId="1e5c5178e3f4e248" providerId="Windows Live" clId="Web-{800E1E8C-C921-4EE7-9BF7-4E0114B25A41}" dt="2023-01-20T13:39:32.392" v="63"/>
          <ac:spMkLst>
            <pc:docMk/>
            <pc:sldMk cId="2060150483" sldId="259"/>
            <ac:spMk id="8" creationId="{636548E1-A03E-1F76-7544-654E89C3D51E}"/>
          </ac:spMkLst>
        </pc:spChg>
      </pc:sldChg>
      <pc:sldChg chg="delSp new del">
        <pc:chgData name="Raphael Abraham" userId="1e5c5178e3f4e248" providerId="Windows Live" clId="Web-{800E1E8C-C921-4EE7-9BF7-4E0114B25A41}" dt="2023-01-20T13:50:40.541" v="95"/>
        <pc:sldMkLst>
          <pc:docMk/>
          <pc:sldMk cId="1347563497" sldId="260"/>
        </pc:sldMkLst>
        <pc:spChg chg="del">
          <ac:chgData name="Raphael Abraham" userId="1e5c5178e3f4e248" providerId="Windows Live" clId="Web-{800E1E8C-C921-4EE7-9BF7-4E0114B25A41}" dt="2023-01-20T13:50:01.788" v="94"/>
          <ac:spMkLst>
            <pc:docMk/>
            <pc:sldMk cId="1347563497" sldId="260"/>
            <ac:spMk id="2" creationId="{AACAFDFF-EA0F-F7D5-2B11-523701045EB7}"/>
          </ac:spMkLst>
        </pc:spChg>
        <pc:spChg chg="del">
          <ac:chgData name="Raphael Abraham" userId="1e5c5178e3f4e248" providerId="Windows Live" clId="Web-{800E1E8C-C921-4EE7-9BF7-4E0114B25A41}" dt="2023-01-20T13:49:56.741" v="93"/>
          <ac:spMkLst>
            <pc:docMk/>
            <pc:sldMk cId="1347563497" sldId="260"/>
            <ac:spMk id="3" creationId="{E41CABD3-C988-BEAE-7303-CE2957504869}"/>
          </ac:spMkLst>
        </pc:spChg>
      </pc:sldChg>
      <pc:sldChg chg="addSp modSp add del replId modTransition">
        <pc:chgData name="Raphael Abraham" userId="1e5c5178e3f4e248" providerId="Windows Live" clId="Web-{800E1E8C-C921-4EE7-9BF7-4E0114B25A41}" dt="2023-01-20T13:55:15.198" v="128"/>
        <pc:sldMkLst>
          <pc:docMk/>
          <pc:sldMk cId="1881152769" sldId="260"/>
        </pc:sldMkLst>
        <pc:spChg chg="add mod">
          <ac:chgData name="Raphael Abraham" userId="1e5c5178e3f4e248" providerId="Windows Live" clId="Web-{800E1E8C-C921-4EE7-9BF7-4E0114B25A41}" dt="2023-01-20T13:52:48.330" v="123" actId="20577"/>
          <ac:spMkLst>
            <pc:docMk/>
            <pc:sldMk cId="1881152769" sldId="260"/>
            <ac:spMk id="2" creationId="{6858E480-2012-CE87-F7DD-5C77091CDC7A}"/>
          </ac:spMkLst>
        </pc:spChg>
        <pc:spChg chg="mod">
          <ac:chgData name="Raphael Abraham" userId="1e5c5178e3f4e248" providerId="Windows Live" clId="Web-{800E1E8C-C921-4EE7-9BF7-4E0114B25A41}" dt="2023-01-20T13:51:41.794" v="104" actId="1076"/>
          <ac:spMkLst>
            <pc:docMk/>
            <pc:sldMk cId="1881152769" sldId="260"/>
            <ac:spMk id="5" creationId="{0B9D7E9C-F4BE-9AB4-E961-28B06162F016}"/>
          </ac:spMkLst>
        </pc:spChg>
      </pc:sldChg>
      <pc:sldChg chg="delSp new del">
        <pc:chgData name="Raphael Abraham" userId="1e5c5178e3f4e248" providerId="Windows Live" clId="Web-{800E1E8C-C921-4EE7-9BF7-4E0114B25A41}" dt="2023-01-20T14:11:01.863" v="159"/>
        <pc:sldMkLst>
          <pc:docMk/>
          <pc:sldMk cId="3916986745" sldId="260"/>
        </pc:sldMkLst>
        <pc:spChg chg="del">
          <ac:chgData name="Raphael Abraham" userId="1e5c5178e3f4e248" providerId="Windows Live" clId="Web-{800E1E8C-C921-4EE7-9BF7-4E0114B25A41}" dt="2023-01-20T14:09:54.390" v="157"/>
          <ac:spMkLst>
            <pc:docMk/>
            <pc:sldMk cId="3916986745" sldId="260"/>
            <ac:spMk id="2" creationId="{245D61C5-D497-7196-CE71-11B8B37AE4A8}"/>
          </ac:spMkLst>
        </pc:spChg>
        <pc:spChg chg="del">
          <ac:chgData name="Raphael Abraham" userId="1e5c5178e3f4e248" providerId="Windows Live" clId="Web-{800E1E8C-C921-4EE7-9BF7-4E0114B25A41}" dt="2023-01-20T13:58:12.021" v="142"/>
          <ac:spMkLst>
            <pc:docMk/>
            <pc:sldMk cId="3916986745" sldId="260"/>
            <ac:spMk id="3" creationId="{5E85EB8E-C24C-75F6-45D4-8C2016C0793F}"/>
          </ac:spMkLst>
        </pc:spChg>
      </pc:sldChg>
      <pc:sldChg chg="add replId modTransition">
        <pc:chgData name="Raphael Abraham" userId="1e5c5178e3f4e248" providerId="Windows Live" clId="Web-{800E1E8C-C921-4EE7-9BF7-4E0114B25A41}" dt="2023-01-20T14:15:29.676" v="172"/>
        <pc:sldMkLst>
          <pc:docMk/>
          <pc:sldMk cId="2950338230" sldId="261"/>
        </pc:sldMkLst>
      </pc:sldChg>
      <pc:sldChg chg="delSp modSp new">
        <pc:chgData name="Raphael Abraham" userId="1e5c5178e3f4e248" providerId="Windows Live" clId="Web-{800E1E8C-C921-4EE7-9BF7-4E0114B25A41}" dt="2023-01-20T14:19:31.018" v="181"/>
        <pc:sldMkLst>
          <pc:docMk/>
          <pc:sldMk cId="2331571025" sldId="262"/>
        </pc:sldMkLst>
        <pc:spChg chg="del">
          <ac:chgData name="Raphael Abraham" userId="1e5c5178e3f4e248" providerId="Windows Live" clId="Web-{800E1E8C-C921-4EE7-9BF7-4E0114B25A41}" dt="2023-01-20T14:19:31.018" v="181"/>
          <ac:spMkLst>
            <pc:docMk/>
            <pc:sldMk cId="2331571025" sldId="262"/>
            <ac:spMk id="2" creationId="{BE9D2408-0FBA-7AE7-A72F-79C50F7EADB4}"/>
          </ac:spMkLst>
        </pc:spChg>
        <pc:spChg chg="del mod">
          <ac:chgData name="Raphael Abraham" userId="1e5c5178e3f4e248" providerId="Windows Live" clId="Web-{800E1E8C-C921-4EE7-9BF7-4E0114B25A41}" dt="2023-01-20T14:19:23.580" v="180"/>
          <ac:spMkLst>
            <pc:docMk/>
            <pc:sldMk cId="2331571025" sldId="262"/>
            <ac:spMk id="3" creationId="{D46EDF21-120B-E350-0521-FD8F5E9D2C58}"/>
          </ac:spMkLst>
        </pc:spChg>
      </pc:sldChg>
    </pc:docChg>
  </pc:docChgLst>
  <pc:docChgLst>
    <pc:chgData name="Raphael Abraham" userId="1e5c5178e3f4e248" providerId="Windows Live" clId="Web-{658FF358-51F3-43ED-8393-609C4EC12316}"/>
    <pc:docChg chg="modSld">
      <pc:chgData name="Raphael Abraham" userId="1e5c5178e3f4e248" providerId="Windows Live" clId="Web-{658FF358-51F3-43ED-8393-609C4EC12316}" dt="2023-02-17T13:34:09.140" v="1"/>
      <pc:docMkLst>
        <pc:docMk/>
      </pc:docMkLst>
      <pc:sldChg chg="addSp delSp modSp">
        <pc:chgData name="Raphael Abraham" userId="1e5c5178e3f4e248" providerId="Windows Live" clId="Web-{658FF358-51F3-43ED-8393-609C4EC12316}" dt="2023-02-17T13:34:09.140" v="1"/>
        <pc:sldMkLst>
          <pc:docMk/>
          <pc:sldMk cId="2838850470" sldId="270"/>
        </pc:sldMkLst>
        <pc:picChg chg="add del mod">
          <ac:chgData name="Raphael Abraham" userId="1e5c5178e3f4e248" providerId="Windows Live" clId="Web-{658FF358-51F3-43ED-8393-609C4EC12316}" dt="2023-02-17T13:34:09.140" v="1"/>
          <ac:picMkLst>
            <pc:docMk/>
            <pc:sldMk cId="2838850470" sldId="270"/>
            <ac:picMk id="2" creationId="{9A0879D5-9ADA-7340-146C-1547439DDCB4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14:21:37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17092 9075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6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1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0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3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8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3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9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4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5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9D7E9C-F4BE-9AB4-E961-28B06162F016}"/>
              </a:ext>
            </a:extLst>
          </p:cNvPr>
          <p:cNvSpPr txBox="1"/>
          <p:nvPr/>
        </p:nvSpPr>
        <p:spPr>
          <a:xfrm>
            <a:off x="580455" y="4756638"/>
            <a:ext cx="11139854" cy="9304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 CASSETTE AUDIO</a:t>
            </a:r>
          </a:p>
        </p:txBody>
      </p:sp>
      <p:pic>
        <p:nvPicPr>
          <p:cNvPr id="4" name="Image 5" descr="Une image contenant équipement électronique, disque dur&#10;&#10;Description générée automatiquement">
            <a:extLst>
              <a:ext uri="{FF2B5EF4-FFF2-40B4-BE49-F238E27FC236}">
                <a16:creationId xmlns:a16="http://schemas.microsoft.com/office/drawing/2014/main" id="{8DFCD2FF-3D22-C283-4A16-382C68457B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27" r="10655" b="-1"/>
          <a:stretch/>
        </p:blipFill>
        <p:spPr>
          <a:xfrm>
            <a:off x="6790596" y="307731"/>
            <a:ext cx="4706811" cy="399763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6">
            <a:extLst>
              <a:ext uri="{FF2B5EF4-FFF2-40B4-BE49-F238E27FC236}">
                <a16:creationId xmlns:a16="http://schemas.microsoft.com/office/drawing/2014/main" id="{9886D51A-E1D6-2689-C067-0C9403610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474" y="476955"/>
            <a:ext cx="3646311" cy="36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07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3" descr="Une image contenant jouet, graphiques vectoriels&#10;&#10;Description générée automatiquement">
            <a:extLst>
              <a:ext uri="{FF2B5EF4-FFF2-40B4-BE49-F238E27FC236}">
                <a16:creationId xmlns:a16="http://schemas.microsoft.com/office/drawing/2014/main" id="{94FE3DA4-01F6-0F3F-9B2E-2FB7014F57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92" r="9089" b="1498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D09CB15-BCEB-E031-0A45-E8A1A485552C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AVEZ VOUS DES QUESTIONS ?</a:t>
            </a:r>
          </a:p>
        </p:txBody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512F1702-2A03-C8E3-150B-835B4DF0B4D0}"/>
                  </a:ext>
                </a:extLst>
              </p14:cNvPr>
              <p14:cNvContentPartPr/>
              <p14:nvPr/>
            </p14:nvContentPartPr>
            <p14:xfrm>
              <a:off x="5642720" y="3351820"/>
              <a:ext cx="2450" cy="2450"/>
            </p14:xfrm>
          </p:contentPart>
        </mc:Choice>
        <mc:Fallback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512F1702-2A03-C8E3-150B-835B4DF0B4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20220" y="3229320"/>
                <a:ext cx="245000" cy="245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Image 31" descr="Une image contenant sombre, blanc&#10;&#10;Description générée automatiquement">
            <a:extLst>
              <a:ext uri="{FF2B5EF4-FFF2-40B4-BE49-F238E27FC236}">
                <a16:creationId xmlns:a16="http://schemas.microsoft.com/office/drawing/2014/main" id="{87BE4877-324F-3EF4-D4B3-E594E32E69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1734" y="2725326"/>
            <a:ext cx="861719" cy="871126"/>
          </a:xfrm>
          <a:prstGeom prst="rect">
            <a:avLst/>
          </a:prstGeom>
        </p:spPr>
      </p:pic>
      <p:pic>
        <p:nvPicPr>
          <p:cNvPr id="38" name="Image 31" descr="Une image contenant sombre, blanc&#10;&#10;Description générée automatiquement">
            <a:extLst>
              <a:ext uri="{FF2B5EF4-FFF2-40B4-BE49-F238E27FC236}">
                <a16:creationId xmlns:a16="http://schemas.microsoft.com/office/drawing/2014/main" id="{620CDD10-A9C2-2C7A-157C-5DC29FF2E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1882" y="2725326"/>
            <a:ext cx="861719" cy="871126"/>
          </a:xfrm>
          <a:prstGeom prst="rect">
            <a:avLst/>
          </a:prstGeom>
        </p:spPr>
      </p:pic>
      <p:pic>
        <p:nvPicPr>
          <p:cNvPr id="43" name="Image 43" descr="Une image contenant rouge, sombre&#10;&#10;Description générée automatiquement">
            <a:extLst>
              <a:ext uri="{FF2B5EF4-FFF2-40B4-BE49-F238E27FC236}">
                <a16:creationId xmlns:a16="http://schemas.microsoft.com/office/drawing/2014/main" id="{AAA88D16-9ECF-F63E-00CE-460B1929E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4400" y="3554119"/>
            <a:ext cx="551275" cy="831615"/>
          </a:xfrm>
          <a:prstGeom prst="rect">
            <a:avLst/>
          </a:prstGeom>
        </p:spPr>
      </p:pic>
      <p:pic>
        <p:nvPicPr>
          <p:cNvPr id="45" name="Image 45" descr="Une image contenant sombre&#10;&#10;Description générée automatiquement">
            <a:extLst>
              <a:ext uri="{FF2B5EF4-FFF2-40B4-BE49-F238E27FC236}">
                <a16:creationId xmlns:a16="http://schemas.microsoft.com/office/drawing/2014/main" id="{A301B7BE-E970-0FA2-56AE-B19B335080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00000">
            <a:off x="7866474" y="2682523"/>
            <a:ext cx="551275" cy="411104"/>
          </a:xfrm>
          <a:prstGeom prst="rect">
            <a:avLst/>
          </a:prstGeom>
        </p:spPr>
      </p:pic>
      <p:pic>
        <p:nvPicPr>
          <p:cNvPr id="46" name="Image 45" descr="Une image contenant sombre&#10;&#10;Description générée automatiquement">
            <a:extLst>
              <a:ext uri="{FF2B5EF4-FFF2-40B4-BE49-F238E27FC236}">
                <a16:creationId xmlns:a16="http://schemas.microsoft.com/office/drawing/2014/main" id="{B3E2CA24-A001-32FF-F764-A63B39EBFC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60000" flipH="1">
            <a:off x="6885758" y="2489286"/>
            <a:ext cx="502353" cy="46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77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6" descr="Une image contenant texte, personne, intérieur, téléphone mobile&#10;&#10;Description générée automatiquement">
            <a:extLst>
              <a:ext uri="{FF2B5EF4-FFF2-40B4-BE49-F238E27FC236}">
                <a16:creationId xmlns:a16="http://schemas.microsoft.com/office/drawing/2014/main" id="{DB95B9E1-1F45-F615-3A5B-2D2FC54DF3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56" r="22508" b="221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9D7E9C-F4BE-9AB4-E961-28B06162F016}"/>
              </a:ext>
            </a:extLst>
          </p:cNvPr>
          <p:cNvSpPr txBox="1"/>
          <p:nvPr/>
        </p:nvSpPr>
        <p:spPr>
          <a:xfrm>
            <a:off x="371094" y="1161288"/>
            <a:ext cx="3438144" cy="1124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latin typeface="+mj-lt"/>
                <a:ea typeface="+mj-ea"/>
                <a:cs typeface="+mj-cs"/>
              </a:rPr>
              <a:t>INVENTEUR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347D5B4-A287-628E-3A41-E356EE2CECC3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Lou Ottens</a:t>
            </a:r>
          </a:p>
        </p:txBody>
      </p:sp>
    </p:spTree>
    <p:extLst>
      <p:ext uri="{BB962C8B-B14F-4D97-AF65-F5344CB8AC3E}">
        <p14:creationId xmlns:p14="http://schemas.microsoft.com/office/powerpoint/2010/main" val="1816357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6" descr="Une image contenant texte, personne, intérieur, téléphone mobile&#10;&#10;Description générée automatiquement">
            <a:extLst>
              <a:ext uri="{FF2B5EF4-FFF2-40B4-BE49-F238E27FC236}">
                <a16:creationId xmlns:a16="http://schemas.microsoft.com/office/drawing/2014/main" id="{DB95B9E1-1F45-F615-3A5B-2D2FC54DF3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56" r="22508" b="221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9D7E9C-F4BE-9AB4-E961-28B06162F016}"/>
              </a:ext>
            </a:extLst>
          </p:cNvPr>
          <p:cNvSpPr txBox="1"/>
          <p:nvPr/>
        </p:nvSpPr>
        <p:spPr>
          <a:xfrm>
            <a:off x="371094" y="1161288"/>
            <a:ext cx="3438144" cy="1124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latin typeface="+mj-lt"/>
                <a:ea typeface="+mj-ea"/>
                <a:cs typeface="+mj-cs"/>
              </a:rPr>
              <a:t>INVENTEUR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347D5B4-A287-628E-3A41-E356EE2CECC3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Lou Ottens</a:t>
            </a:r>
            <a:endParaRPr lang="fr-FR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cs typeface="Calibri"/>
              </a:rPr>
              <a:t>Philips Audio</a:t>
            </a:r>
          </a:p>
        </p:txBody>
      </p:sp>
    </p:spTree>
    <p:extLst>
      <p:ext uri="{BB962C8B-B14F-4D97-AF65-F5344CB8AC3E}">
        <p14:creationId xmlns:p14="http://schemas.microsoft.com/office/powerpoint/2010/main" val="2943741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6" descr="Une image contenant texte, personne, intérieur, téléphone mobile&#10;&#10;Description générée automatiquement">
            <a:extLst>
              <a:ext uri="{FF2B5EF4-FFF2-40B4-BE49-F238E27FC236}">
                <a16:creationId xmlns:a16="http://schemas.microsoft.com/office/drawing/2014/main" id="{DB95B9E1-1F45-F615-3A5B-2D2FC54DF3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56" r="22508" b="221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9D7E9C-F4BE-9AB4-E961-28B06162F016}"/>
              </a:ext>
            </a:extLst>
          </p:cNvPr>
          <p:cNvSpPr txBox="1"/>
          <p:nvPr/>
        </p:nvSpPr>
        <p:spPr>
          <a:xfrm>
            <a:off x="371094" y="1161288"/>
            <a:ext cx="3438144" cy="1124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latin typeface="+mj-lt"/>
                <a:ea typeface="+mj-ea"/>
                <a:cs typeface="+mj-cs"/>
              </a:rPr>
              <a:t>INVENTEUR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347D5B4-A287-628E-3A41-E356EE2CECC3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Lou Ottens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cs typeface="Calibri"/>
              </a:rPr>
              <a:t>Philips Audio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cs typeface="Calibri"/>
              </a:rPr>
              <a:t>21 </a:t>
            </a:r>
            <a:r>
              <a:rPr lang="en-US" sz="1700" err="1">
                <a:cs typeface="Calibri"/>
              </a:rPr>
              <a:t>juin</a:t>
            </a:r>
            <a:r>
              <a:rPr lang="en-US" sz="1700">
                <a:cs typeface="Calibri"/>
              </a:rPr>
              <a:t> 1926 – 6 mars 2021</a:t>
            </a:r>
          </a:p>
        </p:txBody>
      </p:sp>
    </p:spTree>
    <p:extLst>
      <p:ext uri="{BB962C8B-B14F-4D97-AF65-F5344CB8AC3E}">
        <p14:creationId xmlns:p14="http://schemas.microsoft.com/office/powerpoint/2010/main" val="4151348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4F93062-C8C5-49C4-B90F-AA5653D5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314" y="1073777"/>
            <a:ext cx="5952404" cy="496126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55D9564-528E-4532-3C8E-4F89CCB1718D}"/>
              </a:ext>
            </a:extLst>
          </p:cNvPr>
          <p:cNvSpPr txBox="1"/>
          <p:nvPr/>
        </p:nvSpPr>
        <p:spPr>
          <a:xfrm>
            <a:off x="979838" y="1385335"/>
            <a:ext cx="3597806" cy="17922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err="1">
                <a:solidFill>
                  <a:schemeClr val="bg1"/>
                </a:solidFill>
                <a:latin typeface="Rockwell"/>
                <a:ea typeface="+mj-ea"/>
                <a:cs typeface="+mj-cs"/>
              </a:rPr>
              <a:t>Historique</a:t>
            </a:r>
          </a:p>
        </p:txBody>
      </p:sp>
      <p:pic>
        <p:nvPicPr>
          <p:cNvPr id="6" name="Image 6" descr="Une image contenant texte, équipement électronique&#10;&#10;Description générée automatiquement">
            <a:extLst>
              <a:ext uri="{FF2B5EF4-FFF2-40B4-BE49-F238E27FC236}">
                <a16:creationId xmlns:a16="http://schemas.microsoft.com/office/drawing/2014/main" id="{D0F6A7C2-DDF2-5DBD-80DC-80594E19E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33" b="7533"/>
          <a:stretch/>
        </p:blipFill>
        <p:spPr>
          <a:xfrm>
            <a:off x="6804292" y="1429681"/>
            <a:ext cx="4697973" cy="399018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1B45CA0-7FA6-D53D-BFC2-8C9030175DA0}"/>
              </a:ext>
            </a:extLst>
          </p:cNvPr>
          <p:cNvSpPr txBox="1"/>
          <p:nvPr/>
        </p:nvSpPr>
        <p:spPr>
          <a:xfrm>
            <a:off x="921926" y="3386667"/>
            <a:ext cx="28316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>
                <a:solidFill>
                  <a:srgbClr val="FFFFFF"/>
                </a:solidFill>
                <a:cs typeface="Calibri"/>
              </a:rPr>
              <a:t>Créée en 1963 à Hasselt</a:t>
            </a:r>
          </a:p>
        </p:txBody>
      </p:sp>
    </p:spTree>
    <p:extLst>
      <p:ext uri="{BB962C8B-B14F-4D97-AF65-F5344CB8AC3E}">
        <p14:creationId xmlns:p14="http://schemas.microsoft.com/office/powerpoint/2010/main" val="86329631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4F93062-C8C5-49C4-B90F-AA5653D5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314" y="1073777"/>
            <a:ext cx="5952404" cy="496126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55D9564-528E-4532-3C8E-4F89CCB1718D}"/>
              </a:ext>
            </a:extLst>
          </p:cNvPr>
          <p:cNvSpPr txBox="1"/>
          <p:nvPr/>
        </p:nvSpPr>
        <p:spPr>
          <a:xfrm>
            <a:off x="979838" y="1385335"/>
            <a:ext cx="3597806" cy="17922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err="1">
                <a:solidFill>
                  <a:schemeClr val="bg1"/>
                </a:solidFill>
                <a:latin typeface="Rockwell"/>
                <a:ea typeface="+mj-ea"/>
                <a:cs typeface="+mj-cs"/>
              </a:rPr>
              <a:t>Historique</a:t>
            </a:r>
          </a:p>
        </p:txBody>
      </p:sp>
      <p:pic>
        <p:nvPicPr>
          <p:cNvPr id="6" name="Image 6" descr="Une image contenant texte, équipement électronique&#10;&#10;Description générée automatiquement">
            <a:extLst>
              <a:ext uri="{FF2B5EF4-FFF2-40B4-BE49-F238E27FC236}">
                <a16:creationId xmlns:a16="http://schemas.microsoft.com/office/drawing/2014/main" id="{D0F6A7C2-DDF2-5DBD-80DC-80594E19E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33" b="7533"/>
          <a:stretch/>
        </p:blipFill>
        <p:spPr>
          <a:xfrm>
            <a:off x="6804292" y="1429681"/>
            <a:ext cx="4697973" cy="399018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1B45CA0-7FA6-D53D-BFC2-8C9030175DA0}"/>
              </a:ext>
            </a:extLst>
          </p:cNvPr>
          <p:cNvSpPr txBox="1"/>
          <p:nvPr/>
        </p:nvSpPr>
        <p:spPr>
          <a:xfrm>
            <a:off x="921926" y="3386667"/>
            <a:ext cx="28316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>
                <a:solidFill>
                  <a:srgbClr val="FFFFFF"/>
                </a:solidFill>
                <a:cs typeface="Calibri"/>
              </a:rPr>
              <a:t>Créée en 1963 à Hasselt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83C4656-8B25-44E5-62A6-60AA5785197E}"/>
              </a:ext>
            </a:extLst>
          </p:cNvPr>
          <p:cNvSpPr txBox="1"/>
          <p:nvPr/>
        </p:nvSpPr>
        <p:spPr>
          <a:xfrm>
            <a:off x="1130770" y="3755437"/>
            <a:ext cx="42333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>
                <a:solidFill>
                  <a:srgbClr val="FFFFFF"/>
                </a:solidFill>
                <a:cs typeface="Calibri"/>
              </a:rPr>
              <a:t>1983 : les cassettes dépassent les disques analogiques</a:t>
            </a:r>
          </a:p>
        </p:txBody>
      </p:sp>
    </p:spTree>
    <p:extLst>
      <p:ext uri="{BB962C8B-B14F-4D97-AF65-F5344CB8AC3E}">
        <p14:creationId xmlns:p14="http://schemas.microsoft.com/office/powerpoint/2010/main" val="351991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B3689BE-0912-654D-44EB-6D229CE3F278}"/>
              </a:ext>
            </a:extLst>
          </p:cNvPr>
          <p:cNvSpPr txBox="1"/>
          <p:nvPr/>
        </p:nvSpPr>
        <p:spPr>
          <a:xfrm>
            <a:off x="7079132" y="1631559"/>
            <a:ext cx="4947917" cy="28891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err="1">
                <a:ea typeface="+mn-lt"/>
                <a:cs typeface="+mn-lt"/>
              </a:rPr>
              <a:t>Fonctionnement</a:t>
            </a:r>
            <a:r>
              <a:rPr lang="en-US" sz="5400">
                <a:ea typeface="+mn-lt"/>
                <a:cs typeface="+mn-lt"/>
              </a:rPr>
              <a:t> </a:t>
            </a:r>
            <a:r>
              <a:rPr lang="en-US" sz="5400">
                <a:latin typeface="+mj-lt"/>
                <a:ea typeface="+mj-ea"/>
                <a:cs typeface="+mj-cs"/>
              </a:rPr>
              <a:t>de la cassette</a:t>
            </a:r>
            <a:endParaRPr lang="fr-FR">
              <a:ea typeface="+mj-ea"/>
              <a:cs typeface="+mj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Stylo à l’intérieur d’une cassette">
            <a:extLst>
              <a:ext uri="{FF2B5EF4-FFF2-40B4-BE49-F238E27FC236}">
                <a16:creationId xmlns:a16="http://schemas.microsoft.com/office/drawing/2014/main" id="{F6E6E94B-9C1E-6F2E-FF23-4B7D870334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8" r="8308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26698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>
        <p14:doors dir="ver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944405E3-D70A-52C5-A7C8-64B7A71593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0" r="7309" b="-1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68387FB-4221-028C-8C86-C701ABA6819B}"/>
              </a:ext>
            </a:extLst>
          </p:cNvPr>
          <p:cNvSpPr txBox="1"/>
          <p:nvPr/>
        </p:nvSpPr>
        <p:spPr>
          <a:xfrm>
            <a:off x="3659907" y="5345545"/>
            <a:ext cx="2251363" cy="30777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>
                <a:cs typeface="Calibri"/>
              </a:rPr>
              <a:t>Fenêtre de lecture / écriture</a:t>
            </a:r>
            <a:endParaRPr lang="fr-FR" sz="140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84C48D2-A488-CFBD-2CE4-53C5B04B46A8}"/>
              </a:ext>
            </a:extLst>
          </p:cNvPr>
          <p:cNvSpPr txBox="1"/>
          <p:nvPr/>
        </p:nvSpPr>
        <p:spPr>
          <a:xfrm>
            <a:off x="9946407" y="2684317"/>
            <a:ext cx="692728" cy="30777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>
                <a:cs typeface="Calibri"/>
              </a:rPr>
              <a:t>Boîtier</a:t>
            </a:r>
            <a:endParaRPr lang="fr-FR" sz="140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04AA0E1-E546-4F5D-A7CB-CB5D38CDD34C}"/>
              </a:ext>
            </a:extLst>
          </p:cNvPr>
          <p:cNvSpPr txBox="1"/>
          <p:nvPr/>
        </p:nvSpPr>
        <p:spPr>
          <a:xfrm>
            <a:off x="6546271" y="5287817"/>
            <a:ext cx="1154546" cy="30777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>
                <a:cs typeface="Calibri"/>
              </a:rPr>
              <a:t>Guide-bande</a:t>
            </a:r>
            <a:endParaRPr lang="fr-FR" sz="140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BC08361-5393-E735-6464-346A52DA3E82}"/>
              </a:ext>
            </a:extLst>
          </p:cNvPr>
          <p:cNvSpPr txBox="1"/>
          <p:nvPr/>
        </p:nvSpPr>
        <p:spPr>
          <a:xfrm>
            <a:off x="9288316" y="5235863"/>
            <a:ext cx="588819" cy="30777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>
                <a:cs typeface="Calibri"/>
              </a:rPr>
              <a:t>Galet</a:t>
            </a:r>
            <a:endParaRPr lang="fr-FR" sz="140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EFBCEB8-2CCB-FD04-EBD4-1FAB4734E251}"/>
              </a:ext>
            </a:extLst>
          </p:cNvPr>
          <p:cNvSpPr txBox="1"/>
          <p:nvPr/>
        </p:nvSpPr>
        <p:spPr>
          <a:xfrm>
            <a:off x="7654634" y="3879271"/>
            <a:ext cx="1581728" cy="30777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>
                <a:cs typeface="Calibri"/>
              </a:rPr>
              <a:t>Bande magnétique</a:t>
            </a:r>
            <a:endParaRPr lang="fr-FR" sz="140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03F82E2-334C-7754-1788-717FC6CE3D8B}"/>
              </a:ext>
            </a:extLst>
          </p:cNvPr>
          <p:cNvSpPr txBox="1"/>
          <p:nvPr/>
        </p:nvSpPr>
        <p:spPr>
          <a:xfrm>
            <a:off x="7989181" y="2148064"/>
            <a:ext cx="1500910" cy="31932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>
                <a:cs typeface="Calibri"/>
              </a:rPr>
              <a:t>Bobine réceptrice</a:t>
            </a:r>
            <a:endParaRPr lang="fr-FR" sz="1400" err="1"/>
          </a:p>
        </p:txBody>
      </p:sp>
    </p:spTree>
    <p:extLst>
      <p:ext uri="{BB962C8B-B14F-4D97-AF65-F5344CB8AC3E}">
        <p14:creationId xmlns:p14="http://schemas.microsoft.com/office/powerpoint/2010/main" val="283885047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>
            <a:extLst>
              <a:ext uri="{FF2B5EF4-FFF2-40B4-BE49-F238E27FC236}">
                <a16:creationId xmlns:a16="http://schemas.microsoft.com/office/drawing/2014/main" id="{8EC99D64-9628-9B00-7BAB-B12D189D7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43516"/>
            <a:ext cx="10905066" cy="477096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82BE925-CADA-1AD7-1A14-37E7E0AD4E96}"/>
              </a:ext>
            </a:extLst>
          </p:cNvPr>
          <p:cNvSpPr txBox="1"/>
          <p:nvPr/>
        </p:nvSpPr>
        <p:spPr>
          <a:xfrm>
            <a:off x="3975951" y="144038"/>
            <a:ext cx="42525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>
                <a:cs typeface="Calibri"/>
              </a:rPr>
              <a:t>La bande magnétique</a:t>
            </a:r>
            <a:endParaRPr lang="fr-FR" sz="360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C59A71-B2B8-72F9-A4AF-89372925585D}"/>
              </a:ext>
            </a:extLst>
          </p:cNvPr>
          <p:cNvSpPr txBox="1"/>
          <p:nvPr/>
        </p:nvSpPr>
        <p:spPr>
          <a:xfrm>
            <a:off x="3634238" y="1359171"/>
            <a:ext cx="2886362" cy="92333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Particules magnétiques</a:t>
            </a:r>
          </a:p>
          <a:p>
            <a:r>
              <a:rPr lang="fr-FR">
                <a:cs typeface="Calibri"/>
              </a:rPr>
              <a:t>+ Solvant + Liant</a:t>
            </a:r>
          </a:p>
          <a:p>
            <a:r>
              <a:rPr lang="fr-FR">
                <a:cs typeface="Calibri"/>
              </a:rPr>
              <a:t>+ Lubrifiant + Abrasifs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BF1296C-58B9-117A-D9B4-D3A59AA9817C}"/>
              </a:ext>
            </a:extLst>
          </p:cNvPr>
          <p:cNvSpPr txBox="1"/>
          <p:nvPr/>
        </p:nvSpPr>
        <p:spPr>
          <a:xfrm>
            <a:off x="2944089" y="3186545"/>
            <a:ext cx="1778001" cy="30777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>
                <a:cs typeface="Calibri"/>
              </a:rPr>
              <a:t>Champ d'alignement</a:t>
            </a:r>
            <a:endParaRPr lang="fr-FR" sz="140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4DD78F0-43BA-B99E-09A3-3E285C262EE7}"/>
              </a:ext>
            </a:extLst>
          </p:cNvPr>
          <p:cNvSpPr txBox="1"/>
          <p:nvPr/>
        </p:nvSpPr>
        <p:spPr>
          <a:xfrm>
            <a:off x="5241636" y="2967182"/>
            <a:ext cx="912090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chaleur</a:t>
            </a:r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A1C88CB-5F92-F0DA-F068-621DF8EE3431}"/>
              </a:ext>
            </a:extLst>
          </p:cNvPr>
          <p:cNvSpPr txBox="1"/>
          <p:nvPr/>
        </p:nvSpPr>
        <p:spPr>
          <a:xfrm>
            <a:off x="1627908" y="4964545"/>
            <a:ext cx="3509818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                        Direction</a:t>
            </a:r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D5BDCED-45D3-E935-9F11-DF33477E9B5F}"/>
              </a:ext>
            </a:extLst>
          </p:cNvPr>
          <p:cNvSpPr txBox="1"/>
          <p:nvPr/>
        </p:nvSpPr>
        <p:spPr>
          <a:xfrm>
            <a:off x="6273121" y="2915838"/>
            <a:ext cx="935181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Solvant</a:t>
            </a:r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527A564-2AEA-4638-99DB-75E1AB4B1648}"/>
              </a:ext>
            </a:extLst>
          </p:cNvPr>
          <p:cNvSpPr txBox="1"/>
          <p:nvPr/>
        </p:nvSpPr>
        <p:spPr>
          <a:xfrm>
            <a:off x="1030941" y="4356846"/>
            <a:ext cx="2017058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Bande magnétique</a:t>
            </a:r>
          </a:p>
        </p:txBody>
      </p:sp>
    </p:spTree>
    <p:extLst>
      <p:ext uri="{BB962C8B-B14F-4D97-AF65-F5344CB8AC3E}">
        <p14:creationId xmlns:p14="http://schemas.microsoft.com/office/powerpoint/2010/main" val="3794321350"/>
      </p:ext>
    </p:extLst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1</cp:revision>
  <dcterms:created xsi:type="dcterms:W3CDTF">2023-01-13T17:30:28Z</dcterms:created>
  <dcterms:modified xsi:type="dcterms:W3CDTF">2023-03-10T14:21:37Z</dcterms:modified>
</cp:coreProperties>
</file>