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60" r:id="rId5"/>
    <p:sldId id="257" r:id="rId6"/>
    <p:sldId id="256" r:id="rId7"/>
    <p:sldId id="262" r:id="rId8"/>
    <p:sldId id="263" r:id="rId9"/>
    <p:sldId id="261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xabay.com/pt/ponto-de-interroga%C3%A7%C3%A3o-pergunta-marca-1722865/" TargetMode="External"/><Relationship Id="rId1" Type="http://schemas.openxmlformats.org/officeDocument/2006/relationships/image" Target="../media/image3.jpg"/><Relationship Id="rId6" Type="http://schemas.openxmlformats.org/officeDocument/2006/relationships/hyperlink" Target="https://holait.blogspot.com/2012/04/numeros-aleatorios-para-que-sirven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xabay.com/pt/ponto-de-interroga%C3%A7%C3%A3o-pergunta-marca-1722865/" TargetMode="External"/><Relationship Id="rId1" Type="http://schemas.openxmlformats.org/officeDocument/2006/relationships/image" Target="../media/image3.jpg"/><Relationship Id="rId6" Type="http://schemas.openxmlformats.org/officeDocument/2006/relationships/hyperlink" Target="https://holait.blogspot.com/2012/04/numeros-aleatorios-para-que-sirven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 quê aprender “Estrutura de Dados”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 que é “Estrutura de Dados”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as aplicações de “Estrutura de Dados” na área de Ciência de Dados”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000" b="-3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Por quê aprender “Estrutura de Dados”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O que é “Estrutura de Dados”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as aplicações de “Estrutura de Dados” na área de Ciência de Dados”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14/08/2025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14/08/2025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584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77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559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14/08/2025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INTEGRANTES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Raphael Leite Batalha de Lima</a:t>
            </a:r>
          </a:p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Paulo Thiago de Oliveira Franco</a:t>
            </a:r>
          </a:p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Guilherme Melo Alexandre da Silva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ATIVIDADE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2261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4249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Por quÊ aprender “estrutura de dados”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783561"/>
            <a:ext cx="4486656" cy="4930190"/>
          </a:xfrm>
        </p:spPr>
        <p:txBody>
          <a:bodyPr rtlCol="0">
            <a:normAutofit/>
          </a:bodyPr>
          <a:lstStyle/>
          <a:p>
            <a:r>
              <a:rPr lang="pt-BR" sz="1800" dirty="0"/>
              <a:t>Aprender estruturas de dados é essencial porque elas são a base para organizar e gerenciar informações em um programa.</a:t>
            </a:r>
          </a:p>
          <a:p>
            <a:r>
              <a:rPr lang="pt-BR" sz="1800" dirty="0"/>
              <a:t>Pense nelas como a maneira de guardar dados na memória do computador. Ao invés de simplesmente jogá-los lá de qualquer jeito, você usa estruturas como </a:t>
            </a:r>
            <a:r>
              <a:rPr lang="pt-BR" sz="1800" dirty="0" err="1"/>
              <a:t>arrays</a:t>
            </a:r>
            <a:r>
              <a:rPr lang="pt-BR" sz="1800" dirty="0"/>
              <a:t>, listas e árvores para mantê-los organizados.</a:t>
            </a:r>
          </a:p>
          <a:p>
            <a:pPr rtl="0"/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4249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O QUE É ESTRUTURA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783561"/>
            <a:ext cx="4486656" cy="4930190"/>
          </a:xfrm>
        </p:spPr>
        <p:txBody>
          <a:bodyPr rtlCol="0">
            <a:normAutofit/>
          </a:bodyPr>
          <a:lstStyle/>
          <a:p>
            <a:r>
              <a:rPr lang="pt-BR" sz="1800" dirty="0"/>
              <a:t>Estruturas de dados são formas de organizar e armazenar dados de maneira eficiente para facilitar o acesso e a manipulação. Elas são essenciais em ciência de dados, pois impactam diretamente a eficiência do processamento e análise de grandes volumes de dados. Exemplos incluem vetores e DataFrames para manipulação de dados tabulares, árvores de busca binária e tabelas hash para otimizar buscas, grafos para análise de redes, pilhas e filas para algoritmos de busca e ordenação, e matrizes esparsas para séries temporais. Escolher a estrutura certa permite melhorar o desempenho de algoritmos e facilitar a solução de problemas complexos.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9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4248"/>
            <a:ext cx="4486656" cy="1896988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QUAIS AS APLICAÇÕES DE “ESTRUTURA DE DADOS” NA ÁREA DE CIÊncia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185485"/>
            <a:ext cx="4486656" cy="4528266"/>
          </a:xfrm>
        </p:spPr>
        <p:txBody>
          <a:bodyPr rtlCol="0">
            <a:normAutofit/>
          </a:bodyPr>
          <a:lstStyle/>
          <a:p>
            <a:r>
              <a:rPr lang="pt-BR" sz="1800" dirty="0"/>
              <a:t>Estruturas de dados são essenciais para:</a:t>
            </a:r>
          </a:p>
          <a:p>
            <a:r>
              <a:rPr lang="pt-BR" sz="1800" dirty="0"/>
              <a:t>Eficiência: Reduzir complexidade computacional (ex: hash tables para buscas em O(1)).</a:t>
            </a:r>
          </a:p>
          <a:p>
            <a:r>
              <a:rPr lang="pt-BR" sz="1800" dirty="0"/>
              <a:t>Escalabilidade: Lidar com grandes volumes de dados (ex: grafos distribuídos no Spark).</a:t>
            </a:r>
          </a:p>
          <a:p>
            <a:r>
              <a:rPr lang="pt-BR" sz="1800" dirty="0"/>
              <a:t>Organização: Facilitar a modelagem de problemas reais (ex: árvores para hierarquias).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OBRIGADO!!!</a:t>
            </a:r>
          </a:p>
        </p:txBody>
      </p:sp>
      <p:pic>
        <p:nvPicPr>
          <p:cNvPr id="4" name="Imagem 3" descr="Mão com caneta apontando números financei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63992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304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Pacote</vt:lpstr>
      <vt:lpstr>INTEGRANTES</vt:lpstr>
      <vt:lpstr>ATIVIDADE</vt:lpstr>
      <vt:lpstr>Por quÊ aprender “estrutura de dados”</vt:lpstr>
      <vt:lpstr>O QUE É ESTRUTURA DE DADOS</vt:lpstr>
      <vt:lpstr>QUAIS AS APLICAÇÕES DE “ESTRUTURA DE DADOS” NA ÁREA DE CIÊncia de dados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2025-08-15T00:28:11Z</dcterms:created>
  <dcterms:modified xsi:type="dcterms:W3CDTF">2025-08-15T00:50:55Z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