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B95C-398D-4FDE-BEE9-AAD30F678BB6}" type="datetimeFigureOut">
              <a:rPr lang="pt-PT" smtClean="0"/>
              <a:pPr/>
              <a:t>13-12-2008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75ED-8997-4993-B64F-7640C7FB953F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2667794" y="1371600"/>
            <a:ext cx="60880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2819400" y="1219200"/>
            <a:ext cx="60960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514601" y="1219199"/>
            <a:ext cx="609600" cy="304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8074990">
            <a:off x="2503713" y="489623"/>
            <a:ext cx="938409" cy="993174"/>
          </a:xfrm>
          <a:prstGeom prst="arc">
            <a:avLst>
              <a:gd name="adj1" fmla="val 17608475"/>
              <a:gd name="adj2" fmla="val 2025393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610" y="3581400"/>
            <a:ext cx="2266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22873" y="4056356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Generate Consolidated Report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4268" y="3294356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Generate (Simple) Report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4343400"/>
            <a:ext cx="2751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Add/Remove Confeaturator Action Providers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4538990"/>
            <a:ext cx="188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Launch Confeaturator Actions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61171" y="2716566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Open Configuration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6196" y="3126702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Validate Configuration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4401" y="2895600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Save Configuration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V="1">
            <a:off x="4146610" y="3962400"/>
            <a:ext cx="2286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3841810" y="3429000"/>
            <a:ext cx="4572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936288" y="3455634"/>
            <a:ext cx="474956" cy="11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612941" y="3285479"/>
            <a:ext cx="704346" cy="229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346638" y="3171574"/>
            <a:ext cx="856745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0366" y="432564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Refresh Confeaturator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971929" y="4047873"/>
            <a:ext cx="399543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390900" y="4152900"/>
            <a:ext cx="381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048794" y="4257528"/>
            <a:ext cx="618478" cy="10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UFPE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Furtado</dc:creator>
  <cp:lastModifiedBy>Andre Wilson Brotto Furtado</cp:lastModifiedBy>
  <cp:revision>2</cp:revision>
  <dcterms:created xsi:type="dcterms:W3CDTF">2008-10-24T05:07:34Z</dcterms:created>
  <dcterms:modified xsi:type="dcterms:W3CDTF">2008-12-14T00:11:44Z</dcterms:modified>
</cp:coreProperties>
</file>