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2"/>
  </p:notesMasterIdLst>
  <p:sldIdLst>
    <p:sldId id="285" r:id="rId2"/>
    <p:sldId id="286" r:id="rId3"/>
    <p:sldId id="278" r:id="rId4"/>
    <p:sldId id="271" r:id="rId5"/>
    <p:sldId id="281" r:id="rId6"/>
    <p:sldId id="280" r:id="rId7"/>
    <p:sldId id="283" r:id="rId8"/>
    <p:sldId id="282" r:id="rId9"/>
    <p:sldId id="27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. Chevallier" initials="F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/>
    <p:restoredTop sz="94632"/>
  </p:normalViewPr>
  <p:slideViewPr>
    <p:cSldViewPr snapToGrid="0" snapToObjects="1">
      <p:cViewPr varScale="1">
        <p:scale>
          <a:sx n="141" d="100"/>
          <a:sy n="141" d="100"/>
        </p:scale>
        <p:origin x="224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0EB2C-B534-2C49-BA8E-44E0B88F957F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1009C-CCBB-954A-B931-4B88D3C2172A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13EB50C9-2B26-A341-9DEF-32B7DEA76E8B}" type="sibTrans" cxnId="{AA6AB9D8-1D8D-5D47-BF42-913E7303621F}">
      <dgm:prSet/>
      <dgm:spPr/>
      <dgm:t>
        <a:bodyPr/>
        <a:lstStyle/>
        <a:p>
          <a:endParaRPr lang="en-US"/>
        </a:p>
      </dgm:t>
    </dgm:pt>
    <dgm:pt modelId="{32B817C7-055A-654F-A584-F975C43E4832}" type="parTrans" cxnId="{AA6AB9D8-1D8D-5D47-BF42-913E7303621F}">
      <dgm:prSet/>
      <dgm:spPr/>
      <dgm:t>
        <a:bodyPr/>
        <a:lstStyle/>
        <a:p>
          <a:endParaRPr lang="en-US"/>
        </a:p>
      </dgm:t>
    </dgm:pt>
    <dgm:pt modelId="{7995DCBD-2583-B84A-903D-9AC101466F22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CAB3FDC6-4D3F-FE4A-8044-C894836D06F8}" type="sibTrans" cxnId="{01413084-F7DB-CF42-BAD6-2E0038DE9CEF}">
      <dgm:prSet/>
      <dgm:spPr/>
      <dgm:t>
        <a:bodyPr/>
        <a:lstStyle/>
        <a:p>
          <a:endParaRPr lang="en-US"/>
        </a:p>
      </dgm:t>
    </dgm:pt>
    <dgm:pt modelId="{7C5625B1-E81C-914F-A011-C84ED25E7014}" type="parTrans" cxnId="{01413084-F7DB-CF42-BAD6-2E0038DE9CEF}">
      <dgm:prSet/>
      <dgm:spPr/>
      <dgm:t>
        <a:bodyPr/>
        <a:lstStyle/>
        <a:p>
          <a:endParaRPr lang="en-US"/>
        </a:p>
      </dgm:t>
    </dgm:pt>
    <dgm:pt modelId="{6D11D83B-B861-844E-ADF2-933DAEEC0767}">
      <dgm:prSet phldrT="[Text]"/>
      <dgm:spPr/>
      <dgm:t>
        <a:bodyPr/>
        <a:lstStyle/>
        <a:p>
          <a:r>
            <a:rPr lang="en-US" dirty="0"/>
            <a:t>    </a:t>
          </a:r>
        </a:p>
      </dgm:t>
    </dgm:pt>
    <dgm:pt modelId="{EE5AAEE8-12AE-9643-BE8A-F68EAE737ACF}" type="sibTrans" cxnId="{55D017B0-4EFA-0F41-92DC-B5A32867F9F8}">
      <dgm:prSet/>
      <dgm:spPr/>
      <dgm:t>
        <a:bodyPr/>
        <a:lstStyle/>
        <a:p>
          <a:endParaRPr lang="en-US"/>
        </a:p>
      </dgm:t>
    </dgm:pt>
    <dgm:pt modelId="{98AB6F5C-4B54-7E42-A8B0-5265A738EBE7}" type="parTrans" cxnId="{55D017B0-4EFA-0F41-92DC-B5A32867F9F8}">
      <dgm:prSet/>
      <dgm:spPr/>
      <dgm:t>
        <a:bodyPr/>
        <a:lstStyle/>
        <a:p>
          <a:endParaRPr lang="en-US"/>
        </a:p>
      </dgm:t>
    </dgm:pt>
    <dgm:pt modelId="{12275A3D-F680-144A-BBFC-326517A055D9}" type="pres">
      <dgm:prSet presAssocID="{9070EB2C-B534-2C49-BA8E-44E0B88F957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86E09-B656-C147-ABB0-BDAF5D1A9E5D}" type="pres">
      <dgm:prSet presAssocID="{9070EB2C-B534-2C49-BA8E-44E0B88F957F}" presName="cycle" presStyleCnt="0"/>
      <dgm:spPr/>
    </dgm:pt>
    <dgm:pt modelId="{5E1C97EE-9164-2C4C-BB86-FE08BDB1D212}" type="pres">
      <dgm:prSet presAssocID="{9070EB2C-B534-2C49-BA8E-44E0B88F957F}" presName="centerShape" presStyleCnt="0"/>
      <dgm:spPr/>
    </dgm:pt>
    <dgm:pt modelId="{0B5F76F8-752B-2748-AAF0-351F245607D4}" type="pres">
      <dgm:prSet presAssocID="{9070EB2C-B534-2C49-BA8E-44E0B88F957F}" presName="connSite" presStyleLbl="node1" presStyleIdx="0" presStyleCnt="4"/>
      <dgm:spPr/>
    </dgm:pt>
    <dgm:pt modelId="{CD6435DF-2E43-624B-B24E-FD5E962FD5BE}" type="pres">
      <dgm:prSet presAssocID="{9070EB2C-B534-2C49-BA8E-44E0B88F957F}" presName="visible" presStyleLbl="node1" presStyleIdx="0" presStyleCnt="4"/>
      <dgm:spPr>
        <a:solidFill>
          <a:schemeClr val="tx1">
            <a:lumMod val="50000"/>
            <a:lumOff val="50000"/>
          </a:schemeClr>
        </a:solidFill>
      </dgm:spPr>
    </dgm:pt>
    <dgm:pt modelId="{F74592D8-15B9-1B40-BC63-67E5ADE25A3B}" type="pres">
      <dgm:prSet presAssocID="{32B817C7-055A-654F-A584-F975C43E4832}" presName="Name25" presStyleLbl="parChTrans1D1" presStyleIdx="0" presStyleCnt="3"/>
      <dgm:spPr/>
      <dgm:t>
        <a:bodyPr/>
        <a:lstStyle/>
        <a:p>
          <a:endParaRPr lang="en-US"/>
        </a:p>
      </dgm:t>
    </dgm:pt>
    <dgm:pt modelId="{B83C271C-5D96-7A4F-B5E6-F1959A7CA89F}" type="pres">
      <dgm:prSet presAssocID="{C471009C-CCBB-954A-B931-4B88D3C2172A}" presName="node" presStyleCnt="0"/>
      <dgm:spPr/>
    </dgm:pt>
    <dgm:pt modelId="{BADA270A-F765-F648-B3B3-15F8FAD28350}" type="pres">
      <dgm:prSet presAssocID="{C471009C-CCBB-954A-B931-4B88D3C2172A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82A21-52AA-B149-A650-569515E2551F}" type="pres">
      <dgm:prSet presAssocID="{C471009C-CCBB-954A-B931-4B88D3C2172A}" presName="childNode" presStyleLbl="revTx" presStyleIdx="0" presStyleCnt="0">
        <dgm:presLayoutVars>
          <dgm:bulletEnabled val="1"/>
        </dgm:presLayoutVars>
      </dgm:prSet>
      <dgm:spPr/>
    </dgm:pt>
    <dgm:pt modelId="{D905F541-9467-664D-812F-7727FAF41B57}" type="pres">
      <dgm:prSet presAssocID="{7C5625B1-E81C-914F-A011-C84ED25E7014}" presName="Name25" presStyleLbl="parChTrans1D1" presStyleIdx="1" presStyleCnt="3"/>
      <dgm:spPr/>
      <dgm:t>
        <a:bodyPr/>
        <a:lstStyle/>
        <a:p>
          <a:endParaRPr lang="en-US"/>
        </a:p>
      </dgm:t>
    </dgm:pt>
    <dgm:pt modelId="{AE922246-1C9F-3D44-BBA2-C5F7BA5D1174}" type="pres">
      <dgm:prSet presAssocID="{7995DCBD-2583-B84A-903D-9AC101466F22}" presName="node" presStyleCnt="0"/>
      <dgm:spPr/>
    </dgm:pt>
    <dgm:pt modelId="{E9C4E562-4603-2647-8C0B-76D1E6A75A55}" type="pres">
      <dgm:prSet presAssocID="{7995DCBD-2583-B84A-903D-9AC101466F22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481C8-7844-6447-93A6-08649A119034}" type="pres">
      <dgm:prSet presAssocID="{7995DCBD-2583-B84A-903D-9AC101466F22}" presName="childNode" presStyleLbl="revTx" presStyleIdx="0" presStyleCnt="0">
        <dgm:presLayoutVars>
          <dgm:bulletEnabled val="1"/>
        </dgm:presLayoutVars>
      </dgm:prSet>
      <dgm:spPr/>
    </dgm:pt>
    <dgm:pt modelId="{9011D98C-CA17-5B4D-B5A2-1E4E5DBC569B}" type="pres">
      <dgm:prSet presAssocID="{98AB6F5C-4B54-7E42-A8B0-5265A738EBE7}" presName="Name25" presStyleLbl="parChTrans1D1" presStyleIdx="2" presStyleCnt="3"/>
      <dgm:spPr/>
      <dgm:t>
        <a:bodyPr/>
        <a:lstStyle/>
        <a:p>
          <a:endParaRPr lang="en-US"/>
        </a:p>
      </dgm:t>
    </dgm:pt>
    <dgm:pt modelId="{3F73CCC0-B235-0342-9C71-C414A6484150}" type="pres">
      <dgm:prSet presAssocID="{6D11D83B-B861-844E-ADF2-933DAEEC0767}" presName="node" presStyleCnt="0"/>
      <dgm:spPr/>
    </dgm:pt>
    <dgm:pt modelId="{C7DD0E94-68B0-104B-8AAF-4A0CF18EF541}" type="pres">
      <dgm:prSet presAssocID="{6D11D83B-B861-844E-ADF2-933DAEEC0767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B4E71-448F-DB4E-A2A4-1FFB07129222}" type="pres">
      <dgm:prSet presAssocID="{6D11D83B-B861-844E-ADF2-933DAEEC076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8FC6F59-7075-F445-BF6F-DFBD7B6D214C}" type="presOf" srcId="{98AB6F5C-4B54-7E42-A8B0-5265A738EBE7}" destId="{9011D98C-CA17-5B4D-B5A2-1E4E5DBC569B}" srcOrd="0" destOrd="0" presId="urn:microsoft.com/office/officeart/2005/8/layout/radial2"/>
    <dgm:cxn modelId="{E96D031B-5C67-164E-BB78-E70B67368C47}" type="presOf" srcId="{9070EB2C-B534-2C49-BA8E-44E0B88F957F}" destId="{12275A3D-F680-144A-BBFC-326517A055D9}" srcOrd="0" destOrd="0" presId="urn:microsoft.com/office/officeart/2005/8/layout/radial2"/>
    <dgm:cxn modelId="{26F4AF29-AD6A-B14A-90EB-504090775B79}" type="presOf" srcId="{C471009C-CCBB-954A-B931-4B88D3C2172A}" destId="{BADA270A-F765-F648-B3B3-15F8FAD28350}" srcOrd="0" destOrd="0" presId="urn:microsoft.com/office/officeart/2005/8/layout/radial2"/>
    <dgm:cxn modelId="{55D017B0-4EFA-0F41-92DC-B5A32867F9F8}" srcId="{9070EB2C-B534-2C49-BA8E-44E0B88F957F}" destId="{6D11D83B-B861-844E-ADF2-933DAEEC0767}" srcOrd="2" destOrd="0" parTransId="{98AB6F5C-4B54-7E42-A8B0-5265A738EBE7}" sibTransId="{EE5AAEE8-12AE-9643-BE8A-F68EAE737ACF}"/>
    <dgm:cxn modelId="{AA6AB9D8-1D8D-5D47-BF42-913E7303621F}" srcId="{9070EB2C-B534-2C49-BA8E-44E0B88F957F}" destId="{C471009C-CCBB-954A-B931-4B88D3C2172A}" srcOrd="0" destOrd="0" parTransId="{32B817C7-055A-654F-A584-F975C43E4832}" sibTransId="{13EB50C9-2B26-A341-9DEF-32B7DEA76E8B}"/>
    <dgm:cxn modelId="{01413084-F7DB-CF42-BAD6-2E0038DE9CEF}" srcId="{9070EB2C-B534-2C49-BA8E-44E0B88F957F}" destId="{7995DCBD-2583-B84A-903D-9AC101466F22}" srcOrd="1" destOrd="0" parTransId="{7C5625B1-E81C-914F-A011-C84ED25E7014}" sibTransId="{CAB3FDC6-4D3F-FE4A-8044-C894836D06F8}"/>
    <dgm:cxn modelId="{9F641F12-0AD4-F74B-BE65-A8E5ACC0BA49}" type="presOf" srcId="{7C5625B1-E81C-914F-A011-C84ED25E7014}" destId="{D905F541-9467-664D-812F-7727FAF41B57}" srcOrd="0" destOrd="0" presId="urn:microsoft.com/office/officeart/2005/8/layout/radial2"/>
    <dgm:cxn modelId="{2E113863-BE4E-FC4D-B472-B6FC1F178692}" type="presOf" srcId="{6D11D83B-B861-844E-ADF2-933DAEEC0767}" destId="{C7DD0E94-68B0-104B-8AAF-4A0CF18EF541}" srcOrd="0" destOrd="0" presId="urn:microsoft.com/office/officeart/2005/8/layout/radial2"/>
    <dgm:cxn modelId="{93ADD1CC-BDA5-F645-881F-6C674BFE396A}" type="presOf" srcId="{7995DCBD-2583-B84A-903D-9AC101466F22}" destId="{E9C4E562-4603-2647-8C0B-76D1E6A75A55}" srcOrd="0" destOrd="0" presId="urn:microsoft.com/office/officeart/2005/8/layout/radial2"/>
    <dgm:cxn modelId="{00FFA92A-CC1A-B149-96BD-C6A3EC76CCAA}" type="presOf" srcId="{32B817C7-055A-654F-A584-F975C43E4832}" destId="{F74592D8-15B9-1B40-BC63-67E5ADE25A3B}" srcOrd="0" destOrd="0" presId="urn:microsoft.com/office/officeart/2005/8/layout/radial2"/>
    <dgm:cxn modelId="{7D0F8EDB-DEA9-254B-BFD3-242E525CE1FC}" type="presParOf" srcId="{12275A3D-F680-144A-BBFC-326517A055D9}" destId="{A4F86E09-B656-C147-ABB0-BDAF5D1A9E5D}" srcOrd="0" destOrd="0" presId="urn:microsoft.com/office/officeart/2005/8/layout/radial2"/>
    <dgm:cxn modelId="{5D557F91-1FF0-834C-8EE6-55206A6FA207}" type="presParOf" srcId="{A4F86E09-B656-C147-ABB0-BDAF5D1A9E5D}" destId="{5E1C97EE-9164-2C4C-BB86-FE08BDB1D212}" srcOrd="0" destOrd="0" presId="urn:microsoft.com/office/officeart/2005/8/layout/radial2"/>
    <dgm:cxn modelId="{5836CFE6-D22B-854B-851D-12F1C1FBE1F5}" type="presParOf" srcId="{5E1C97EE-9164-2C4C-BB86-FE08BDB1D212}" destId="{0B5F76F8-752B-2748-AAF0-351F245607D4}" srcOrd="0" destOrd="0" presId="urn:microsoft.com/office/officeart/2005/8/layout/radial2"/>
    <dgm:cxn modelId="{12EEB309-3988-CB4B-99BF-76F8F065B08E}" type="presParOf" srcId="{5E1C97EE-9164-2C4C-BB86-FE08BDB1D212}" destId="{CD6435DF-2E43-624B-B24E-FD5E962FD5BE}" srcOrd="1" destOrd="0" presId="urn:microsoft.com/office/officeart/2005/8/layout/radial2"/>
    <dgm:cxn modelId="{D8F0C5B7-C395-C647-8C7A-A830513D1F04}" type="presParOf" srcId="{A4F86E09-B656-C147-ABB0-BDAF5D1A9E5D}" destId="{F74592D8-15B9-1B40-BC63-67E5ADE25A3B}" srcOrd="1" destOrd="0" presId="urn:microsoft.com/office/officeart/2005/8/layout/radial2"/>
    <dgm:cxn modelId="{3B528223-B025-3142-AE45-802CD540D28D}" type="presParOf" srcId="{A4F86E09-B656-C147-ABB0-BDAF5D1A9E5D}" destId="{B83C271C-5D96-7A4F-B5E6-F1959A7CA89F}" srcOrd="2" destOrd="0" presId="urn:microsoft.com/office/officeart/2005/8/layout/radial2"/>
    <dgm:cxn modelId="{580B6685-C074-044A-9906-3BCA0A2F855D}" type="presParOf" srcId="{B83C271C-5D96-7A4F-B5E6-F1959A7CA89F}" destId="{BADA270A-F765-F648-B3B3-15F8FAD28350}" srcOrd="0" destOrd="0" presId="urn:microsoft.com/office/officeart/2005/8/layout/radial2"/>
    <dgm:cxn modelId="{F6CDFD6F-3AFE-CE42-8EE3-4217CD410853}" type="presParOf" srcId="{B83C271C-5D96-7A4F-B5E6-F1959A7CA89F}" destId="{58382A21-52AA-B149-A650-569515E2551F}" srcOrd="1" destOrd="0" presId="urn:microsoft.com/office/officeart/2005/8/layout/radial2"/>
    <dgm:cxn modelId="{F7BAF780-8505-EE43-9526-84248E6ED62B}" type="presParOf" srcId="{A4F86E09-B656-C147-ABB0-BDAF5D1A9E5D}" destId="{D905F541-9467-664D-812F-7727FAF41B57}" srcOrd="3" destOrd="0" presId="urn:microsoft.com/office/officeart/2005/8/layout/radial2"/>
    <dgm:cxn modelId="{4ED42510-DB55-B24E-BA0B-10B2E040A882}" type="presParOf" srcId="{A4F86E09-B656-C147-ABB0-BDAF5D1A9E5D}" destId="{AE922246-1C9F-3D44-BBA2-C5F7BA5D1174}" srcOrd="4" destOrd="0" presId="urn:microsoft.com/office/officeart/2005/8/layout/radial2"/>
    <dgm:cxn modelId="{5926BCDA-721A-4F4A-8D2F-694C40AE110B}" type="presParOf" srcId="{AE922246-1C9F-3D44-BBA2-C5F7BA5D1174}" destId="{E9C4E562-4603-2647-8C0B-76D1E6A75A55}" srcOrd="0" destOrd="0" presId="urn:microsoft.com/office/officeart/2005/8/layout/radial2"/>
    <dgm:cxn modelId="{E280D1F5-E0CF-0C4C-8F99-3638FFF96C9C}" type="presParOf" srcId="{AE922246-1C9F-3D44-BBA2-C5F7BA5D1174}" destId="{979481C8-7844-6447-93A6-08649A119034}" srcOrd="1" destOrd="0" presId="urn:microsoft.com/office/officeart/2005/8/layout/radial2"/>
    <dgm:cxn modelId="{15EE2F1C-CEDB-7544-808E-1CCD2116AF18}" type="presParOf" srcId="{A4F86E09-B656-C147-ABB0-BDAF5D1A9E5D}" destId="{9011D98C-CA17-5B4D-B5A2-1E4E5DBC569B}" srcOrd="5" destOrd="0" presId="urn:microsoft.com/office/officeart/2005/8/layout/radial2"/>
    <dgm:cxn modelId="{0DA37459-29EF-3045-82C5-0C12FC46278E}" type="presParOf" srcId="{A4F86E09-B656-C147-ABB0-BDAF5D1A9E5D}" destId="{3F73CCC0-B235-0342-9C71-C414A6484150}" srcOrd="6" destOrd="0" presId="urn:microsoft.com/office/officeart/2005/8/layout/radial2"/>
    <dgm:cxn modelId="{B1176CEE-DFCD-994F-B284-ACBFA8A625CB}" type="presParOf" srcId="{3F73CCC0-B235-0342-9C71-C414A6484150}" destId="{C7DD0E94-68B0-104B-8AAF-4A0CF18EF541}" srcOrd="0" destOrd="0" presId="urn:microsoft.com/office/officeart/2005/8/layout/radial2"/>
    <dgm:cxn modelId="{106C0359-1134-C94D-B80A-9B795E65B1CB}" type="presParOf" srcId="{3F73CCC0-B235-0342-9C71-C414A6484150}" destId="{926B4E71-448F-DB4E-A2A4-1FFB0712922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B98DA-A5AD-C848-9B33-4D29587FDC08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E0838-CF4A-A34A-9955-77124E229A1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2362952-A4A5-0740-BD9E-BB2F875DB314}" type="parTrans" cxnId="{1970F1B7-DBF5-E849-B952-4DF181BDCCF2}">
      <dgm:prSet/>
      <dgm:spPr/>
      <dgm:t>
        <a:bodyPr/>
        <a:lstStyle/>
        <a:p>
          <a:endParaRPr lang="en-US"/>
        </a:p>
      </dgm:t>
    </dgm:pt>
    <dgm:pt modelId="{023396B9-F2C8-FF4E-9744-3AADCF2EA038}" type="sibTrans" cxnId="{1970F1B7-DBF5-E849-B952-4DF181BDCCF2}">
      <dgm:prSet/>
      <dgm:spPr/>
      <dgm:t>
        <a:bodyPr/>
        <a:lstStyle/>
        <a:p>
          <a:endParaRPr lang="en-US"/>
        </a:p>
      </dgm:t>
    </dgm:pt>
    <dgm:pt modelId="{96EBA461-3D86-C143-9A2F-F708A27B9767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1871953B-B291-054F-99BF-49CC34135CEF}" type="parTrans" cxnId="{80746710-6588-294B-87E4-9E70505CC0ED}">
      <dgm:prSet/>
      <dgm:spPr/>
      <dgm:t>
        <a:bodyPr/>
        <a:lstStyle/>
        <a:p>
          <a:endParaRPr lang="en-US"/>
        </a:p>
      </dgm:t>
    </dgm:pt>
    <dgm:pt modelId="{A1CA5C13-AD61-8A40-978A-5A94F654483C}" type="sibTrans" cxnId="{80746710-6588-294B-87E4-9E70505CC0ED}">
      <dgm:prSet/>
      <dgm:spPr/>
      <dgm:t>
        <a:bodyPr/>
        <a:lstStyle/>
        <a:p>
          <a:endParaRPr lang="en-US"/>
        </a:p>
      </dgm:t>
    </dgm:pt>
    <dgm:pt modelId="{7BE12967-A51F-1843-8908-F230D2AFC7F1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7527BC71-5E4C-144C-AD12-E874093E3C66}" type="parTrans" cxnId="{47027FAF-C1E4-C94C-B4BB-B640790824CF}">
      <dgm:prSet/>
      <dgm:spPr/>
      <dgm:t>
        <a:bodyPr/>
        <a:lstStyle/>
        <a:p>
          <a:endParaRPr lang="en-US"/>
        </a:p>
      </dgm:t>
    </dgm:pt>
    <dgm:pt modelId="{9BA4B61F-6835-2841-976A-8E5C81274B7B}" type="sibTrans" cxnId="{47027FAF-C1E4-C94C-B4BB-B640790824CF}">
      <dgm:prSet/>
      <dgm:spPr/>
      <dgm:t>
        <a:bodyPr/>
        <a:lstStyle/>
        <a:p>
          <a:endParaRPr lang="en-US"/>
        </a:p>
      </dgm:t>
    </dgm:pt>
    <dgm:pt modelId="{48C54641-0342-2D4C-96E0-249BAB174B30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8C7E9EE0-8AA2-7241-82DA-4AA1C5B7429E}" type="parTrans" cxnId="{9F46C184-A67A-0F43-84FC-A325F12B4016}">
      <dgm:prSet/>
      <dgm:spPr/>
      <dgm:t>
        <a:bodyPr/>
        <a:lstStyle/>
        <a:p>
          <a:endParaRPr lang="en-US"/>
        </a:p>
      </dgm:t>
    </dgm:pt>
    <dgm:pt modelId="{9DAAA447-F4C1-B147-9377-131AAFCB2214}" type="sibTrans" cxnId="{9F46C184-A67A-0F43-84FC-A325F12B4016}">
      <dgm:prSet/>
      <dgm:spPr/>
      <dgm:t>
        <a:bodyPr/>
        <a:lstStyle/>
        <a:p>
          <a:endParaRPr lang="en-US"/>
        </a:p>
      </dgm:t>
    </dgm:pt>
    <dgm:pt modelId="{D442D1A9-5D64-AF43-817B-3286FCFB3E47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D84D9C79-84B5-9149-936F-4E2EABA00193}" type="parTrans" cxnId="{E0D37A19-7758-204A-8C92-3AE325CBA4CD}">
      <dgm:prSet/>
      <dgm:spPr/>
      <dgm:t>
        <a:bodyPr/>
        <a:lstStyle/>
        <a:p>
          <a:endParaRPr lang="en-US"/>
        </a:p>
      </dgm:t>
    </dgm:pt>
    <dgm:pt modelId="{5083CF24-9699-0E4B-B7D4-298CF5A79A7C}" type="sibTrans" cxnId="{E0D37A19-7758-204A-8C92-3AE325CBA4CD}">
      <dgm:prSet/>
      <dgm:spPr/>
      <dgm:t>
        <a:bodyPr/>
        <a:lstStyle/>
        <a:p>
          <a:endParaRPr lang="en-US"/>
        </a:p>
      </dgm:t>
    </dgm:pt>
    <dgm:pt modelId="{4EFFFE8A-B825-A348-A93D-71272E249664}" type="pres">
      <dgm:prSet presAssocID="{5F6B98DA-A5AD-C848-9B33-4D29587FDC0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809197-10C0-D24B-8AFF-386F0F0F8C88}" type="pres">
      <dgm:prSet presAssocID="{40FE0838-CF4A-A34A-9955-77124E229A19}" presName="centerShape" presStyleLbl="node0" presStyleIdx="0" presStyleCnt="1"/>
      <dgm:spPr/>
      <dgm:t>
        <a:bodyPr/>
        <a:lstStyle/>
        <a:p>
          <a:endParaRPr lang="en-US"/>
        </a:p>
      </dgm:t>
    </dgm:pt>
    <dgm:pt modelId="{D899547D-2CC1-DD48-85C0-27AE5D238923}" type="pres">
      <dgm:prSet presAssocID="{1871953B-B291-054F-99BF-49CC34135CEF}" presName="Name9" presStyleLbl="parChTrans1D2" presStyleIdx="0" presStyleCnt="4"/>
      <dgm:spPr/>
      <dgm:t>
        <a:bodyPr/>
        <a:lstStyle/>
        <a:p>
          <a:endParaRPr lang="en-US"/>
        </a:p>
      </dgm:t>
    </dgm:pt>
    <dgm:pt modelId="{491B3C68-33B5-7B47-B776-5E53564FD05F}" type="pres">
      <dgm:prSet presAssocID="{1871953B-B291-054F-99BF-49CC34135CEF}" presName="connTx" presStyleLbl="parChTrans1D2" presStyleIdx="0" presStyleCnt="4"/>
      <dgm:spPr/>
      <dgm:t>
        <a:bodyPr/>
        <a:lstStyle/>
        <a:p>
          <a:endParaRPr lang="en-US"/>
        </a:p>
      </dgm:t>
    </dgm:pt>
    <dgm:pt modelId="{696CCCF9-49DC-5C40-8AE7-75B9AB2B1B2D}" type="pres">
      <dgm:prSet presAssocID="{96EBA461-3D86-C143-9A2F-F708A27B97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AA55D-613B-6A47-BD95-30AE6356335C}" type="pres">
      <dgm:prSet presAssocID="{7527BC71-5E4C-144C-AD12-E874093E3C66}" presName="Name9" presStyleLbl="parChTrans1D2" presStyleIdx="1" presStyleCnt="4"/>
      <dgm:spPr/>
      <dgm:t>
        <a:bodyPr/>
        <a:lstStyle/>
        <a:p>
          <a:endParaRPr lang="en-US"/>
        </a:p>
      </dgm:t>
    </dgm:pt>
    <dgm:pt modelId="{AD8CD87F-4798-404D-B3AF-7BE77B326649}" type="pres">
      <dgm:prSet presAssocID="{7527BC71-5E4C-144C-AD12-E874093E3C6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05A2BA9-C561-6643-8645-099CE86627C2}" type="pres">
      <dgm:prSet presAssocID="{7BE12967-A51F-1843-8908-F230D2AFC7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25B5-5D79-6F44-9B9B-5BE746AA529E}" type="pres">
      <dgm:prSet presAssocID="{8C7E9EE0-8AA2-7241-82DA-4AA1C5B7429E}" presName="Name9" presStyleLbl="parChTrans1D2" presStyleIdx="2" presStyleCnt="4"/>
      <dgm:spPr/>
      <dgm:t>
        <a:bodyPr/>
        <a:lstStyle/>
        <a:p>
          <a:endParaRPr lang="en-US"/>
        </a:p>
      </dgm:t>
    </dgm:pt>
    <dgm:pt modelId="{D3D0EAD8-BE06-2D48-967A-BCEE262623DA}" type="pres">
      <dgm:prSet presAssocID="{8C7E9EE0-8AA2-7241-82DA-4AA1C5B7429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3F3D64B-9985-734A-81DA-C284ABCBC54C}" type="pres">
      <dgm:prSet presAssocID="{48C54641-0342-2D4C-96E0-249BAB174B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4454F-2CB0-9F47-BB6E-D738FC2497C1}" type="pres">
      <dgm:prSet presAssocID="{D84D9C79-84B5-9149-936F-4E2EABA00193}" presName="Name9" presStyleLbl="parChTrans1D2" presStyleIdx="3" presStyleCnt="4"/>
      <dgm:spPr/>
      <dgm:t>
        <a:bodyPr/>
        <a:lstStyle/>
        <a:p>
          <a:endParaRPr lang="en-US"/>
        </a:p>
      </dgm:t>
    </dgm:pt>
    <dgm:pt modelId="{2F0CC9E1-07A0-954B-A396-8A913736FED2}" type="pres">
      <dgm:prSet presAssocID="{D84D9C79-84B5-9149-936F-4E2EABA0019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3D6BEFE3-409B-A242-A4F5-22B3860FCC30}" type="pres">
      <dgm:prSet presAssocID="{D442D1A9-5D64-AF43-817B-3286FCFB3E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6C184-A67A-0F43-84FC-A325F12B4016}" srcId="{40FE0838-CF4A-A34A-9955-77124E229A19}" destId="{48C54641-0342-2D4C-96E0-249BAB174B30}" srcOrd="2" destOrd="0" parTransId="{8C7E9EE0-8AA2-7241-82DA-4AA1C5B7429E}" sibTransId="{9DAAA447-F4C1-B147-9377-131AAFCB2214}"/>
    <dgm:cxn modelId="{EC94091A-5822-7845-8AD5-533AC46D8CC3}" type="presOf" srcId="{8C7E9EE0-8AA2-7241-82DA-4AA1C5B7429E}" destId="{D3D0EAD8-BE06-2D48-967A-BCEE262623DA}" srcOrd="1" destOrd="0" presId="urn:microsoft.com/office/officeart/2005/8/layout/radial1"/>
    <dgm:cxn modelId="{516DCE72-FD37-8D4C-A6FD-9F0CF2CA38F3}" type="presOf" srcId="{D442D1A9-5D64-AF43-817B-3286FCFB3E47}" destId="{3D6BEFE3-409B-A242-A4F5-22B3860FCC30}" srcOrd="0" destOrd="0" presId="urn:microsoft.com/office/officeart/2005/8/layout/radial1"/>
    <dgm:cxn modelId="{47027FAF-C1E4-C94C-B4BB-B640790824CF}" srcId="{40FE0838-CF4A-A34A-9955-77124E229A19}" destId="{7BE12967-A51F-1843-8908-F230D2AFC7F1}" srcOrd="1" destOrd="0" parTransId="{7527BC71-5E4C-144C-AD12-E874093E3C66}" sibTransId="{9BA4B61F-6835-2841-976A-8E5C81274B7B}"/>
    <dgm:cxn modelId="{59426B17-716D-A344-BEFC-0720105C702A}" type="presOf" srcId="{7527BC71-5E4C-144C-AD12-E874093E3C66}" destId="{AD8CD87F-4798-404D-B3AF-7BE77B326649}" srcOrd="1" destOrd="0" presId="urn:microsoft.com/office/officeart/2005/8/layout/radial1"/>
    <dgm:cxn modelId="{99843DE2-A49E-184B-971F-55AEE5F70554}" type="presOf" srcId="{7527BC71-5E4C-144C-AD12-E874093E3C66}" destId="{C7BAA55D-613B-6A47-BD95-30AE6356335C}" srcOrd="0" destOrd="0" presId="urn:microsoft.com/office/officeart/2005/8/layout/radial1"/>
    <dgm:cxn modelId="{35D6008F-6368-074B-9E85-E5DBBE2A9C7C}" type="presOf" srcId="{96EBA461-3D86-C143-9A2F-F708A27B9767}" destId="{696CCCF9-49DC-5C40-8AE7-75B9AB2B1B2D}" srcOrd="0" destOrd="0" presId="urn:microsoft.com/office/officeart/2005/8/layout/radial1"/>
    <dgm:cxn modelId="{E4615953-A8AA-244E-BEBC-3BDF86604225}" type="presOf" srcId="{1871953B-B291-054F-99BF-49CC34135CEF}" destId="{D899547D-2CC1-DD48-85C0-27AE5D238923}" srcOrd="0" destOrd="0" presId="urn:microsoft.com/office/officeart/2005/8/layout/radial1"/>
    <dgm:cxn modelId="{E1ED83BD-2608-884B-B62D-122A6466E77C}" type="presOf" srcId="{1871953B-B291-054F-99BF-49CC34135CEF}" destId="{491B3C68-33B5-7B47-B776-5E53564FD05F}" srcOrd="1" destOrd="0" presId="urn:microsoft.com/office/officeart/2005/8/layout/radial1"/>
    <dgm:cxn modelId="{80746710-6588-294B-87E4-9E70505CC0ED}" srcId="{40FE0838-CF4A-A34A-9955-77124E229A19}" destId="{96EBA461-3D86-C143-9A2F-F708A27B9767}" srcOrd="0" destOrd="0" parTransId="{1871953B-B291-054F-99BF-49CC34135CEF}" sibTransId="{A1CA5C13-AD61-8A40-978A-5A94F654483C}"/>
    <dgm:cxn modelId="{8FF13104-36E4-4C4B-AE01-79BAABAAA6DD}" type="presOf" srcId="{D84D9C79-84B5-9149-936F-4E2EABA00193}" destId="{57C4454F-2CB0-9F47-BB6E-D738FC2497C1}" srcOrd="0" destOrd="0" presId="urn:microsoft.com/office/officeart/2005/8/layout/radial1"/>
    <dgm:cxn modelId="{4BD2F6C2-1245-2D4F-84D4-F89A67EBB099}" type="presOf" srcId="{D84D9C79-84B5-9149-936F-4E2EABA00193}" destId="{2F0CC9E1-07A0-954B-A396-8A913736FED2}" srcOrd="1" destOrd="0" presId="urn:microsoft.com/office/officeart/2005/8/layout/radial1"/>
    <dgm:cxn modelId="{0E58BE55-7294-6044-93A7-3E4D955A6D5F}" type="presOf" srcId="{7BE12967-A51F-1843-8908-F230D2AFC7F1}" destId="{005A2BA9-C561-6643-8645-099CE86627C2}" srcOrd="0" destOrd="0" presId="urn:microsoft.com/office/officeart/2005/8/layout/radial1"/>
    <dgm:cxn modelId="{6C575C03-CF32-5247-9708-4F4153AB689B}" type="presOf" srcId="{8C7E9EE0-8AA2-7241-82DA-4AA1C5B7429E}" destId="{093E25B5-5D79-6F44-9B9B-5BE746AA529E}" srcOrd="0" destOrd="0" presId="urn:microsoft.com/office/officeart/2005/8/layout/radial1"/>
    <dgm:cxn modelId="{BDB1362C-97A4-4E40-AE51-8D6C1551B02A}" type="presOf" srcId="{48C54641-0342-2D4C-96E0-249BAB174B30}" destId="{13F3D64B-9985-734A-81DA-C284ABCBC54C}" srcOrd="0" destOrd="0" presId="urn:microsoft.com/office/officeart/2005/8/layout/radial1"/>
    <dgm:cxn modelId="{1970F1B7-DBF5-E849-B952-4DF181BDCCF2}" srcId="{5F6B98DA-A5AD-C848-9B33-4D29587FDC08}" destId="{40FE0838-CF4A-A34A-9955-77124E229A19}" srcOrd="0" destOrd="0" parTransId="{E2362952-A4A5-0740-BD9E-BB2F875DB314}" sibTransId="{023396B9-F2C8-FF4E-9744-3AADCF2EA038}"/>
    <dgm:cxn modelId="{0B4BA59B-AE75-4240-9D18-DE879E4F5667}" type="presOf" srcId="{40FE0838-CF4A-A34A-9955-77124E229A19}" destId="{96809197-10C0-D24B-8AFF-386F0F0F8C88}" srcOrd="0" destOrd="0" presId="urn:microsoft.com/office/officeart/2005/8/layout/radial1"/>
    <dgm:cxn modelId="{656C5CA7-311D-5C41-9C4D-3C3BE8D997FC}" type="presOf" srcId="{5F6B98DA-A5AD-C848-9B33-4D29587FDC08}" destId="{4EFFFE8A-B825-A348-A93D-71272E249664}" srcOrd="0" destOrd="0" presId="urn:microsoft.com/office/officeart/2005/8/layout/radial1"/>
    <dgm:cxn modelId="{E0D37A19-7758-204A-8C92-3AE325CBA4CD}" srcId="{40FE0838-CF4A-A34A-9955-77124E229A19}" destId="{D442D1A9-5D64-AF43-817B-3286FCFB3E47}" srcOrd="3" destOrd="0" parTransId="{D84D9C79-84B5-9149-936F-4E2EABA00193}" sibTransId="{5083CF24-9699-0E4B-B7D4-298CF5A79A7C}"/>
    <dgm:cxn modelId="{4330D209-23F9-684C-8B1F-26D6B979F4B0}" type="presParOf" srcId="{4EFFFE8A-B825-A348-A93D-71272E249664}" destId="{96809197-10C0-D24B-8AFF-386F0F0F8C88}" srcOrd="0" destOrd="0" presId="urn:microsoft.com/office/officeart/2005/8/layout/radial1"/>
    <dgm:cxn modelId="{370DCD49-1BC7-7949-86BA-4328FB8A6622}" type="presParOf" srcId="{4EFFFE8A-B825-A348-A93D-71272E249664}" destId="{D899547D-2CC1-DD48-85C0-27AE5D238923}" srcOrd="1" destOrd="0" presId="urn:microsoft.com/office/officeart/2005/8/layout/radial1"/>
    <dgm:cxn modelId="{24BDD22B-666F-3A41-94CC-2744BE864A35}" type="presParOf" srcId="{D899547D-2CC1-DD48-85C0-27AE5D238923}" destId="{491B3C68-33B5-7B47-B776-5E53564FD05F}" srcOrd="0" destOrd="0" presId="urn:microsoft.com/office/officeart/2005/8/layout/radial1"/>
    <dgm:cxn modelId="{6C70207D-2899-9A48-8879-A05CA4D9DB2F}" type="presParOf" srcId="{4EFFFE8A-B825-A348-A93D-71272E249664}" destId="{696CCCF9-49DC-5C40-8AE7-75B9AB2B1B2D}" srcOrd="2" destOrd="0" presId="urn:microsoft.com/office/officeart/2005/8/layout/radial1"/>
    <dgm:cxn modelId="{5980CAC9-59C6-5446-879A-D3ECA505EF99}" type="presParOf" srcId="{4EFFFE8A-B825-A348-A93D-71272E249664}" destId="{C7BAA55D-613B-6A47-BD95-30AE6356335C}" srcOrd="3" destOrd="0" presId="urn:microsoft.com/office/officeart/2005/8/layout/radial1"/>
    <dgm:cxn modelId="{50D23F10-E486-6A42-A772-E5980F0D5881}" type="presParOf" srcId="{C7BAA55D-613B-6A47-BD95-30AE6356335C}" destId="{AD8CD87F-4798-404D-B3AF-7BE77B326649}" srcOrd="0" destOrd="0" presId="urn:microsoft.com/office/officeart/2005/8/layout/radial1"/>
    <dgm:cxn modelId="{B534F804-41C5-914F-A58A-5651F1E61843}" type="presParOf" srcId="{4EFFFE8A-B825-A348-A93D-71272E249664}" destId="{005A2BA9-C561-6643-8645-099CE86627C2}" srcOrd="4" destOrd="0" presId="urn:microsoft.com/office/officeart/2005/8/layout/radial1"/>
    <dgm:cxn modelId="{6E401F0F-C279-4449-8E8B-477CEBAFDAAE}" type="presParOf" srcId="{4EFFFE8A-B825-A348-A93D-71272E249664}" destId="{093E25B5-5D79-6F44-9B9B-5BE746AA529E}" srcOrd="5" destOrd="0" presId="urn:microsoft.com/office/officeart/2005/8/layout/radial1"/>
    <dgm:cxn modelId="{92BB772F-C796-1444-939E-20C574B27094}" type="presParOf" srcId="{093E25B5-5D79-6F44-9B9B-5BE746AA529E}" destId="{D3D0EAD8-BE06-2D48-967A-BCEE262623DA}" srcOrd="0" destOrd="0" presId="urn:microsoft.com/office/officeart/2005/8/layout/radial1"/>
    <dgm:cxn modelId="{BCCB6A35-6DBD-C545-BB81-F8240A140E2E}" type="presParOf" srcId="{4EFFFE8A-B825-A348-A93D-71272E249664}" destId="{13F3D64B-9985-734A-81DA-C284ABCBC54C}" srcOrd="6" destOrd="0" presId="urn:microsoft.com/office/officeart/2005/8/layout/radial1"/>
    <dgm:cxn modelId="{C27177EC-6619-1A4E-A22A-3EAECECDCCC1}" type="presParOf" srcId="{4EFFFE8A-B825-A348-A93D-71272E249664}" destId="{57C4454F-2CB0-9F47-BB6E-D738FC2497C1}" srcOrd="7" destOrd="0" presId="urn:microsoft.com/office/officeart/2005/8/layout/radial1"/>
    <dgm:cxn modelId="{93F242F1-FFC9-9940-A287-46A966D1D753}" type="presParOf" srcId="{57C4454F-2CB0-9F47-BB6E-D738FC2497C1}" destId="{2F0CC9E1-07A0-954B-A396-8A913736FED2}" srcOrd="0" destOrd="0" presId="urn:microsoft.com/office/officeart/2005/8/layout/radial1"/>
    <dgm:cxn modelId="{3E7953F1-E607-8841-9FA6-14716C023DD7}" type="presParOf" srcId="{4EFFFE8A-B825-A348-A93D-71272E249664}" destId="{3D6BEFE3-409B-A242-A4F5-22B3860FCC3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70EB2C-B534-2C49-BA8E-44E0B88F957F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1009C-CCBB-954A-B931-4B88D3C2172A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13EB50C9-2B26-A341-9DEF-32B7DEA76E8B}" type="sibTrans" cxnId="{AA6AB9D8-1D8D-5D47-BF42-913E7303621F}">
      <dgm:prSet/>
      <dgm:spPr/>
      <dgm:t>
        <a:bodyPr/>
        <a:lstStyle/>
        <a:p>
          <a:endParaRPr lang="en-US"/>
        </a:p>
      </dgm:t>
    </dgm:pt>
    <dgm:pt modelId="{32B817C7-055A-654F-A584-F975C43E4832}" type="parTrans" cxnId="{AA6AB9D8-1D8D-5D47-BF42-913E7303621F}">
      <dgm:prSet/>
      <dgm:spPr/>
      <dgm:t>
        <a:bodyPr/>
        <a:lstStyle/>
        <a:p>
          <a:endParaRPr lang="en-US"/>
        </a:p>
      </dgm:t>
    </dgm:pt>
    <dgm:pt modelId="{7995DCBD-2583-B84A-903D-9AC101466F22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CAB3FDC6-4D3F-FE4A-8044-C894836D06F8}" type="sibTrans" cxnId="{01413084-F7DB-CF42-BAD6-2E0038DE9CEF}">
      <dgm:prSet/>
      <dgm:spPr/>
      <dgm:t>
        <a:bodyPr/>
        <a:lstStyle/>
        <a:p>
          <a:endParaRPr lang="en-US"/>
        </a:p>
      </dgm:t>
    </dgm:pt>
    <dgm:pt modelId="{7C5625B1-E81C-914F-A011-C84ED25E7014}" type="parTrans" cxnId="{01413084-F7DB-CF42-BAD6-2E0038DE9CEF}">
      <dgm:prSet/>
      <dgm:spPr/>
      <dgm:t>
        <a:bodyPr/>
        <a:lstStyle/>
        <a:p>
          <a:endParaRPr lang="en-US"/>
        </a:p>
      </dgm:t>
    </dgm:pt>
    <dgm:pt modelId="{6D11D83B-B861-844E-ADF2-933DAEEC076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   </a:t>
          </a:r>
        </a:p>
      </dgm:t>
    </dgm:pt>
    <dgm:pt modelId="{EE5AAEE8-12AE-9643-BE8A-F68EAE737ACF}" type="sibTrans" cxnId="{55D017B0-4EFA-0F41-92DC-B5A32867F9F8}">
      <dgm:prSet/>
      <dgm:spPr/>
      <dgm:t>
        <a:bodyPr/>
        <a:lstStyle/>
        <a:p>
          <a:endParaRPr lang="en-US"/>
        </a:p>
      </dgm:t>
    </dgm:pt>
    <dgm:pt modelId="{98AB6F5C-4B54-7E42-A8B0-5265A738EBE7}" type="parTrans" cxnId="{55D017B0-4EFA-0F41-92DC-B5A32867F9F8}">
      <dgm:prSet/>
      <dgm:spPr/>
      <dgm:t>
        <a:bodyPr/>
        <a:lstStyle/>
        <a:p>
          <a:endParaRPr lang="en-US"/>
        </a:p>
      </dgm:t>
    </dgm:pt>
    <dgm:pt modelId="{12275A3D-F680-144A-BBFC-326517A055D9}" type="pres">
      <dgm:prSet presAssocID="{9070EB2C-B534-2C49-BA8E-44E0B88F957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86E09-B656-C147-ABB0-BDAF5D1A9E5D}" type="pres">
      <dgm:prSet presAssocID="{9070EB2C-B534-2C49-BA8E-44E0B88F957F}" presName="cycle" presStyleCnt="0"/>
      <dgm:spPr/>
    </dgm:pt>
    <dgm:pt modelId="{5E1C97EE-9164-2C4C-BB86-FE08BDB1D212}" type="pres">
      <dgm:prSet presAssocID="{9070EB2C-B534-2C49-BA8E-44E0B88F957F}" presName="centerShape" presStyleCnt="0"/>
      <dgm:spPr/>
    </dgm:pt>
    <dgm:pt modelId="{0B5F76F8-752B-2748-AAF0-351F245607D4}" type="pres">
      <dgm:prSet presAssocID="{9070EB2C-B534-2C49-BA8E-44E0B88F957F}" presName="connSite" presStyleLbl="node1" presStyleIdx="0" presStyleCnt="4"/>
      <dgm:spPr/>
    </dgm:pt>
    <dgm:pt modelId="{CD6435DF-2E43-624B-B24E-FD5E962FD5BE}" type="pres">
      <dgm:prSet presAssocID="{9070EB2C-B534-2C49-BA8E-44E0B88F957F}" presName="visible" presStyleLbl="node1" presStyleIdx="0" presStyleCnt="4"/>
      <dgm:spPr>
        <a:solidFill>
          <a:schemeClr val="tx1">
            <a:lumMod val="50000"/>
            <a:lumOff val="50000"/>
          </a:schemeClr>
        </a:solidFill>
      </dgm:spPr>
    </dgm:pt>
    <dgm:pt modelId="{F74592D8-15B9-1B40-BC63-67E5ADE25A3B}" type="pres">
      <dgm:prSet presAssocID="{32B817C7-055A-654F-A584-F975C43E4832}" presName="Name25" presStyleLbl="parChTrans1D1" presStyleIdx="0" presStyleCnt="3"/>
      <dgm:spPr/>
      <dgm:t>
        <a:bodyPr/>
        <a:lstStyle/>
        <a:p>
          <a:endParaRPr lang="en-US"/>
        </a:p>
      </dgm:t>
    </dgm:pt>
    <dgm:pt modelId="{B83C271C-5D96-7A4F-B5E6-F1959A7CA89F}" type="pres">
      <dgm:prSet presAssocID="{C471009C-CCBB-954A-B931-4B88D3C2172A}" presName="node" presStyleCnt="0"/>
      <dgm:spPr/>
    </dgm:pt>
    <dgm:pt modelId="{BADA270A-F765-F648-B3B3-15F8FAD28350}" type="pres">
      <dgm:prSet presAssocID="{C471009C-CCBB-954A-B931-4B88D3C2172A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82A21-52AA-B149-A650-569515E2551F}" type="pres">
      <dgm:prSet presAssocID="{C471009C-CCBB-954A-B931-4B88D3C2172A}" presName="childNode" presStyleLbl="revTx" presStyleIdx="0" presStyleCnt="0">
        <dgm:presLayoutVars>
          <dgm:bulletEnabled val="1"/>
        </dgm:presLayoutVars>
      </dgm:prSet>
      <dgm:spPr/>
    </dgm:pt>
    <dgm:pt modelId="{D905F541-9467-664D-812F-7727FAF41B57}" type="pres">
      <dgm:prSet presAssocID="{7C5625B1-E81C-914F-A011-C84ED25E7014}" presName="Name25" presStyleLbl="parChTrans1D1" presStyleIdx="1" presStyleCnt="3"/>
      <dgm:spPr/>
      <dgm:t>
        <a:bodyPr/>
        <a:lstStyle/>
        <a:p>
          <a:endParaRPr lang="en-US"/>
        </a:p>
      </dgm:t>
    </dgm:pt>
    <dgm:pt modelId="{AE922246-1C9F-3D44-BBA2-C5F7BA5D1174}" type="pres">
      <dgm:prSet presAssocID="{7995DCBD-2583-B84A-903D-9AC101466F22}" presName="node" presStyleCnt="0"/>
      <dgm:spPr/>
    </dgm:pt>
    <dgm:pt modelId="{E9C4E562-4603-2647-8C0B-76D1E6A75A55}" type="pres">
      <dgm:prSet presAssocID="{7995DCBD-2583-B84A-903D-9AC101466F22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481C8-7844-6447-93A6-08649A119034}" type="pres">
      <dgm:prSet presAssocID="{7995DCBD-2583-B84A-903D-9AC101466F22}" presName="childNode" presStyleLbl="revTx" presStyleIdx="0" presStyleCnt="0">
        <dgm:presLayoutVars>
          <dgm:bulletEnabled val="1"/>
        </dgm:presLayoutVars>
      </dgm:prSet>
      <dgm:spPr/>
    </dgm:pt>
    <dgm:pt modelId="{9011D98C-CA17-5B4D-B5A2-1E4E5DBC569B}" type="pres">
      <dgm:prSet presAssocID="{98AB6F5C-4B54-7E42-A8B0-5265A738EBE7}" presName="Name25" presStyleLbl="parChTrans1D1" presStyleIdx="2" presStyleCnt="3"/>
      <dgm:spPr/>
      <dgm:t>
        <a:bodyPr/>
        <a:lstStyle/>
        <a:p>
          <a:endParaRPr lang="en-US"/>
        </a:p>
      </dgm:t>
    </dgm:pt>
    <dgm:pt modelId="{3F73CCC0-B235-0342-9C71-C414A6484150}" type="pres">
      <dgm:prSet presAssocID="{6D11D83B-B861-844E-ADF2-933DAEEC0767}" presName="node" presStyleCnt="0"/>
      <dgm:spPr/>
    </dgm:pt>
    <dgm:pt modelId="{C7DD0E94-68B0-104B-8AAF-4A0CF18EF541}" type="pres">
      <dgm:prSet presAssocID="{6D11D83B-B861-844E-ADF2-933DAEEC0767}" presName="parentNode" presStyleLbl="node1" presStyleIdx="3" presStyleCnt="4" custScaleX="2286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B4E71-448F-DB4E-A2A4-1FFB07129222}" type="pres">
      <dgm:prSet presAssocID="{6D11D83B-B861-844E-ADF2-933DAEEC076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8FC6F59-7075-F445-BF6F-DFBD7B6D214C}" type="presOf" srcId="{98AB6F5C-4B54-7E42-A8B0-5265A738EBE7}" destId="{9011D98C-CA17-5B4D-B5A2-1E4E5DBC569B}" srcOrd="0" destOrd="0" presId="urn:microsoft.com/office/officeart/2005/8/layout/radial2"/>
    <dgm:cxn modelId="{E96D031B-5C67-164E-BB78-E70B67368C47}" type="presOf" srcId="{9070EB2C-B534-2C49-BA8E-44E0B88F957F}" destId="{12275A3D-F680-144A-BBFC-326517A055D9}" srcOrd="0" destOrd="0" presId="urn:microsoft.com/office/officeart/2005/8/layout/radial2"/>
    <dgm:cxn modelId="{26F4AF29-AD6A-B14A-90EB-504090775B79}" type="presOf" srcId="{C471009C-CCBB-954A-B931-4B88D3C2172A}" destId="{BADA270A-F765-F648-B3B3-15F8FAD28350}" srcOrd="0" destOrd="0" presId="urn:microsoft.com/office/officeart/2005/8/layout/radial2"/>
    <dgm:cxn modelId="{55D017B0-4EFA-0F41-92DC-B5A32867F9F8}" srcId="{9070EB2C-B534-2C49-BA8E-44E0B88F957F}" destId="{6D11D83B-B861-844E-ADF2-933DAEEC0767}" srcOrd="2" destOrd="0" parTransId="{98AB6F5C-4B54-7E42-A8B0-5265A738EBE7}" sibTransId="{EE5AAEE8-12AE-9643-BE8A-F68EAE737ACF}"/>
    <dgm:cxn modelId="{AA6AB9D8-1D8D-5D47-BF42-913E7303621F}" srcId="{9070EB2C-B534-2C49-BA8E-44E0B88F957F}" destId="{C471009C-CCBB-954A-B931-4B88D3C2172A}" srcOrd="0" destOrd="0" parTransId="{32B817C7-055A-654F-A584-F975C43E4832}" sibTransId="{13EB50C9-2B26-A341-9DEF-32B7DEA76E8B}"/>
    <dgm:cxn modelId="{01413084-F7DB-CF42-BAD6-2E0038DE9CEF}" srcId="{9070EB2C-B534-2C49-BA8E-44E0B88F957F}" destId="{7995DCBD-2583-B84A-903D-9AC101466F22}" srcOrd="1" destOrd="0" parTransId="{7C5625B1-E81C-914F-A011-C84ED25E7014}" sibTransId="{CAB3FDC6-4D3F-FE4A-8044-C894836D06F8}"/>
    <dgm:cxn modelId="{9F641F12-0AD4-F74B-BE65-A8E5ACC0BA49}" type="presOf" srcId="{7C5625B1-E81C-914F-A011-C84ED25E7014}" destId="{D905F541-9467-664D-812F-7727FAF41B57}" srcOrd="0" destOrd="0" presId="urn:microsoft.com/office/officeart/2005/8/layout/radial2"/>
    <dgm:cxn modelId="{2E113863-BE4E-FC4D-B472-B6FC1F178692}" type="presOf" srcId="{6D11D83B-B861-844E-ADF2-933DAEEC0767}" destId="{C7DD0E94-68B0-104B-8AAF-4A0CF18EF541}" srcOrd="0" destOrd="0" presId="urn:microsoft.com/office/officeart/2005/8/layout/radial2"/>
    <dgm:cxn modelId="{93ADD1CC-BDA5-F645-881F-6C674BFE396A}" type="presOf" srcId="{7995DCBD-2583-B84A-903D-9AC101466F22}" destId="{E9C4E562-4603-2647-8C0B-76D1E6A75A55}" srcOrd="0" destOrd="0" presId="urn:microsoft.com/office/officeart/2005/8/layout/radial2"/>
    <dgm:cxn modelId="{00FFA92A-CC1A-B149-96BD-C6A3EC76CCAA}" type="presOf" srcId="{32B817C7-055A-654F-A584-F975C43E4832}" destId="{F74592D8-15B9-1B40-BC63-67E5ADE25A3B}" srcOrd="0" destOrd="0" presId="urn:microsoft.com/office/officeart/2005/8/layout/radial2"/>
    <dgm:cxn modelId="{7D0F8EDB-DEA9-254B-BFD3-242E525CE1FC}" type="presParOf" srcId="{12275A3D-F680-144A-BBFC-326517A055D9}" destId="{A4F86E09-B656-C147-ABB0-BDAF5D1A9E5D}" srcOrd="0" destOrd="0" presId="urn:microsoft.com/office/officeart/2005/8/layout/radial2"/>
    <dgm:cxn modelId="{5D557F91-1FF0-834C-8EE6-55206A6FA207}" type="presParOf" srcId="{A4F86E09-B656-C147-ABB0-BDAF5D1A9E5D}" destId="{5E1C97EE-9164-2C4C-BB86-FE08BDB1D212}" srcOrd="0" destOrd="0" presId="urn:microsoft.com/office/officeart/2005/8/layout/radial2"/>
    <dgm:cxn modelId="{5836CFE6-D22B-854B-851D-12F1C1FBE1F5}" type="presParOf" srcId="{5E1C97EE-9164-2C4C-BB86-FE08BDB1D212}" destId="{0B5F76F8-752B-2748-AAF0-351F245607D4}" srcOrd="0" destOrd="0" presId="urn:microsoft.com/office/officeart/2005/8/layout/radial2"/>
    <dgm:cxn modelId="{12EEB309-3988-CB4B-99BF-76F8F065B08E}" type="presParOf" srcId="{5E1C97EE-9164-2C4C-BB86-FE08BDB1D212}" destId="{CD6435DF-2E43-624B-B24E-FD5E962FD5BE}" srcOrd="1" destOrd="0" presId="urn:microsoft.com/office/officeart/2005/8/layout/radial2"/>
    <dgm:cxn modelId="{D8F0C5B7-C395-C647-8C7A-A830513D1F04}" type="presParOf" srcId="{A4F86E09-B656-C147-ABB0-BDAF5D1A9E5D}" destId="{F74592D8-15B9-1B40-BC63-67E5ADE25A3B}" srcOrd="1" destOrd="0" presId="urn:microsoft.com/office/officeart/2005/8/layout/radial2"/>
    <dgm:cxn modelId="{3B528223-B025-3142-AE45-802CD540D28D}" type="presParOf" srcId="{A4F86E09-B656-C147-ABB0-BDAF5D1A9E5D}" destId="{B83C271C-5D96-7A4F-B5E6-F1959A7CA89F}" srcOrd="2" destOrd="0" presId="urn:microsoft.com/office/officeart/2005/8/layout/radial2"/>
    <dgm:cxn modelId="{580B6685-C074-044A-9906-3BCA0A2F855D}" type="presParOf" srcId="{B83C271C-5D96-7A4F-B5E6-F1959A7CA89F}" destId="{BADA270A-F765-F648-B3B3-15F8FAD28350}" srcOrd="0" destOrd="0" presId="urn:microsoft.com/office/officeart/2005/8/layout/radial2"/>
    <dgm:cxn modelId="{F6CDFD6F-3AFE-CE42-8EE3-4217CD410853}" type="presParOf" srcId="{B83C271C-5D96-7A4F-B5E6-F1959A7CA89F}" destId="{58382A21-52AA-B149-A650-569515E2551F}" srcOrd="1" destOrd="0" presId="urn:microsoft.com/office/officeart/2005/8/layout/radial2"/>
    <dgm:cxn modelId="{F7BAF780-8505-EE43-9526-84248E6ED62B}" type="presParOf" srcId="{A4F86E09-B656-C147-ABB0-BDAF5D1A9E5D}" destId="{D905F541-9467-664D-812F-7727FAF41B57}" srcOrd="3" destOrd="0" presId="urn:microsoft.com/office/officeart/2005/8/layout/radial2"/>
    <dgm:cxn modelId="{4ED42510-DB55-B24E-BA0B-10B2E040A882}" type="presParOf" srcId="{A4F86E09-B656-C147-ABB0-BDAF5D1A9E5D}" destId="{AE922246-1C9F-3D44-BBA2-C5F7BA5D1174}" srcOrd="4" destOrd="0" presId="urn:microsoft.com/office/officeart/2005/8/layout/radial2"/>
    <dgm:cxn modelId="{5926BCDA-721A-4F4A-8D2F-694C40AE110B}" type="presParOf" srcId="{AE922246-1C9F-3D44-BBA2-C5F7BA5D1174}" destId="{E9C4E562-4603-2647-8C0B-76D1E6A75A55}" srcOrd="0" destOrd="0" presId="urn:microsoft.com/office/officeart/2005/8/layout/radial2"/>
    <dgm:cxn modelId="{E280D1F5-E0CF-0C4C-8F99-3638FFF96C9C}" type="presParOf" srcId="{AE922246-1C9F-3D44-BBA2-C5F7BA5D1174}" destId="{979481C8-7844-6447-93A6-08649A119034}" srcOrd="1" destOrd="0" presId="urn:microsoft.com/office/officeart/2005/8/layout/radial2"/>
    <dgm:cxn modelId="{15EE2F1C-CEDB-7544-808E-1CCD2116AF18}" type="presParOf" srcId="{A4F86E09-B656-C147-ABB0-BDAF5D1A9E5D}" destId="{9011D98C-CA17-5B4D-B5A2-1E4E5DBC569B}" srcOrd="5" destOrd="0" presId="urn:microsoft.com/office/officeart/2005/8/layout/radial2"/>
    <dgm:cxn modelId="{0DA37459-29EF-3045-82C5-0C12FC46278E}" type="presParOf" srcId="{A4F86E09-B656-C147-ABB0-BDAF5D1A9E5D}" destId="{3F73CCC0-B235-0342-9C71-C414A6484150}" srcOrd="6" destOrd="0" presId="urn:microsoft.com/office/officeart/2005/8/layout/radial2"/>
    <dgm:cxn modelId="{B1176CEE-DFCD-994F-B284-ACBFA8A625CB}" type="presParOf" srcId="{3F73CCC0-B235-0342-9C71-C414A6484150}" destId="{C7DD0E94-68B0-104B-8AAF-4A0CF18EF541}" srcOrd="0" destOrd="0" presId="urn:microsoft.com/office/officeart/2005/8/layout/radial2"/>
    <dgm:cxn modelId="{106C0359-1134-C94D-B80A-9B795E65B1CB}" type="presParOf" srcId="{3F73CCC0-B235-0342-9C71-C414A6484150}" destId="{926B4E71-448F-DB4E-A2A4-1FFB0712922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70EB2C-B534-2C49-BA8E-44E0B88F957F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1009C-CCBB-954A-B931-4B88D3C2172A}">
      <dgm:prSet phldrT="[Text]"/>
      <dgm:spPr/>
      <dgm:t>
        <a:bodyPr/>
        <a:lstStyle/>
        <a:p>
          <a:r>
            <a:rPr lang="en-US"/>
            <a:t>  Destination Bot2</a:t>
          </a:r>
          <a:endParaRPr lang="en-US" dirty="0"/>
        </a:p>
      </dgm:t>
    </dgm:pt>
    <dgm:pt modelId="{13EB50C9-2B26-A341-9DEF-32B7DEA76E8B}" type="sibTrans" cxnId="{AA6AB9D8-1D8D-5D47-BF42-913E7303621F}">
      <dgm:prSet/>
      <dgm:spPr/>
      <dgm:t>
        <a:bodyPr/>
        <a:lstStyle/>
        <a:p>
          <a:endParaRPr lang="en-US"/>
        </a:p>
      </dgm:t>
    </dgm:pt>
    <dgm:pt modelId="{32B817C7-055A-654F-A584-F975C43E4832}" type="parTrans" cxnId="{AA6AB9D8-1D8D-5D47-BF42-913E7303621F}">
      <dgm:prSet/>
      <dgm:spPr/>
      <dgm:t>
        <a:bodyPr/>
        <a:lstStyle/>
        <a:p>
          <a:endParaRPr lang="en-US"/>
        </a:p>
      </dgm:t>
    </dgm:pt>
    <dgm:pt modelId="{7995DCBD-2583-B84A-903D-9AC101466F22}">
      <dgm:prSet phldrT="[Text]"/>
      <dgm:spPr/>
      <dgm:t>
        <a:bodyPr/>
        <a:lstStyle/>
        <a:p>
          <a:r>
            <a:rPr lang="en-US" dirty="0"/>
            <a:t>  Destination Bot1</a:t>
          </a:r>
        </a:p>
      </dgm:t>
    </dgm:pt>
    <dgm:pt modelId="{CAB3FDC6-4D3F-FE4A-8044-C894836D06F8}" type="sibTrans" cxnId="{01413084-F7DB-CF42-BAD6-2E0038DE9CEF}">
      <dgm:prSet/>
      <dgm:spPr/>
      <dgm:t>
        <a:bodyPr/>
        <a:lstStyle/>
        <a:p>
          <a:endParaRPr lang="en-US"/>
        </a:p>
      </dgm:t>
    </dgm:pt>
    <dgm:pt modelId="{7C5625B1-E81C-914F-A011-C84ED25E7014}" type="parTrans" cxnId="{01413084-F7DB-CF42-BAD6-2E0038DE9CEF}">
      <dgm:prSet/>
      <dgm:spPr/>
      <dgm:t>
        <a:bodyPr/>
        <a:lstStyle/>
        <a:p>
          <a:endParaRPr lang="en-US"/>
        </a:p>
      </dgm:t>
    </dgm:pt>
    <dgm:pt modelId="{6D11D83B-B861-844E-ADF2-933DAEEC076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   Main Bot</a:t>
          </a:r>
        </a:p>
      </dgm:t>
    </dgm:pt>
    <dgm:pt modelId="{EE5AAEE8-12AE-9643-BE8A-F68EAE737ACF}" type="sibTrans" cxnId="{55D017B0-4EFA-0F41-92DC-B5A32867F9F8}">
      <dgm:prSet/>
      <dgm:spPr/>
      <dgm:t>
        <a:bodyPr/>
        <a:lstStyle/>
        <a:p>
          <a:endParaRPr lang="en-US"/>
        </a:p>
      </dgm:t>
    </dgm:pt>
    <dgm:pt modelId="{98AB6F5C-4B54-7E42-A8B0-5265A738EBE7}" type="parTrans" cxnId="{55D017B0-4EFA-0F41-92DC-B5A32867F9F8}">
      <dgm:prSet/>
      <dgm:spPr/>
      <dgm:t>
        <a:bodyPr/>
        <a:lstStyle/>
        <a:p>
          <a:endParaRPr lang="en-US"/>
        </a:p>
      </dgm:t>
    </dgm:pt>
    <dgm:pt modelId="{12275A3D-F680-144A-BBFC-326517A055D9}" type="pres">
      <dgm:prSet presAssocID="{9070EB2C-B534-2C49-BA8E-44E0B88F957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86E09-B656-C147-ABB0-BDAF5D1A9E5D}" type="pres">
      <dgm:prSet presAssocID="{9070EB2C-B534-2C49-BA8E-44E0B88F957F}" presName="cycle" presStyleCnt="0"/>
      <dgm:spPr/>
    </dgm:pt>
    <dgm:pt modelId="{5E1C97EE-9164-2C4C-BB86-FE08BDB1D212}" type="pres">
      <dgm:prSet presAssocID="{9070EB2C-B534-2C49-BA8E-44E0B88F957F}" presName="centerShape" presStyleCnt="0"/>
      <dgm:spPr/>
    </dgm:pt>
    <dgm:pt modelId="{0B5F76F8-752B-2748-AAF0-351F245607D4}" type="pres">
      <dgm:prSet presAssocID="{9070EB2C-B534-2C49-BA8E-44E0B88F957F}" presName="connSite" presStyleLbl="node1" presStyleIdx="0" presStyleCnt="4"/>
      <dgm:spPr/>
    </dgm:pt>
    <dgm:pt modelId="{CD6435DF-2E43-624B-B24E-FD5E962FD5BE}" type="pres">
      <dgm:prSet presAssocID="{9070EB2C-B534-2C49-BA8E-44E0B88F957F}" presName="visible" presStyleLbl="node1" presStyleIdx="0" presStyleCnt="4" custLinFactNeighborY="-765"/>
      <dgm:spPr>
        <a:solidFill>
          <a:schemeClr val="tx1">
            <a:lumMod val="50000"/>
            <a:lumOff val="50000"/>
          </a:schemeClr>
        </a:solidFill>
      </dgm:spPr>
    </dgm:pt>
    <dgm:pt modelId="{F74592D8-15B9-1B40-BC63-67E5ADE25A3B}" type="pres">
      <dgm:prSet presAssocID="{32B817C7-055A-654F-A584-F975C43E4832}" presName="Name25" presStyleLbl="parChTrans1D1" presStyleIdx="0" presStyleCnt="3"/>
      <dgm:spPr/>
      <dgm:t>
        <a:bodyPr/>
        <a:lstStyle/>
        <a:p>
          <a:endParaRPr lang="en-US"/>
        </a:p>
      </dgm:t>
    </dgm:pt>
    <dgm:pt modelId="{B83C271C-5D96-7A4F-B5E6-F1959A7CA89F}" type="pres">
      <dgm:prSet presAssocID="{C471009C-CCBB-954A-B931-4B88D3C2172A}" presName="node" presStyleCnt="0"/>
      <dgm:spPr/>
    </dgm:pt>
    <dgm:pt modelId="{BADA270A-F765-F648-B3B3-15F8FAD28350}" type="pres">
      <dgm:prSet presAssocID="{C471009C-CCBB-954A-B931-4B88D3C2172A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82A21-52AA-B149-A650-569515E2551F}" type="pres">
      <dgm:prSet presAssocID="{C471009C-CCBB-954A-B931-4B88D3C2172A}" presName="childNode" presStyleLbl="revTx" presStyleIdx="0" presStyleCnt="0">
        <dgm:presLayoutVars>
          <dgm:bulletEnabled val="1"/>
        </dgm:presLayoutVars>
      </dgm:prSet>
      <dgm:spPr/>
    </dgm:pt>
    <dgm:pt modelId="{D905F541-9467-664D-812F-7727FAF41B57}" type="pres">
      <dgm:prSet presAssocID="{7C5625B1-E81C-914F-A011-C84ED25E7014}" presName="Name25" presStyleLbl="parChTrans1D1" presStyleIdx="1" presStyleCnt="3"/>
      <dgm:spPr/>
      <dgm:t>
        <a:bodyPr/>
        <a:lstStyle/>
        <a:p>
          <a:endParaRPr lang="en-US"/>
        </a:p>
      </dgm:t>
    </dgm:pt>
    <dgm:pt modelId="{AE922246-1C9F-3D44-BBA2-C5F7BA5D1174}" type="pres">
      <dgm:prSet presAssocID="{7995DCBD-2583-B84A-903D-9AC101466F22}" presName="node" presStyleCnt="0"/>
      <dgm:spPr/>
    </dgm:pt>
    <dgm:pt modelId="{E9C4E562-4603-2647-8C0B-76D1E6A75A55}" type="pres">
      <dgm:prSet presAssocID="{7995DCBD-2583-B84A-903D-9AC101466F22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481C8-7844-6447-93A6-08649A119034}" type="pres">
      <dgm:prSet presAssocID="{7995DCBD-2583-B84A-903D-9AC101466F22}" presName="childNode" presStyleLbl="revTx" presStyleIdx="0" presStyleCnt="0">
        <dgm:presLayoutVars>
          <dgm:bulletEnabled val="1"/>
        </dgm:presLayoutVars>
      </dgm:prSet>
      <dgm:spPr/>
    </dgm:pt>
    <dgm:pt modelId="{9011D98C-CA17-5B4D-B5A2-1E4E5DBC569B}" type="pres">
      <dgm:prSet presAssocID="{98AB6F5C-4B54-7E42-A8B0-5265A738EBE7}" presName="Name25" presStyleLbl="parChTrans1D1" presStyleIdx="2" presStyleCnt="3"/>
      <dgm:spPr/>
      <dgm:t>
        <a:bodyPr/>
        <a:lstStyle/>
        <a:p>
          <a:endParaRPr lang="en-US"/>
        </a:p>
      </dgm:t>
    </dgm:pt>
    <dgm:pt modelId="{3F73CCC0-B235-0342-9C71-C414A6484150}" type="pres">
      <dgm:prSet presAssocID="{6D11D83B-B861-844E-ADF2-933DAEEC0767}" presName="node" presStyleCnt="0"/>
      <dgm:spPr/>
    </dgm:pt>
    <dgm:pt modelId="{C7DD0E94-68B0-104B-8AAF-4A0CF18EF541}" type="pres">
      <dgm:prSet presAssocID="{6D11D83B-B861-844E-ADF2-933DAEEC0767}" presName="parentNode" presStyleLbl="node1" presStyleIdx="3" presStyleCnt="4" custScaleX="2286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B4E71-448F-DB4E-A2A4-1FFB07129222}" type="pres">
      <dgm:prSet presAssocID="{6D11D83B-B861-844E-ADF2-933DAEEC076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8FC6F59-7075-F445-BF6F-DFBD7B6D214C}" type="presOf" srcId="{98AB6F5C-4B54-7E42-A8B0-5265A738EBE7}" destId="{9011D98C-CA17-5B4D-B5A2-1E4E5DBC569B}" srcOrd="0" destOrd="0" presId="urn:microsoft.com/office/officeart/2005/8/layout/radial2"/>
    <dgm:cxn modelId="{E96D031B-5C67-164E-BB78-E70B67368C47}" type="presOf" srcId="{9070EB2C-B534-2C49-BA8E-44E0B88F957F}" destId="{12275A3D-F680-144A-BBFC-326517A055D9}" srcOrd="0" destOrd="0" presId="urn:microsoft.com/office/officeart/2005/8/layout/radial2"/>
    <dgm:cxn modelId="{26F4AF29-AD6A-B14A-90EB-504090775B79}" type="presOf" srcId="{C471009C-CCBB-954A-B931-4B88D3C2172A}" destId="{BADA270A-F765-F648-B3B3-15F8FAD28350}" srcOrd="0" destOrd="0" presId="urn:microsoft.com/office/officeart/2005/8/layout/radial2"/>
    <dgm:cxn modelId="{55D017B0-4EFA-0F41-92DC-B5A32867F9F8}" srcId="{9070EB2C-B534-2C49-BA8E-44E0B88F957F}" destId="{6D11D83B-B861-844E-ADF2-933DAEEC0767}" srcOrd="2" destOrd="0" parTransId="{98AB6F5C-4B54-7E42-A8B0-5265A738EBE7}" sibTransId="{EE5AAEE8-12AE-9643-BE8A-F68EAE737ACF}"/>
    <dgm:cxn modelId="{AA6AB9D8-1D8D-5D47-BF42-913E7303621F}" srcId="{9070EB2C-B534-2C49-BA8E-44E0B88F957F}" destId="{C471009C-CCBB-954A-B931-4B88D3C2172A}" srcOrd="0" destOrd="0" parTransId="{32B817C7-055A-654F-A584-F975C43E4832}" sibTransId="{13EB50C9-2B26-A341-9DEF-32B7DEA76E8B}"/>
    <dgm:cxn modelId="{01413084-F7DB-CF42-BAD6-2E0038DE9CEF}" srcId="{9070EB2C-B534-2C49-BA8E-44E0B88F957F}" destId="{7995DCBD-2583-B84A-903D-9AC101466F22}" srcOrd="1" destOrd="0" parTransId="{7C5625B1-E81C-914F-A011-C84ED25E7014}" sibTransId="{CAB3FDC6-4D3F-FE4A-8044-C894836D06F8}"/>
    <dgm:cxn modelId="{9F641F12-0AD4-F74B-BE65-A8E5ACC0BA49}" type="presOf" srcId="{7C5625B1-E81C-914F-A011-C84ED25E7014}" destId="{D905F541-9467-664D-812F-7727FAF41B57}" srcOrd="0" destOrd="0" presId="urn:microsoft.com/office/officeart/2005/8/layout/radial2"/>
    <dgm:cxn modelId="{2E113863-BE4E-FC4D-B472-B6FC1F178692}" type="presOf" srcId="{6D11D83B-B861-844E-ADF2-933DAEEC0767}" destId="{C7DD0E94-68B0-104B-8AAF-4A0CF18EF541}" srcOrd="0" destOrd="0" presId="urn:microsoft.com/office/officeart/2005/8/layout/radial2"/>
    <dgm:cxn modelId="{93ADD1CC-BDA5-F645-881F-6C674BFE396A}" type="presOf" srcId="{7995DCBD-2583-B84A-903D-9AC101466F22}" destId="{E9C4E562-4603-2647-8C0B-76D1E6A75A55}" srcOrd="0" destOrd="0" presId="urn:microsoft.com/office/officeart/2005/8/layout/radial2"/>
    <dgm:cxn modelId="{00FFA92A-CC1A-B149-96BD-C6A3EC76CCAA}" type="presOf" srcId="{32B817C7-055A-654F-A584-F975C43E4832}" destId="{F74592D8-15B9-1B40-BC63-67E5ADE25A3B}" srcOrd="0" destOrd="0" presId="urn:microsoft.com/office/officeart/2005/8/layout/radial2"/>
    <dgm:cxn modelId="{7D0F8EDB-DEA9-254B-BFD3-242E525CE1FC}" type="presParOf" srcId="{12275A3D-F680-144A-BBFC-326517A055D9}" destId="{A4F86E09-B656-C147-ABB0-BDAF5D1A9E5D}" srcOrd="0" destOrd="0" presId="urn:microsoft.com/office/officeart/2005/8/layout/radial2"/>
    <dgm:cxn modelId="{5D557F91-1FF0-834C-8EE6-55206A6FA207}" type="presParOf" srcId="{A4F86E09-B656-C147-ABB0-BDAF5D1A9E5D}" destId="{5E1C97EE-9164-2C4C-BB86-FE08BDB1D212}" srcOrd="0" destOrd="0" presId="urn:microsoft.com/office/officeart/2005/8/layout/radial2"/>
    <dgm:cxn modelId="{5836CFE6-D22B-854B-851D-12F1C1FBE1F5}" type="presParOf" srcId="{5E1C97EE-9164-2C4C-BB86-FE08BDB1D212}" destId="{0B5F76F8-752B-2748-AAF0-351F245607D4}" srcOrd="0" destOrd="0" presId="urn:microsoft.com/office/officeart/2005/8/layout/radial2"/>
    <dgm:cxn modelId="{12EEB309-3988-CB4B-99BF-76F8F065B08E}" type="presParOf" srcId="{5E1C97EE-9164-2C4C-BB86-FE08BDB1D212}" destId="{CD6435DF-2E43-624B-B24E-FD5E962FD5BE}" srcOrd="1" destOrd="0" presId="urn:microsoft.com/office/officeart/2005/8/layout/radial2"/>
    <dgm:cxn modelId="{D8F0C5B7-C395-C647-8C7A-A830513D1F04}" type="presParOf" srcId="{A4F86E09-B656-C147-ABB0-BDAF5D1A9E5D}" destId="{F74592D8-15B9-1B40-BC63-67E5ADE25A3B}" srcOrd="1" destOrd="0" presId="urn:microsoft.com/office/officeart/2005/8/layout/radial2"/>
    <dgm:cxn modelId="{3B528223-B025-3142-AE45-802CD540D28D}" type="presParOf" srcId="{A4F86E09-B656-C147-ABB0-BDAF5D1A9E5D}" destId="{B83C271C-5D96-7A4F-B5E6-F1959A7CA89F}" srcOrd="2" destOrd="0" presId="urn:microsoft.com/office/officeart/2005/8/layout/radial2"/>
    <dgm:cxn modelId="{580B6685-C074-044A-9906-3BCA0A2F855D}" type="presParOf" srcId="{B83C271C-5D96-7A4F-B5E6-F1959A7CA89F}" destId="{BADA270A-F765-F648-B3B3-15F8FAD28350}" srcOrd="0" destOrd="0" presId="urn:microsoft.com/office/officeart/2005/8/layout/radial2"/>
    <dgm:cxn modelId="{F6CDFD6F-3AFE-CE42-8EE3-4217CD410853}" type="presParOf" srcId="{B83C271C-5D96-7A4F-B5E6-F1959A7CA89F}" destId="{58382A21-52AA-B149-A650-569515E2551F}" srcOrd="1" destOrd="0" presId="urn:microsoft.com/office/officeart/2005/8/layout/radial2"/>
    <dgm:cxn modelId="{F7BAF780-8505-EE43-9526-84248E6ED62B}" type="presParOf" srcId="{A4F86E09-B656-C147-ABB0-BDAF5D1A9E5D}" destId="{D905F541-9467-664D-812F-7727FAF41B57}" srcOrd="3" destOrd="0" presId="urn:microsoft.com/office/officeart/2005/8/layout/radial2"/>
    <dgm:cxn modelId="{4ED42510-DB55-B24E-BA0B-10B2E040A882}" type="presParOf" srcId="{A4F86E09-B656-C147-ABB0-BDAF5D1A9E5D}" destId="{AE922246-1C9F-3D44-BBA2-C5F7BA5D1174}" srcOrd="4" destOrd="0" presId="urn:microsoft.com/office/officeart/2005/8/layout/radial2"/>
    <dgm:cxn modelId="{5926BCDA-721A-4F4A-8D2F-694C40AE110B}" type="presParOf" srcId="{AE922246-1C9F-3D44-BBA2-C5F7BA5D1174}" destId="{E9C4E562-4603-2647-8C0B-76D1E6A75A55}" srcOrd="0" destOrd="0" presId="urn:microsoft.com/office/officeart/2005/8/layout/radial2"/>
    <dgm:cxn modelId="{E280D1F5-E0CF-0C4C-8F99-3638FFF96C9C}" type="presParOf" srcId="{AE922246-1C9F-3D44-BBA2-C5F7BA5D1174}" destId="{979481C8-7844-6447-93A6-08649A119034}" srcOrd="1" destOrd="0" presId="urn:microsoft.com/office/officeart/2005/8/layout/radial2"/>
    <dgm:cxn modelId="{15EE2F1C-CEDB-7544-808E-1CCD2116AF18}" type="presParOf" srcId="{A4F86E09-B656-C147-ABB0-BDAF5D1A9E5D}" destId="{9011D98C-CA17-5B4D-B5A2-1E4E5DBC569B}" srcOrd="5" destOrd="0" presId="urn:microsoft.com/office/officeart/2005/8/layout/radial2"/>
    <dgm:cxn modelId="{0DA37459-29EF-3045-82C5-0C12FC46278E}" type="presParOf" srcId="{A4F86E09-B656-C147-ABB0-BDAF5D1A9E5D}" destId="{3F73CCC0-B235-0342-9C71-C414A6484150}" srcOrd="6" destOrd="0" presId="urn:microsoft.com/office/officeart/2005/8/layout/radial2"/>
    <dgm:cxn modelId="{B1176CEE-DFCD-994F-B284-ACBFA8A625CB}" type="presParOf" srcId="{3F73CCC0-B235-0342-9C71-C414A6484150}" destId="{C7DD0E94-68B0-104B-8AAF-4A0CF18EF541}" srcOrd="0" destOrd="0" presId="urn:microsoft.com/office/officeart/2005/8/layout/radial2"/>
    <dgm:cxn modelId="{106C0359-1134-C94D-B80A-9B795E65B1CB}" type="presParOf" srcId="{3F73CCC0-B235-0342-9C71-C414A6484150}" destId="{926B4E71-448F-DB4E-A2A4-1FFB0712922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1D98C-CA17-5B4D-B5A2-1E4E5DBC569B}">
      <dsp:nvSpPr>
        <dsp:cNvPr id="0" name=""/>
        <dsp:cNvSpPr/>
      </dsp:nvSpPr>
      <dsp:spPr>
        <a:xfrm rot="2408502">
          <a:off x="440027" y="688656"/>
          <a:ext cx="25887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258877" y="25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5F541-9467-664D-812F-7727FAF41B57}">
      <dsp:nvSpPr>
        <dsp:cNvPr id="0" name=""/>
        <dsp:cNvSpPr/>
      </dsp:nvSpPr>
      <dsp:spPr>
        <a:xfrm>
          <a:off x="470516" y="478941"/>
          <a:ext cx="268391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268391" y="25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592D8-15B9-1B40-BC63-67E5ADE25A3B}">
      <dsp:nvSpPr>
        <dsp:cNvPr id="0" name=""/>
        <dsp:cNvSpPr/>
      </dsp:nvSpPr>
      <dsp:spPr>
        <a:xfrm rot="19191498">
          <a:off x="440027" y="269226"/>
          <a:ext cx="25887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258877" y="25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435DF-2E43-624B-B24E-FD5E962FD5BE}">
      <dsp:nvSpPr>
        <dsp:cNvPr id="0" name=""/>
        <dsp:cNvSpPr/>
      </dsp:nvSpPr>
      <dsp:spPr>
        <a:xfrm>
          <a:off x="106893" y="290489"/>
          <a:ext cx="427791" cy="427791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A270A-F765-F648-B3B3-15F8FAD28350}">
      <dsp:nvSpPr>
        <dsp:cNvPr id="0" name=""/>
        <dsp:cNvSpPr/>
      </dsp:nvSpPr>
      <dsp:spPr>
        <a:xfrm>
          <a:off x="638186" y="149"/>
          <a:ext cx="256675" cy="256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 </a:t>
          </a:r>
        </a:p>
      </dsp:txBody>
      <dsp:txXfrm>
        <a:off x="675775" y="37738"/>
        <a:ext cx="181497" cy="181497"/>
      </dsp:txXfrm>
    </dsp:sp>
    <dsp:sp modelId="{E9C4E562-4603-2647-8C0B-76D1E6A75A55}">
      <dsp:nvSpPr>
        <dsp:cNvPr id="0" name=""/>
        <dsp:cNvSpPr/>
      </dsp:nvSpPr>
      <dsp:spPr>
        <a:xfrm>
          <a:off x="738908" y="376047"/>
          <a:ext cx="256675" cy="256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 </a:t>
          </a:r>
        </a:p>
      </dsp:txBody>
      <dsp:txXfrm>
        <a:off x="776497" y="413636"/>
        <a:ext cx="181497" cy="181497"/>
      </dsp:txXfrm>
    </dsp:sp>
    <dsp:sp modelId="{C7DD0E94-68B0-104B-8AAF-4A0CF18EF541}">
      <dsp:nvSpPr>
        <dsp:cNvPr id="0" name=""/>
        <dsp:cNvSpPr/>
      </dsp:nvSpPr>
      <dsp:spPr>
        <a:xfrm>
          <a:off x="638186" y="751946"/>
          <a:ext cx="256675" cy="2566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   </a:t>
          </a:r>
        </a:p>
      </dsp:txBody>
      <dsp:txXfrm>
        <a:off x="675775" y="789535"/>
        <a:ext cx="181497" cy="181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09197-10C0-D24B-8AFF-386F0F0F8C88}">
      <dsp:nvSpPr>
        <dsp:cNvPr id="0" name=""/>
        <dsp:cNvSpPr/>
      </dsp:nvSpPr>
      <dsp:spPr>
        <a:xfrm>
          <a:off x="620416" y="367098"/>
          <a:ext cx="279074" cy="27907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 </a:t>
          </a:r>
        </a:p>
      </dsp:txBody>
      <dsp:txXfrm>
        <a:off x="661285" y="407967"/>
        <a:ext cx="197336" cy="197336"/>
      </dsp:txXfrm>
    </dsp:sp>
    <dsp:sp modelId="{D899547D-2CC1-DD48-85C0-27AE5D238923}">
      <dsp:nvSpPr>
        <dsp:cNvPr id="0" name=""/>
        <dsp:cNvSpPr/>
      </dsp:nvSpPr>
      <dsp:spPr>
        <a:xfrm rot="16200000">
          <a:off x="717761" y="308380"/>
          <a:ext cx="84385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84385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7844" y="322796"/>
        <a:ext cx="4219" cy="4219"/>
      </dsp:txXfrm>
    </dsp:sp>
    <dsp:sp modelId="{696CCCF9-49DC-5C40-8AE7-75B9AB2B1B2D}">
      <dsp:nvSpPr>
        <dsp:cNvPr id="0" name=""/>
        <dsp:cNvSpPr/>
      </dsp:nvSpPr>
      <dsp:spPr>
        <a:xfrm>
          <a:off x="620416" y="3638"/>
          <a:ext cx="279074" cy="2790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  </a:t>
          </a:r>
        </a:p>
      </dsp:txBody>
      <dsp:txXfrm>
        <a:off x="661285" y="44507"/>
        <a:ext cx="197336" cy="197336"/>
      </dsp:txXfrm>
    </dsp:sp>
    <dsp:sp modelId="{C7BAA55D-613B-6A47-BD95-30AE6356335C}">
      <dsp:nvSpPr>
        <dsp:cNvPr id="0" name=""/>
        <dsp:cNvSpPr/>
      </dsp:nvSpPr>
      <dsp:spPr>
        <a:xfrm>
          <a:off x="899491" y="490110"/>
          <a:ext cx="84385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84385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9574" y="504526"/>
        <a:ext cx="4219" cy="4219"/>
      </dsp:txXfrm>
    </dsp:sp>
    <dsp:sp modelId="{005A2BA9-C561-6643-8645-099CE86627C2}">
      <dsp:nvSpPr>
        <dsp:cNvPr id="0" name=""/>
        <dsp:cNvSpPr/>
      </dsp:nvSpPr>
      <dsp:spPr>
        <a:xfrm>
          <a:off x="983876" y="367098"/>
          <a:ext cx="279074" cy="2790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  </a:t>
          </a:r>
        </a:p>
      </dsp:txBody>
      <dsp:txXfrm>
        <a:off x="1024745" y="407967"/>
        <a:ext cx="197336" cy="197336"/>
      </dsp:txXfrm>
    </dsp:sp>
    <dsp:sp modelId="{093E25B5-5D79-6F44-9B9B-5BE746AA529E}">
      <dsp:nvSpPr>
        <dsp:cNvPr id="0" name=""/>
        <dsp:cNvSpPr/>
      </dsp:nvSpPr>
      <dsp:spPr>
        <a:xfrm rot="5400000">
          <a:off x="717761" y="671840"/>
          <a:ext cx="84385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84385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7844" y="686256"/>
        <a:ext cx="4219" cy="4219"/>
      </dsp:txXfrm>
    </dsp:sp>
    <dsp:sp modelId="{13F3D64B-9985-734A-81DA-C284ABCBC54C}">
      <dsp:nvSpPr>
        <dsp:cNvPr id="0" name=""/>
        <dsp:cNvSpPr/>
      </dsp:nvSpPr>
      <dsp:spPr>
        <a:xfrm>
          <a:off x="620416" y="730558"/>
          <a:ext cx="279074" cy="2790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  </a:t>
          </a:r>
        </a:p>
      </dsp:txBody>
      <dsp:txXfrm>
        <a:off x="661285" y="771427"/>
        <a:ext cx="197336" cy="197336"/>
      </dsp:txXfrm>
    </dsp:sp>
    <dsp:sp modelId="{57C4454F-2CB0-9F47-BB6E-D738FC2497C1}">
      <dsp:nvSpPr>
        <dsp:cNvPr id="0" name=""/>
        <dsp:cNvSpPr/>
      </dsp:nvSpPr>
      <dsp:spPr>
        <a:xfrm rot="10800000">
          <a:off x="536031" y="490110"/>
          <a:ext cx="84385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84385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76114" y="504526"/>
        <a:ext cx="4219" cy="4219"/>
      </dsp:txXfrm>
    </dsp:sp>
    <dsp:sp modelId="{3D6BEFE3-409B-A242-A4F5-22B3860FCC30}">
      <dsp:nvSpPr>
        <dsp:cNvPr id="0" name=""/>
        <dsp:cNvSpPr/>
      </dsp:nvSpPr>
      <dsp:spPr>
        <a:xfrm>
          <a:off x="256956" y="367098"/>
          <a:ext cx="279074" cy="2790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  </a:t>
          </a:r>
        </a:p>
      </dsp:txBody>
      <dsp:txXfrm>
        <a:off x="297825" y="407967"/>
        <a:ext cx="197336" cy="197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1D98C-CA17-5B4D-B5A2-1E4E5DBC569B}">
      <dsp:nvSpPr>
        <dsp:cNvPr id="0" name=""/>
        <dsp:cNvSpPr/>
      </dsp:nvSpPr>
      <dsp:spPr>
        <a:xfrm rot="2550856">
          <a:off x="361272" y="625190"/>
          <a:ext cx="176573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176573" y="250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5F541-9467-664D-812F-7727FAF41B57}">
      <dsp:nvSpPr>
        <dsp:cNvPr id="0" name=""/>
        <dsp:cNvSpPr/>
      </dsp:nvSpPr>
      <dsp:spPr>
        <a:xfrm>
          <a:off x="384481" y="440918"/>
          <a:ext cx="259334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259334" y="250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592D8-15B9-1B40-BC63-67E5ADE25A3B}">
      <dsp:nvSpPr>
        <dsp:cNvPr id="0" name=""/>
        <dsp:cNvSpPr/>
      </dsp:nvSpPr>
      <dsp:spPr>
        <a:xfrm rot="19208934">
          <a:off x="355304" y="246979"/>
          <a:ext cx="251214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251214" y="250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435DF-2E43-624B-B24E-FD5E962FD5BE}">
      <dsp:nvSpPr>
        <dsp:cNvPr id="0" name=""/>
        <dsp:cNvSpPr/>
      </dsp:nvSpPr>
      <dsp:spPr>
        <a:xfrm>
          <a:off x="54388" y="271750"/>
          <a:ext cx="388345" cy="388345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A270A-F765-F648-B3B3-15F8FAD28350}">
      <dsp:nvSpPr>
        <dsp:cNvPr id="0" name=""/>
        <dsp:cNvSpPr/>
      </dsp:nvSpPr>
      <dsp:spPr>
        <a:xfrm>
          <a:off x="550279" y="337"/>
          <a:ext cx="233007" cy="233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 </a:t>
          </a:r>
        </a:p>
      </dsp:txBody>
      <dsp:txXfrm>
        <a:off x="584402" y="34460"/>
        <a:ext cx="164761" cy="164761"/>
      </dsp:txXfrm>
    </dsp:sp>
    <dsp:sp modelId="{E9C4E562-4603-2647-8C0B-76D1E6A75A55}">
      <dsp:nvSpPr>
        <dsp:cNvPr id="0" name=""/>
        <dsp:cNvSpPr/>
      </dsp:nvSpPr>
      <dsp:spPr>
        <a:xfrm>
          <a:off x="643816" y="349419"/>
          <a:ext cx="233007" cy="233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 </a:t>
          </a:r>
        </a:p>
      </dsp:txBody>
      <dsp:txXfrm>
        <a:off x="677939" y="383542"/>
        <a:ext cx="164761" cy="164761"/>
      </dsp:txXfrm>
    </dsp:sp>
    <dsp:sp modelId="{C7DD0E94-68B0-104B-8AAF-4A0CF18EF541}">
      <dsp:nvSpPr>
        <dsp:cNvPr id="0" name=""/>
        <dsp:cNvSpPr/>
      </dsp:nvSpPr>
      <dsp:spPr>
        <a:xfrm>
          <a:off x="362997" y="698501"/>
          <a:ext cx="532658" cy="23300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   </a:t>
          </a:r>
        </a:p>
      </dsp:txBody>
      <dsp:txXfrm>
        <a:off x="441003" y="732624"/>
        <a:ext cx="376646" cy="1647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1D98C-CA17-5B4D-B5A2-1E4E5DBC569B}">
      <dsp:nvSpPr>
        <dsp:cNvPr id="0" name=""/>
        <dsp:cNvSpPr/>
      </dsp:nvSpPr>
      <dsp:spPr>
        <a:xfrm rot="2781434">
          <a:off x="1016576" y="1706653"/>
          <a:ext cx="188450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188450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5F541-9467-664D-812F-7727FAF41B57}">
      <dsp:nvSpPr>
        <dsp:cNvPr id="0" name=""/>
        <dsp:cNvSpPr/>
      </dsp:nvSpPr>
      <dsp:spPr>
        <a:xfrm>
          <a:off x="1065194" y="1218840"/>
          <a:ext cx="421106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421106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592D8-15B9-1B40-BC63-67E5ADE25A3B}">
      <dsp:nvSpPr>
        <dsp:cNvPr id="0" name=""/>
        <dsp:cNvSpPr/>
      </dsp:nvSpPr>
      <dsp:spPr>
        <a:xfrm rot="19038400">
          <a:off x="1014987" y="703245"/>
          <a:ext cx="378912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378912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435DF-2E43-624B-B24E-FD5E962FD5BE}">
      <dsp:nvSpPr>
        <dsp:cNvPr id="0" name=""/>
        <dsp:cNvSpPr/>
      </dsp:nvSpPr>
      <dsp:spPr>
        <a:xfrm>
          <a:off x="46103" y="639030"/>
          <a:ext cx="1198931" cy="1198931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A270A-F765-F648-B3B3-15F8FAD28350}">
      <dsp:nvSpPr>
        <dsp:cNvPr id="0" name=""/>
        <dsp:cNvSpPr/>
      </dsp:nvSpPr>
      <dsp:spPr>
        <a:xfrm>
          <a:off x="1248375" y="39"/>
          <a:ext cx="719358" cy="719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  Destination Bot2</a:t>
          </a:r>
          <a:endParaRPr lang="en-US" sz="800" kern="1200" dirty="0"/>
        </a:p>
      </dsp:txBody>
      <dsp:txXfrm>
        <a:off x="1353723" y="105387"/>
        <a:ext cx="508662" cy="508662"/>
      </dsp:txXfrm>
    </dsp:sp>
    <dsp:sp modelId="{E9C4E562-4603-2647-8C0B-76D1E6A75A55}">
      <dsp:nvSpPr>
        <dsp:cNvPr id="0" name=""/>
        <dsp:cNvSpPr/>
      </dsp:nvSpPr>
      <dsp:spPr>
        <a:xfrm>
          <a:off x="1486301" y="887989"/>
          <a:ext cx="719358" cy="719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  Destination Bot1</a:t>
          </a:r>
        </a:p>
      </dsp:txBody>
      <dsp:txXfrm>
        <a:off x="1591649" y="993337"/>
        <a:ext cx="508662" cy="508662"/>
      </dsp:txXfrm>
    </dsp:sp>
    <dsp:sp modelId="{C7DD0E94-68B0-104B-8AAF-4A0CF18EF541}">
      <dsp:nvSpPr>
        <dsp:cNvPr id="0" name=""/>
        <dsp:cNvSpPr/>
      </dsp:nvSpPr>
      <dsp:spPr>
        <a:xfrm>
          <a:off x="670182" y="1775938"/>
          <a:ext cx="1644468" cy="7193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    Main Bot</a:t>
          </a:r>
        </a:p>
      </dsp:txBody>
      <dsp:txXfrm>
        <a:off x="911009" y="1881286"/>
        <a:ext cx="1162814" cy="508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36E8-1B86-A949-98CF-10B4BEED40F0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966F-0A18-0345-905C-337FC54A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7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flow of information through the project system. Keep bot Orchestrator vague</a:t>
            </a:r>
            <a:r>
              <a:rPr lang="en-US" baseline="0" dirty="0" smtClean="0"/>
              <a:t> as we’ll get more in detail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966F-0A18-0345-905C-337FC54AC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Allows bots to register with the Orchestrator, maintains a catalog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966F-0A18-0345-905C-337FC54AC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Bots are most effective when specific for a certain</a:t>
            </a:r>
            <a:r>
              <a:rPr lang="en-US" baseline="0" dirty="0" smtClean="0"/>
              <a:t> cause. The ability to have many together only active when for the best response is good for brands with many services and products to sell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Ability to incorporate human customer service if all bots happen to fail in the end (Future implementation)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 to bot. That 2 bots can know each other only when necessary and called for to come together by the orchestrator. Transition to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966F-0A18-0345-905C-337FC54AC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Not</a:t>
            </a:r>
            <a:r>
              <a:rPr lang="en-US" baseline="0" dirty="0" smtClean="0"/>
              <a:t> sure what to have as number order 3</a:t>
            </a:r>
            <a:endParaRPr lang="en-US" dirty="0" smtClean="0"/>
          </a:p>
          <a:p>
            <a:r>
              <a:rPr lang="en-US" dirty="0" smtClean="0"/>
              <a:t>5. For example</a:t>
            </a:r>
            <a:r>
              <a:rPr lang="en-US" baseline="0" dirty="0" smtClean="0"/>
              <a:t> when a flight is ordered it knows to ask if you want a cab to a hotel, involving other bots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966F-0A18-0345-905C-337FC54AC8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through the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966F-0A18-0345-905C-337FC54AC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5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Catalog good for maintenance control without having</a:t>
            </a:r>
            <a:r>
              <a:rPr lang="en-US" baseline="0" dirty="0" smtClean="0"/>
              <a:t> to turn off the whole system. Also easy for bot 2 bot communication with a storage of all available bots</a:t>
            </a:r>
          </a:p>
          <a:p>
            <a:r>
              <a:rPr lang="en-US" baseline="0" dirty="0" smtClean="0"/>
              <a:t>Register and unregister for catalog. Self explanatory</a:t>
            </a:r>
            <a:endParaRPr lang="en-US" dirty="0" smtClean="0"/>
          </a:p>
          <a:p>
            <a:r>
              <a:rPr lang="en-US" dirty="0" smtClean="0"/>
              <a:t>Show list of protocols.</a:t>
            </a:r>
            <a:r>
              <a:rPr lang="en-US" baseline="0" dirty="0" smtClean="0"/>
              <a:t> Mention that first 3 are not complete but could easily be implemented in the future for better accuracy of the bots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966F-0A18-0345-905C-337FC54AC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run through of how a simple message could be processed</a:t>
            </a:r>
            <a:r>
              <a:rPr lang="en-US" baseline="0" dirty="0" smtClean="0"/>
              <a:t> through the whole system with the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966F-0A18-0345-905C-337FC54AC8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2C13-B4AA-3744-8A9C-3FF8DA931489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CAA2-7C28-1441-801D-22191BC2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Chatbot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Orchestration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Raphael Chevallier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21" y="5528005"/>
            <a:ext cx="2737758" cy="10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39" y="277378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151" y="9273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1449" y="3465593"/>
            <a:ext cx="220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Bot Orchestrator/ Chat Client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195535" y="3339052"/>
            <a:ext cx="2500009" cy="89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74" y="1420200"/>
            <a:ext cx="2980928" cy="924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4" y="3315983"/>
            <a:ext cx="964862" cy="97354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75098" y="3441438"/>
            <a:ext cx="695053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41" y="5068424"/>
            <a:ext cx="1728272" cy="17282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30" y="3141778"/>
            <a:ext cx="1204128" cy="12456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7" y="2663091"/>
            <a:ext cx="345251" cy="35715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67587" y="4419496"/>
            <a:ext cx="1557793" cy="65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Orchestrator API connector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6441574" y="4409346"/>
            <a:ext cx="1478840" cy="644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5" y="1510695"/>
            <a:ext cx="1792434" cy="116247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8" y="3188186"/>
            <a:ext cx="1870622" cy="12131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781521" y="4173479"/>
            <a:ext cx="1182875" cy="37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302864" y="2411268"/>
            <a:ext cx="1182875" cy="37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LEX</a:t>
            </a:r>
            <a:endParaRPr lang="en-US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5" y="5163643"/>
            <a:ext cx="2022216" cy="696794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695544" y="3786522"/>
            <a:ext cx="1016541" cy="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12463" y="2480703"/>
            <a:ext cx="1173747" cy="7099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957461" y="3764603"/>
            <a:ext cx="13454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957461" y="4387428"/>
            <a:ext cx="1176811" cy="7762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0"/>
            <a:endCxn id="12" idx="2"/>
          </p:cNvCxnSpPr>
          <p:nvPr/>
        </p:nvCxnSpPr>
        <p:spPr>
          <a:xfrm flipH="1" flipV="1">
            <a:off x="4445538" y="2344288"/>
            <a:ext cx="2" cy="9947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29" idx="0"/>
          </p:cNvCxnSpPr>
          <p:nvPr/>
        </p:nvCxnSpPr>
        <p:spPr>
          <a:xfrm>
            <a:off x="4445540" y="4233997"/>
            <a:ext cx="11937" cy="8344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6" idx="3"/>
            <a:endCxn id="8" idx="1"/>
          </p:cNvCxnSpPr>
          <p:nvPr/>
        </p:nvCxnSpPr>
        <p:spPr>
          <a:xfrm flipV="1">
            <a:off x="2650699" y="3786525"/>
            <a:ext cx="544836" cy="82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70151" y="3786522"/>
            <a:ext cx="5314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5098" y="3465593"/>
            <a:ext cx="69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User</a:t>
            </a:r>
            <a:endParaRPr lang="en-US" b="1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48" y="2161461"/>
            <a:ext cx="1020573" cy="103154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71" y="4233997"/>
            <a:ext cx="1134450" cy="113445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390526" y="2044527"/>
            <a:ext cx="1260173" cy="3500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0" grpId="0" animBg="1"/>
      <p:bldP spid="34" grpId="0"/>
      <p:bldP spid="35" grpId="0" animBg="1"/>
      <p:bldP spid="50" grpId="0"/>
      <p:bldP spid="51" grpId="0"/>
      <p:bldP spid="78" grpId="0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8BA4E-596B-2B49-9B84-B7287515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Orchestrator </a:t>
            </a:r>
            <a:r>
              <a:rPr lang="en-US" dirty="0" smtClean="0"/>
              <a:t>– How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41981-8331-4E45-8F11-A1A9A393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’Bot Orchestrator’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SaaS serverless technology (currently AWS Lambda/API Gateway)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of customized NLP engines to determine the best course of 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Ability to connect with many different messaging platforms due to modular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Proof of concept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Testing with Lex </a:t>
            </a:r>
            <a:r>
              <a:rPr lang="en-US" dirty="0" err="1" smtClean="0"/>
              <a:t>chatbots</a:t>
            </a:r>
            <a:r>
              <a:rPr lang="en-US" dirty="0" smtClean="0"/>
              <a:t> (Amazon)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Testing with </a:t>
            </a:r>
            <a:r>
              <a:rPr lang="en-US" dirty="0" err="1" smtClean="0"/>
              <a:t>Dialogflow</a:t>
            </a:r>
            <a:r>
              <a:rPr lang="en-US" dirty="0" smtClean="0"/>
              <a:t> </a:t>
            </a:r>
            <a:r>
              <a:rPr lang="en-US" dirty="0" err="1" smtClean="0"/>
              <a:t>chatbots</a:t>
            </a:r>
            <a:r>
              <a:rPr lang="en-US" dirty="0" smtClean="0"/>
              <a:t> (Google)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8BA4E-596B-2B49-9B84-B7287515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Orchestrator –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41981-8331-4E45-8F11-A1A9A393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‘Bot Orchestrator’ </a:t>
            </a:r>
            <a:r>
              <a:rPr lang="en-US" dirty="0" smtClean="0"/>
              <a:t>Scope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Exposes </a:t>
            </a:r>
            <a:r>
              <a:rPr lang="en-US" dirty="0"/>
              <a:t>a protocol for sending a message/receiving </a:t>
            </a:r>
            <a:r>
              <a:rPr lang="en-US" dirty="0" smtClean="0"/>
              <a:t>to end user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Modular. Can easily change to use any messaging platform desired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Provides bot-agnostic abstraction layer (Bot A does not need to know Bot 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Maintains conversation context data (incl. the current responding bot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Holds logic for choice of correct </a:t>
            </a:r>
            <a:r>
              <a:rPr lang="en-US" dirty="0" err="1" smtClean="0"/>
              <a:t>chatbot</a:t>
            </a:r>
            <a:r>
              <a:rPr lang="en-US" dirty="0" smtClean="0"/>
              <a:t> to respond for the best intent found</a:t>
            </a:r>
          </a:p>
        </p:txBody>
      </p:sp>
    </p:spTree>
    <p:extLst>
      <p:ext uri="{BB962C8B-B14F-4D97-AF65-F5344CB8AC3E}">
        <p14:creationId xmlns:p14="http://schemas.microsoft.com/office/powerpoint/2010/main" val="35586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8BA4E-596B-2B49-9B84-B7287515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Multi-Bot Orchestration – What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41981-8331-4E45-8F11-A1A9A393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64149" cy="4351338"/>
          </a:xfrm>
        </p:spPr>
        <p:txBody>
          <a:bodyPr/>
          <a:lstStyle/>
          <a:p>
            <a:r>
              <a:rPr lang="en-US" dirty="0"/>
              <a:t>Multiple use cases: </a:t>
            </a:r>
          </a:p>
          <a:p>
            <a:pPr lvl="1"/>
            <a:r>
              <a:rPr lang="en-US" dirty="0"/>
              <a:t>Bot mashup (strength of the many!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Ex: Multi-brand shopping Bot and brand-specific utilities bots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Bot delegation </a:t>
            </a:r>
          </a:p>
          <a:p>
            <a:pPr lvl="2"/>
            <a:r>
              <a:rPr lang="en-US" dirty="0"/>
              <a:t>Ex: Service Bot talks to special function bots and human (apps) alike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Bots-2-bot collaboration</a:t>
            </a:r>
          </a:p>
          <a:p>
            <a:pPr lvl="2"/>
            <a:r>
              <a:rPr lang="en-US" dirty="0"/>
              <a:t>Bot ecosystem Ex: trading exchange transactions via bot-to-bot communication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FA13A38F-1E81-384C-AED4-EBC61644DA66}"/>
              </a:ext>
            </a:extLst>
          </p:cNvPr>
          <p:cNvGraphicFramePr/>
          <p:nvPr>
            <p:extLst/>
          </p:nvPr>
        </p:nvGraphicFramePr>
        <p:xfrm>
          <a:off x="10500784" y="1825625"/>
          <a:ext cx="1513157" cy="100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014654ED-C605-F346-A24D-2B1140BAAA4A}"/>
              </a:ext>
            </a:extLst>
          </p:cNvPr>
          <p:cNvGraphicFramePr/>
          <p:nvPr>
            <p:extLst/>
          </p:nvPr>
        </p:nvGraphicFramePr>
        <p:xfrm>
          <a:off x="10436340" y="4471200"/>
          <a:ext cx="1519908" cy="101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C3344E34-DF3D-EF4A-948A-BEFA0754C71A}"/>
              </a:ext>
            </a:extLst>
          </p:cNvPr>
          <p:cNvGraphicFramePr/>
          <p:nvPr>
            <p:extLst/>
          </p:nvPr>
        </p:nvGraphicFramePr>
        <p:xfrm>
          <a:off x="10558479" y="3215788"/>
          <a:ext cx="1397769" cy="93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3503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8BA4E-596B-2B49-9B84-B7287515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Orchestrator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41981-8331-4E45-8F11-A1A9A393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6112" cy="4351338"/>
          </a:xfrm>
        </p:spPr>
        <p:txBody>
          <a:bodyPr>
            <a:normAutofit/>
          </a:bodyPr>
          <a:lstStyle/>
          <a:p>
            <a:r>
              <a:rPr lang="en-US" dirty="0"/>
              <a:t>‘Bot Orchestrator’ – The Vision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Offers multi-bot orchestration protocol, </a:t>
            </a:r>
            <a:r>
              <a:rPr lang="en-US" dirty="0" smtClean="0"/>
              <a:t>let </a:t>
            </a:r>
            <a:r>
              <a:rPr lang="en-US" dirty="0" err="1"/>
              <a:t>botA</a:t>
            </a:r>
            <a:r>
              <a:rPr lang="en-US" dirty="0"/>
              <a:t> talk to </a:t>
            </a:r>
            <a:r>
              <a:rPr lang="en-US" dirty="0" err="1"/>
              <a:t>BotB</a:t>
            </a:r>
            <a:r>
              <a:rPr lang="en-US" dirty="0"/>
              <a:t>, </a:t>
            </a:r>
            <a:r>
              <a:rPr lang="en-US" dirty="0" err="1"/>
              <a:t>BotC</a:t>
            </a:r>
            <a:r>
              <a:rPr lang="en-US" dirty="0"/>
              <a:t>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Leverage bots’ knowledge of natural language understanding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Leverage Bots’ abilities to carry out a variety of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Combine bots and humans to help resolve customer engagements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Let Bots talk to bots to carry-out transactions automatically</a:t>
            </a:r>
          </a:p>
          <a:p>
            <a:r>
              <a:rPr lang="en-US" dirty="0">
                <a:solidFill>
                  <a:srgbClr val="FF0000"/>
                </a:solidFill>
              </a:rPr>
              <a:t>Multi-bot orchestration: A bit like APIs, just more flexible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5312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8BA4E-596B-2B49-9B84-B7287515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Orchestrator – Demo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41981-8331-4E45-8F11-A1A9A393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2539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Chat client</a:t>
            </a:r>
            <a:r>
              <a:rPr lang="en-US" sz="2400" dirty="0" smtClean="0"/>
              <a:t> keeps </a:t>
            </a:r>
            <a:r>
              <a:rPr lang="en-US" sz="2400" dirty="0"/>
              <a:t>listening for end-user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Chat client </a:t>
            </a:r>
            <a:r>
              <a:rPr lang="en-US" sz="2400" dirty="0" smtClean="0"/>
              <a:t>request </a:t>
            </a:r>
            <a:r>
              <a:rPr lang="en-US" sz="2400" dirty="0"/>
              <a:t>conversation context to identify if new conversation or there is no destination bot responding 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Chat client identifies </a:t>
            </a:r>
            <a:r>
              <a:rPr lang="en-US" sz="2400" dirty="0"/>
              <a:t>the best destination bot for the new topic via NLP </a:t>
            </a:r>
          </a:p>
          <a:p>
            <a:pPr lvl="2"/>
            <a:r>
              <a:rPr lang="en-US" sz="1800" dirty="0"/>
              <a:t>If this is a new conversation or one that a destination bot has stopped responding 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Chat client passes </a:t>
            </a:r>
            <a:r>
              <a:rPr lang="en-US" sz="2400" dirty="0"/>
              <a:t>messages to destination bot via the orchestrator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Chat client waits </a:t>
            </a:r>
            <a:r>
              <a:rPr lang="en-US" sz="2400" dirty="0"/>
              <a:t>for the response and forwards to end-user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FF415320-303F-1B4F-885B-ACC5A70B9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096562"/>
              </p:ext>
            </p:extLst>
          </p:nvPr>
        </p:nvGraphicFramePr>
        <p:xfrm>
          <a:off x="9561596" y="3178470"/>
          <a:ext cx="3743006" cy="2495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15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88747-FDC6-2346-A213-C5414494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Multi-Chatbot Orchestration </a:t>
            </a:r>
            <a:r>
              <a:rPr lang="en-US" dirty="0" smtClean="0"/>
              <a:t>Protocols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83373D4-E820-304B-87FE-B87CD34EC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55950"/>
              </p:ext>
            </p:extLst>
          </p:nvPr>
        </p:nvGraphicFramePr>
        <p:xfrm>
          <a:off x="1562417" y="1888273"/>
          <a:ext cx="9067166" cy="3545154"/>
        </p:xfrm>
        <a:graphic>
          <a:graphicData uri="http://schemas.openxmlformats.org/drawingml/2006/table">
            <a:tbl>
              <a:tblPr/>
              <a:tblGrid>
                <a:gridCol w="2137661">
                  <a:extLst>
                    <a:ext uri="{9D8B030D-6E8A-4147-A177-3AD203B41FA5}">
                      <a16:colId xmlns:a16="http://schemas.microsoft.com/office/drawing/2014/main" xmlns="" val="4254640611"/>
                    </a:ext>
                  </a:extLst>
                </a:gridCol>
                <a:gridCol w="6756155">
                  <a:extLst>
                    <a:ext uri="{9D8B030D-6E8A-4147-A177-3AD203B41FA5}">
                      <a16:colId xmlns:a16="http://schemas.microsoft.com/office/drawing/2014/main" xmlns="" val="912972223"/>
                    </a:ext>
                  </a:extLst>
                </a:gridCol>
                <a:gridCol w="173350">
                  <a:extLst>
                    <a:ext uri="{9D8B030D-6E8A-4147-A177-3AD203B41FA5}">
                      <a16:colId xmlns:a16="http://schemas.microsoft.com/office/drawing/2014/main" xmlns="" val="1278421061"/>
                    </a:ext>
                  </a:extLst>
                </a:gridCol>
              </a:tblGrid>
              <a:tr h="376837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Bot Orchestrator Protocol (summary)</a:t>
                      </a: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8817402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Endpoints</a:t>
                      </a:r>
                      <a:endParaRPr lang="en-US" sz="1400" b="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Description</a:t>
                      </a: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1419276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 bot registers and passes API endpoint information to be contacted. Mark itself as available/not available</a:t>
                      </a: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0061388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Un-Register</a:t>
                      </a: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 bot Un-registers from the orchestrator – Is no longer visible in the Catalog of connected Bots</a:t>
                      </a: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7430548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Catalog</a:t>
                      </a: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 bot can obtain the list of registered bots including their definition and their available/not available </a:t>
                      </a:r>
                      <a:r>
                        <a:rPr lang="en-US" sz="1200" dirty="0" smtClean="0">
                          <a:effectLst/>
                        </a:rPr>
                        <a:t>status.</a:t>
                      </a: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3179753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Send Message To</a:t>
                      </a: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Specifies the destination bot, passes the message to be responded to as well as information about the conversation and end-user it is </a:t>
                      </a:r>
                      <a:r>
                        <a:rPr lang="en-US" sz="1200" dirty="0" smtClean="0">
                          <a:effectLst/>
                        </a:rPr>
                        <a:t>from such as </a:t>
                      </a:r>
                      <a:r>
                        <a:rPr lang="en-US" sz="1200" dirty="0" err="1" smtClean="0">
                          <a:effectLst/>
                        </a:rPr>
                        <a:t>sender_id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2873445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Choice</a:t>
                      </a: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is </a:t>
                      </a:r>
                      <a:r>
                        <a:rPr lang="en-US" sz="1200" dirty="0" smtClean="0">
                          <a:effectLst/>
                        </a:rPr>
                        <a:t>a </a:t>
                      </a:r>
                      <a:r>
                        <a:rPr lang="en-US" sz="1200" dirty="0">
                          <a:effectLst/>
                        </a:rPr>
                        <a:t>call to </a:t>
                      </a:r>
                      <a:r>
                        <a:rPr lang="en-US" sz="1200" dirty="0" smtClean="0">
                          <a:effectLst/>
                        </a:rPr>
                        <a:t>the </a:t>
                      </a:r>
                      <a:r>
                        <a:rPr lang="en-US" sz="1200" dirty="0">
                          <a:effectLst/>
                        </a:rPr>
                        <a:t>NLP engine configured to recognize all main topics the destination bots can manage.</a:t>
                      </a: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3434528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ConversationContext</a:t>
                      </a: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This returns </a:t>
                      </a:r>
                      <a:r>
                        <a:rPr lang="en-US" sz="1200" dirty="0">
                          <a:effectLst/>
                        </a:rPr>
                        <a:t>some context information for each conversation to better understand the status of </a:t>
                      </a:r>
                      <a:r>
                        <a:rPr lang="en-US" sz="1200" dirty="0" smtClean="0">
                          <a:effectLst/>
                        </a:rPr>
                        <a:t>it in</a:t>
                      </a:r>
                      <a:r>
                        <a:rPr lang="en-US" sz="1200" baseline="0" dirty="0" smtClean="0">
                          <a:effectLst/>
                        </a:rPr>
                        <a:t> a database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Currently it only carries the user ID for the conversation and the destination bot if one is currently responding to the conversation.</a:t>
                      </a: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73975" marR="73975" marT="73975" marB="739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19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5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1521D3D6-BED6-354D-A427-38EEB6DA1FBF}"/>
              </a:ext>
            </a:extLst>
          </p:cNvPr>
          <p:cNvSpPr/>
          <p:nvPr/>
        </p:nvSpPr>
        <p:spPr>
          <a:xfrm>
            <a:off x="8090362" y="6267079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DestinationBotX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4596A107-9FD8-6B44-A761-74C7FC58D535}"/>
              </a:ext>
            </a:extLst>
          </p:cNvPr>
          <p:cNvSpPr/>
          <p:nvPr/>
        </p:nvSpPr>
        <p:spPr>
          <a:xfrm>
            <a:off x="8037237" y="6208729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DestinationBotX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1FA5897E-F2E8-5F47-9079-F3FC4011AECA}"/>
              </a:ext>
            </a:extLst>
          </p:cNvPr>
          <p:cNvSpPr/>
          <p:nvPr/>
        </p:nvSpPr>
        <p:spPr>
          <a:xfrm>
            <a:off x="8090362" y="1118480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DestinationBotX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FB75F44-ACA6-0B4C-90CA-51D1D322BA12}"/>
              </a:ext>
            </a:extLst>
          </p:cNvPr>
          <p:cNvSpPr/>
          <p:nvPr/>
        </p:nvSpPr>
        <p:spPr>
          <a:xfrm>
            <a:off x="8037237" y="1060130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DestinationBotX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8623F-54CB-3643-A2D9-FADC2EE1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Orchestrator App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2FE381F-B16F-2B4A-9236-42355304EBC1}"/>
              </a:ext>
            </a:extLst>
          </p:cNvPr>
          <p:cNvSpPr/>
          <p:nvPr/>
        </p:nvSpPr>
        <p:spPr>
          <a:xfrm>
            <a:off x="1107816" y="1027906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End-user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97A4C83-EABD-AE45-8F36-F83511306D65}"/>
              </a:ext>
            </a:extLst>
          </p:cNvPr>
          <p:cNvSpPr/>
          <p:nvPr/>
        </p:nvSpPr>
        <p:spPr>
          <a:xfrm>
            <a:off x="1107816" y="6171920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End-User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BC81158-D907-8C4E-A77D-1C37DDB413BA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843704" y="1430508"/>
            <a:ext cx="0" cy="4741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6F6BEDF-A72D-CA4B-BD36-621EEA8A82AC}"/>
              </a:ext>
            </a:extLst>
          </p:cNvPr>
          <p:cNvSpPr/>
          <p:nvPr/>
        </p:nvSpPr>
        <p:spPr>
          <a:xfrm>
            <a:off x="3054083" y="1027906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Chat Client/</a:t>
            </a:r>
          </a:p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Orchestrator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CF9FB8-C22C-354B-A3E4-0AE22AC69F16}"/>
              </a:ext>
            </a:extLst>
          </p:cNvPr>
          <p:cNvSpPr/>
          <p:nvPr/>
        </p:nvSpPr>
        <p:spPr>
          <a:xfrm>
            <a:off x="3054083" y="6171920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Orchestrator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8948817-7725-434A-A81F-5D6E3C6EE3A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789971" y="1430508"/>
            <a:ext cx="0" cy="4741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BAE80E7-584E-E14D-8451-585A8691B3D1}"/>
              </a:ext>
            </a:extLst>
          </p:cNvPr>
          <p:cNvSpPr/>
          <p:nvPr/>
        </p:nvSpPr>
        <p:spPr>
          <a:xfrm>
            <a:off x="5502921" y="1027906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ORCHESTRATOR Connect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3F0063-ED9B-C74F-9A83-97DCF994DBB1}"/>
              </a:ext>
            </a:extLst>
          </p:cNvPr>
          <p:cNvSpPr/>
          <p:nvPr/>
        </p:nvSpPr>
        <p:spPr>
          <a:xfrm>
            <a:off x="5502921" y="6171920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ORCHESTRATOR Connect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D073757-7463-974B-A441-0FCBA477E2C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238809" y="1430508"/>
            <a:ext cx="0" cy="4741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1A96E3F-2E5D-094D-A691-0B186E3F4026}"/>
              </a:ext>
            </a:extLst>
          </p:cNvPr>
          <p:cNvSpPr/>
          <p:nvPr/>
        </p:nvSpPr>
        <p:spPr>
          <a:xfrm>
            <a:off x="7989337" y="1027906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DestinationBotX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D07B026-B0E0-3543-9B10-50D460FE28E6}"/>
              </a:ext>
            </a:extLst>
          </p:cNvPr>
          <p:cNvSpPr/>
          <p:nvPr/>
        </p:nvSpPr>
        <p:spPr>
          <a:xfrm>
            <a:off x="7989337" y="6171920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UtilityBotX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2C0736E-FDDA-8A49-A83F-F3C064D864B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725225" y="1430508"/>
            <a:ext cx="0" cy="4741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2FB3013-78D3-B244-9CB2-7E4BE032F0CB}"/>
              </a:ext>
            </a:extLst>
          </p:cNvPr>
          <p:cNvSpPr/>
          <p:nvPr/>
        </p:nvSpPr>
        <p:spPr>
          <a:xfrm>
            <a:off x="9837862" y="1027906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NLP Engine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3AC7E9A-C7B1-9948-BD5C-C67FCCAF6692}"/>
              </a:ext>
            </a:extLst>
          </p:cNvPr>
          <p:cNvSpPr/>
          <p:nvPr/>
        </p:nvSpPr>
        <p:spPr>
          <a:xfrm>
            <a:off x="9837862" y="6171920"/>
            <a:ext cx="1471775" cy="40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NLP Engine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FA8516B-8CE4-8A43-892D-97F4D59F412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0573750" y="1430508"/>
            <a:ext cx="0" cy="4741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8AEFFDF-9B3F-AF47-A86C-AA5B235283D1}"/>
              </a:ext>
            </a:extLst>
          </p:cNvPr>
          <p:cNvCxnSpPr>
            <a:cxnSpLocks/>
          </p:cNvCxnSpPr>
          <p:nvPr/>
        </p:nvCxnSpPr>
        <p:spPr>
          <a:xfrm>
            <a:off x="1843704" y="2836358"/>
            <a:ext cx="1946267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19F8CD69-93BD-5543-91EB-E97806AFE1C6}"/>
              </a:ext>
            </a:extLst>
          </p:cNvPr>
          <p:cNvCxnSpPr>
            <a:cxnSpLocks/>
          </p:cNvCxnSpPr>
          <p:nvPr/>
        </p:nvCxnSpPr>
        <p:spPr>
          <a:xfrm flipH="1">
            <a:off x="1843704" y="5468851"/>
            <a:ext cx="1946267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7CDD9DA7-A613-0545-864E-2FA88EF5550F}"/>
              </a:ext>
            </a:extLst>
          </p:cNvPr>
          <p:cNvCxnSpPr>
            <a:cxnSpLocks/>
          </p:cNvCxnSpPr>
          <p:nvPr/>
        </p:nvCxnSpPr>
        <p:spPr>
          <a:xfrm>
            <a:off x="3800887" y="4627811"/>
            <a:ext cx="2437922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261A87A-8FC3-824A-B368-488741727708}"/>
              </a:ext>
            </a:extLst>
          </p:cNvPr>
          <p:cNvCxnSpPr>
            <a:cxnSpLocks/>
          </p:cNvCxnSpPr>
          <p:nvPr/>
        </p:nvCxnSpPr>
        <p:spPr>
          <a:xfrm>
            <a:off x="3800887" y="1947742"/>
            <a:ext cx="2437922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A99212C1-EC08-1846-9221-C5EC2756905E}"/>
              </a:ext>
            </a:extLst>
          </p:cNvPr>
          <p:cNvCxnSpPr>
            <a:cxnSpLocks/>
          </p:cNvCxnSpPr>
          <p:nvPr/>
        </p:nvCxnSpPr>
        <p:spPr>
          <a:xfrm flipH="1">
            <a:off x="6238808" y="2010028"/>
            <a:ext cx="2486416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lded Corner 42">
            <a:extLst>
              <a:ext uri="{FF2B5EF4-FFF2-40B4-BE49-F238E27FC236}">
                <a16:creationId xmlns:a16="http://schemas.microsoft.com/office/drawing/2014/main" xmlns="" id="{FE994BA8-F6F9-C746-A065-E0E333D93D7B}"/>
              </a:ext>
            </a:extLst>
          </p:cNvPr>
          <p:cNvSpPr/>
          <p:nvPr/>
        </p:nvSpPr>
        <p:spPr>
          <a:xfrm flipH="1">
            <a:off x="1759907" y="2249663"/>
            <a:ext cx="8974898" cy="249531"/>
          </a:xfrm>
          <a:prstGeom prst="foldedCorner">
            <a:avLst>
              <a:gd name="adj" fmla="val 2381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Typical Use Case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F77FFC5-91E6-1346-A7D8-F960F4FEF683}"/>
              </a:ext>
            </a:extLst>
          </p:cNvPr>
          <p:cNvSpPr/>
          <p:nvPr/>
        </p:nvSpPr>
        <p:spPr>
          <a:xfrm>
            <a:off x="3869010" y="4438959"/>
            <a:ext cx="3105686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‘Send Message To’ the destination bot (API call)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AD9D5FF-8DED-1846-9199-FC002B20B72B}"/>
              </a:ext>
            </a:extLst>
          </p:cNvPr>
          <p:cNvSpPr/>
          <p:nvPr/>
        </p:nvSpPr>
        <p:spPr>
          <a:xfrm>
            <a:off x="3869010" y="3318078"/>
            <a:ext cx="3496818" cy="21264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Determines ‘Choice’ of best destination bot (API call)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new conversation or no destination bot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1860B02F-BA46-8E49-98A7-1FEEC8DD6170}"/>
              </a:ext>
            </a:extLst>
          </p:cNvPr>
          <p:cNvSpPr/>
          <p:nvPr/>
        </p:nvSpPr>
        <p:spPr>
          <a:xfrm>
            <a:off x="1927502" y="5247144"/>
            <a:ext cx="1231472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Responds back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DDC15E8F-6E17-F341-A958-69EB89ACF603}"/>
              </a:ext>
            </a:extLst>
          </p:cNvPr>
          <p:cNvCxnSpPr>
            <a:cxnSpLocks/>
          </p:cNvCxnSpPr>
          <p:nvPr/>
        </p:nvCxnSpPr>
        <p:spPr>
          <a:xfrm flipH="1">
            <a:off x="3800887" y="5324996"/>
            <a:ext cx="2437922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A7A8A8C-1A69-7D49-BB5F-73FB411212B0}"/>
              </a:ext>
            </a:extLst>
          </p:cNvPr>
          <p:cNvSpPr/>
          <p:nvPr/>
        </p:nvSpPr>
        <p:spPr>
          <a:xfrm>
            <a:off x="4023657" y="5136144"/>
            <a:ext cx="2054098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Response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FA8D2EF-DEB4-D749-AC13-D7EB6FFB430C}"/>
              </a:ext>
            </a:extLst>
          </p:cNvPr>
          <p:cNvSpPr/>
          <p:nvPr/>
        </p:nvSpPr>
        <p:spPr>
          <a:xfrm>
            <a:off x="1862189" y="2639777"/>
            <a:ext cx="1231472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 a message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A9EE9AB-0D31-734A-B451-C165E1E07C6B}"/>
              </a:ext>
            </a:extLst>
          </p:cNvPr>
          <p:cNvCxnSpPr>
            <a:cxnSpLocks/>
          </p:cNvCxnSpPr>
          <p:nvPr/>
        </p:nvCxnSpPr>
        <p:spPr>
          <a:xfrm>
            <a:off x="6249725" y="4802405"/>
            <a:ext cx="2475499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7A49A03-0771-9642-994E-51F14F0B0C07}"/>
              </a:ext>
            </a:extLst>
          </p:cNvPr>
          <p:cNvSpPr/>
          <p:nvPr/>
        </p:nvSpPr>
        <p:spPr>
          <a:xfrm>
            <a:off x="6472495" y="4613553"/>
            <a:ext cx="2246672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‘Forward Message To’ (API request)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F5A12E6-51EE-5645-B800-E180D9281667}"/>
              </a:ext>
            </a:extLst>
          </p:cNvPr>
          <p:cNvCxnSpPr>
            <a:cxnSpLocks/>
          </p:cNvCxnSpPr>
          <p:nvPr/>
        </p:nvCxnSpPr>
        <p:spPr>
          <a:xfrm flipH="1">
            <a:off x="6249725" y="5118856"/>
            <a:ext cx="2475499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775F6F0-4A43-8749-99FD-63A2DC00EF9A}"/>
              </a:ext>
            </a:extLst>
          </p:cNvPr>
          <p:cNvSpPr/>
          <p:nvPr/>
        </p:nvSpPr>
        <p:spPr>
          <a:xfrm>
            <a:off x="6472495" y="4930004"/>
            <a:ext cx="2054098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Response (API response)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22BAC18-1BC9-F446-814F-5F954BA75535}"/>
              </a:ext>
            </a:extLst>
          </p:cNvPr>
          <p:cNvGrpSpPr/>
          <p:nvPr/>
        </p:nvGrpSpPr>
        <p:grpSpPr>
          <a:xfrm>
            <a:off x="8725411" y="4869477"/>
            <a:ext cx="252258" cy="154973"/>
            <a:chOff x="3789971" y="2204581"/>
            <a:chExt cx="468878" cy="225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4CF4CE1D-02FF-5744-BC36-8F37025BBDA6}"/>
                </a:ext>
              </a:extLst>
            </p:cNvPr>
            <p:cNvSpPr/>
            <p:nvPr/>
          </p:nvSpPr>
          <p:spPr>
            <a:xfrm>
              <a:off x="3789971" y="2204581"/>
              <a:ext cx="468878" cy="2254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2F651564-BBAA-CC4A-B18B-89D611E69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0888" y="2430049"/>
              <a:ext cx="4579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13E7BCA-143F-BE4A-AE04-91A6A36E4202}"/>
              </a:ext>
            </a:extLst>
          </p:cNvPr>
          <p:cNvSpPr/>
          <p:nvPr/>
        </p:nvSpPr>
        <p:spPr>
          <a:xfrm>
            <a:off x="8947249" y="4779304"/>
            <a:ext cx="1143058" cy="313295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 bot logic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7B86460-50B8-7148-BC0A-9E06350B5C7E}"/>
              </a:ext>
            </a:extLst>
          </p:cNvPr>
          <p:cNvSpPr/>
          <p:nvPr/>
        </p:nvSpPr>
        <p:spPr>
          <a:xfrm>
            <a:off x="4042230" y="1775511"/>
            <a:ext cx="1937051" cy="21059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‘Re</a:t>
            </a:r>
            <a:r>
              <a:rPr lang="en-US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UnRegister</a:t>
            </a:r>
            <a:r>
              <a:rPr lang="en-US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(API call)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41193DDB-848B-0A4D-8865-AA8486593DC5}"/>
              </a:ext>
            </a:extLst>
          </p:cNvPr>
          <p:cNvSpPr/>
          <p:nvPr/>
        </p:nvSpPr>
        <p:spPr>
          <a:xfrm>
            <a:off x="6667035" y="1832940"/>
            <a:ext cx="2290751" cy="254189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‘Re</a:t>
            </a:r>
            <a:r>
              <a:rPr lang="en-US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UnRegister</a:t>
            </a:r>
            <a:r>
              <a:rPr lang="en-US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(API request)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CFD75B3F-88A3-F94C-82B6-3998F6C7B160}"/>
              </a:ext>
            </a:extLst>
          </p:cNvPr>
          <p:cNvSpPr/>
          <p:nvPr/>
        </p:nvSpPr>
        <p:spPr>
          <a:xfrm>
            <a:off x="5904858" y="1769829"/>
            <a:ext cx="200530" cy="1924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784F6138-39F2-0B45-8E63-079CFF773E63}"/>
              </a:ext>
            </a:extLst>
          </p:cNvPr>
          <p:cNvSpPr/>
          <p:nvPr/>
        </p:nvSpPr>
        <p:spPr>
          <a:xfrm>
            <a:off x="6694862" y="4456454"/>
            <a:ext cx="200530" cy="1924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7B8443B-4B8D-924C-9E54-7F67BAF18D09}"/>
              </a:ext>
            </a:extLst>
          </p:cNvPr>
          <p:cNvSpPr/>
          <p:nvPr/>
        </p:nvSpPr>
        <p:spPr>
          <a:xfrm>
            <a:off x="8521496" y="4546755"/>
            <a:ext cx="200530" cy="1924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0F61F704-DEA4-3948-A852-90A2184233DB}"/>
              </a:ext>
            </a:extLst>
          </p:cNvPr>
          <p:cNvCxnSpPr>
            <a:cxnSpLocks/>
          </p:cNvCxnSpPr>
          <p:nvPr/>
        </p:nvCxnSpPr>
        <p:spPr>
          <a:xfrm>
            <a:off x="3800887" y="2195355"/>
            <a:ext cx="2437922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9390582B-051A-594F-BB6F-5E0D9BF8835D}"/>
              </a:ext>
            </a:extLst>
          </p:cNvPr>
          <p:cNvSpPr/>
          <p:nvPr/>
        </p:nvSpPr>
        <p:spPr>
          <a:xfrm>
            <a:off x="4042230" y="2023124"/>
            <a:ext cx="1937051" cy="21059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‘Catalog’ (API call)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DC63639E-935F-8A4C-AF00-B68C9CC7E075}"/>
              </a:ext>
            </a:extLst>
          </p:cNvPr>
          <p:cNvSpPr/>
          <p:nvPr/>
        </p:nvSpPr>
        <p:spPr>
          <a:xfrm>
            <a:off x="5904858" y="2017442"/>
            <a:ext cx="200530" cy="1924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B5E1E742-0DE9-674C-BF1B-043748F04736}"/>
              </a:ext>
            </a:extLst>
          </p:cNvPr>
          <p:cNvCxnSpPr>
            <a:cxnSpLocks/>
          </p:cNvCxnSpPr>
          <p:nvPr/>
        </p:nvCxnSpPr>
        <p:spPr>
          <a:xfrm>
            <a:off x="3800887" y="3599762"/>
            <a:ext cx="6772862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2C3CCAF8-F712-8440-8242-BB77CB024B98}"/>
              </a:ext>
            </a:extLst>
          </p:cNvPr>
          <p:cNvCxnSpPr>
            <a:cxnSpLocks/>
          </p:cNvCxnSpPr>
          <p:nvPr/>
        </p:nvCxnSpPr>
        <p:spPr>
          <a:xfrm>
            <a:off x="3800887" y="2919249"/>
            <a:ext cx="2437922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043794A-2BD8-D14E-A18B-CA60DAE495DD}"/>
              </a:ext>
            </a:extLst>
          </p:cNvPr>
          <p:cNvSpPr/>
          <p:nvPr/>
        </p:nvSpPr>
        <p:spPr>
          <a:xfrm>
            <a:off x="3850759" y="2730397"/>
            <a:ext cx="2371263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‘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ConversationContext’API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6BC8E870-E245-4144-8BC9-6361438B5B40}"/>
              </a:ext>
            </a:extLst>
          </p:cNvPr>
          <p:cNvSpPr/>
          <p:nvPr/>
        </p:nvSpPr>
        <p:spPr>
          <a:xfrm>
            <a:off x="6147091" y="2645431"/>
            <a:ext cx="200530" cy="1924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BDD06479-22CE-9849-AE49-1391A54053A4}"/>
              </a:ext>
            </a:extLst>
          </p:cNvPr>
          <p:cNvCxnSpPr>
            <a:cxnSpLocks/>
          </p:cNvCxnSpPr>
          <p:nvPr/>
        </p:nvCxnSpPr>
        <p:spPr>
          <a:xfrm flipH="1">
            <a:off x="3800887" y="3069858"/>
            <a:ext cx="2437922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83F571A3-C7C2-6949-BD97-2C7CB129F49A}"/>
              </a:ext>
            </a:extLst>
          </p:cNvPr>
          <p:cNvSpPr/>
          <p:nvPr/>
        </p:nvSpPr>
        <p:spPr>
          <a:xfrm>
            <a:off x="3936035" y="2907293"/>
            <a:ext cx="3485845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context 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and current destination bot</a:t>
            </a:r>
          </a:p>
          <a:p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DE5D684C-25A2-A242-B27B-49F01299ED3C}"/>
              </a:ext>
            </a:extLst>
          </p:cNvPr>
          <p:cNvGrpSpPr/>
          <p:nvPr/>
        </p:nvGrpSpPr>
        <p:grpSpPr>
          <a:xfrm>
            <a:off x="10584664" y="3596250"/>
            <a:ext cx="252258" cy="154973"/>
            <a:chOff x="3789971" y="2204581"/>
            <a:chExt cx="468878" cy="22546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4C149104-0B8C-E644-AF78-35E6B2224475}"/>
                </a:ext>
              </a:extLst>
            </p:cNvPr>
            <p:cNvSpPr/>
            <p:nvPr/>
          </p:nvSpPr>
          <p:spPr>
            <a:xfrm>
              <a:off x="3789971" y="2204581"/>
              <a:ext cx="468878" cy="2254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19E5D1F2-8AFB-FD49-9561-C87704081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0888" y="2430049"/>
              <a:ext cx="4579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0C4FACB7-1B80-F14E-80B7-4FDF23F3FB87}"/>
              </a:ext>
            </a:extLst>
          </p:cNvPr>
          <p:cNvSpPr/>
          <p:nvPr/>
        </p:nvSpPr>
        <p:spPr>
          <a:xfrm>
            <a:off x="10806502" y="3506077"/>
            <a:ext cx="1143058" cy="313295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Identifies best destination bot</a:t>
            </a:r>
          </a:p>
          <a:p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5E5721C4-7318-1C4C-B1FE-4509869D0F53}"/>
              </a:ext>
            </a:extLst>
          </p:cNvPr>
          <p:cNvSpPr/>
          <p:nvPr/>
        </p:nvSpPr>
        <p:spPr>
          <a:xfrm>
            <a:off x="3901895" y="3634417"/>
            <a:ext cx="2054098" cy="197221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 bot(API response)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F269728F-DE26-464B-A1DA-070C0C8BB0B3}"/>
              </a:ext>
            </a:extLst>
          </p:cNvPr>
          <p:cNvSpPr/>
          <p:nvPr/>
        </p:nvSpPr>
        <p:spPr>
          <a:xfrm>
            <a:off x="7526882" y="3346337"/>
            <a:ext cx="200530" cy="1924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B9D07D5B-B311-C441-A10F-18E9AECC5842}"/>
              </a:ext>
            </a:extLst>
          </p:cNvPr>
          <p:cNvCxnSpPr>
            <a:cxnSpLocks/>
          </p:cNvCxnSpPr>
          <p:nvPr/>
        </p:nvCxnSpPr>
        <p:spPr>
          <a:xfrm>
            <a:off x="3789971" y="3812550"/>
            <a:ext cx="678377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/>
      <p:bldP spid="48" grpId="0"/>
      <p:bldP spid="49" grpId="0"/>
      <p:bldP spid="51" grpId="0"/>
      <p:bldP spid="54" grpId="0"/>
      <p:bldP spid="58" grpId="0"/>
      <p:bldP spid="52" grpId="0" animBg="1"/>
      <p:bldP spid="61" grpId="0" animBg="1"/>
      <p:bldP spid="63" grpId="0" animBg="1"/>
      <p:bldP spid="65" grpId="0" animBg="1"/>
      <p:bldP spid="66" grpId="0" animBg="1"/>
      <p:bldP spid="68" grpId="0" animBg="1"/>
      <p:bldP spid="69" grpId="0" animBg="1"/>
      <p:bldP spid="64" grpId="0"/>
      <p:bldP spid="72" grpId="0" animBg="1"/>
      <p:bldP spid="77" grpId="0"/>
      <p:bldP spid="81" grpId="0"/>
      <p:bldP spid="82" grpId="0"/>
      <p:bldP spid="8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911</Words>
  <Application>Microsoft Macintosh PowerPoint</Application>
  <PresentationFormat>Widescreen</PresentationFormat>
  <Paragraphs>139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Arial</vt:lpstr>
      <vt:lpstr>Office Theme</vt:lpstr>
      <vt:lpstr>Multi-Chatbot Orchestration</vt:lpstr>
      <vt:lpstr>Project Structure</vt:lpstr>
      <vt:lpstr>Bot Orchestrator – How?</vt:lpstr>
      <vt:lpstr>Bot Orchestrator – What?</vt:lpstr>
      <vt:lpstr>Multi-Bot Orchestration – What For?</vt:lpstr>
      <vt:lpstr>Bot Orchestrator</vt:lpstr>
      <vt:lpstr>Bot Orchestrator – Demo Scenario</vt:lpstr>
      <vt:lpstr>Multi-Chatbot Orchestration Protocols</vt:lpstr>
      <vt:lpstr>Orchestrator App sequence</vt:lpstr>
      <vt:lpstr>Demo!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F. Chevallier</dc:creator>
  <cp:lastModifiedBy>Raphael Chevallier</cp:lastModifiedBy>
  <cp:revision>131</cp:revision>
  <dcterms:created xsi:type="dcterms:W3CDTF">2018-05-23T02:25:57Z</dcterms:created>
  <dcterms:modified xsi:type="dcterms:W3CDTF">2018-07-24T20:18:59Z</dcterms:modified>
</cp:coreProperties>
</file>