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BED8E6-CC11-41E9-8A2B-D666CF316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8E84CE-40E7-4196-8D34-4BDA65676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EF6D26-4BA1-4E93-8AB9-FA3C8933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4B5C-7875-458C-B27A-BE6282D7050E}" type="datetimeFigureOut">
              <a:rPr lang="fr-FR" smtClean="0"/>
              <a:t>18/06/2020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D03991-B2DE-4E67-AA92-1D0729D3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D29D03-65FA-4B9D-B916-067E1D85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4A6-AAA8-468D-B246-07AB17F8A2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825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D0DB1-8B8D-4A76-BCDB-AA1E5295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07483C-331E-4DAF-AEA6-2E9E87D6F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261406-1B13-406F-A896-3786409F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4B5C-7875-458C-B27A-BE6282D7050E}" type="datetimeFigureOut">
              <a:rPr lang="fr-FR" smtClean="0"/>
              <a:t>18/06/2020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9E48C4-A171-453B-B19A-03185804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8E0ABD-A5E6-4BE1-AFCE-0260EFAF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4A6-AAA8-468D-B246-07AB17F8A2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73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A91F1CC-82F9-4010-980B-073F4D6B6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F37E12-EA28-4EDF-B690-BFF4FCEB2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F6A5DA-362E-4A00-A976-CD5C1B54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4B5C-7875-458C-B27A-BE6282D7050E}" type="datetimeFigureOut">
              <a:rPr lang="fr-FR" smtClean="0"/>
              <a:t>18/06/2020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F22BE8-BC9A-4308-B8F4-8A3BCC4A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3508D2-338B-40A3-AE5A-E48B40C0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4A6-AAA8-468D-B246-07AB17F8A2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437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E90BF4-2957-4C1E-B22E-FF8354E1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2BE70E-BC36-49E7-920E-8978C7D5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DAF600-165F-49BC-9D05-91C95DBD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4B5C-7875-458C-B27A-BE6282D7050E}" type="datetimeFigureOut">
              <a:rPr lang="fr-FR" smtClean="0"/>
              <a:t>18/06/2020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56E4F7-E57E-44C2-B570-6997ECAB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88F1F9-D59A-4EDF-8BF3-1ABDA541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4A6-AAA8-468D-B246-07AB17F8A2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89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0B7D4E-14AB-449D-BF59-9A2F3CFB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8CC16B-CB89-412C-AF9D-0B39ECD22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2C46FE-5DDD-4DA7-8100-87901069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4B5C-7875-458C-B27A-BE6282D7050E}" type="datetimeFigureOut">
              <a:rPr lang="fr-FR" smtClean="0"/>
              <a:t>18/06/2020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BA5185-64EC-46A0-9D4D-DEA52052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5744AE-1338-44B2-A234-4680BAD9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4A6-AAA8-468D-B246-07AB17F8A2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8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8A7A80-192D-4ABC-9E10-1FBDA19F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EAAF32-0653-4FF9-8CEB-5D93D58FE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985A85-90D1-4F96-8411-6F1D242B1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024C85-7E97-45E2-A49A-13569F0C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4B5C-7875-458C-B27A-BE6282D7050E}" type="datetimeFigureOut">
              <a:rPr lang="fr-FR" smtClean="0"/>
              <a:t>18/06/2020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F6C3FD-EDF6-46B2-AE90-4AFF4822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E04722-C517-4405-8282-25C03DE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4A6-AAA8-468D-B246-07AB17F8A2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965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0FFB2-0F37-421B-8A67-25271039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AD7EE-66F2-495B-A638-9F53B5C95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725596-26B6-48A4-89B7-EC70768AD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5D428C-16A2-4B5A-ADE2-BD782B7CF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DBBAE2-3AB4-4C16-B812-51CCD705C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17B019-8CC7-478C-BD45-4C6F1485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4B5C-7875-458C-B27A-BE6282D7050E}" type="datetimeFigureOut">
              <a:rPr lang="fr-FR" smtClean="0"/>
              <a:t>18/06/2020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8F80CE-35F9-4186-9CC3-6313B7D2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E28716-FB20-4CF2-8AC1-F8739787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4A6-AAA8-468D-B246-07AB17F8A2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168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838C2-2436-478E-9BAA-39032CA6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D3F2D9-611B-43B6-A4E6-F5A477E3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4B5C-7875-458C-B27A-BE6282D7050E}" type="datetimeFigureOut">
              <a:rPr lang="fr-FR" smtClean="0"/>
              <a:t>18/06/2020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0134D5-1859-4EF2-82A4-35836754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1403FA-8AF9-455B-BEA3-BB1044B9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4A6-AAA8-468D-B246-07AB17F8A2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210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EE8E0E-2B61-4E36-B68F-6D171773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4B5C-7875-458C-B27A-BE6282D7050E}" type="datetimeFigureOut">
              <a:rPr lang="fr-FR" smtClean="0"/>
              <a:t>18/06/2020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2B91E23-124D-4964-A52B-EFEBB462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EFFB11-0B92-47CC-BFC0-D5C306CC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4A6-AAA8-468D-B246-07AB17F8A2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134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9CA03-6068-4431-84F0-E9C9A7FB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152307-DD10-4063-AFC9-B40B18B6B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D51401-EF6B-4418-9DCE-59361B35E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D2357D-BC4A-4824-A468-E326C078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4B5C-7875-458C-B27A-BE6282D7050E}" type="datetimeFigureOut">
              <a:rPr lang="fr-FR" smtClean="0"/>
              <a:t>18/06/2020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DBACA5-D145-4F85-9F41-DA384821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9E85D5-9232-4FE0-BBEB-A80C6387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4A6-AAA8-468D-B246-07AB17F8A2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231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52ABE0-DDD6-469E-BBC5-7D1BE5D6D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63D3067-B8E7-4B2B-B5A4-F3C19F12F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42B7E0-AE6D-4080-88BC-B5F1FED2B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52EE62-30FC-4AF9-AC17-873AB795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4B5C-7875-458C-B27A-BE6282D7050E}" type="datetimeFigureOut">
              <a:rPr lang="fr-FR" smtClean="0"/>
              <a:t>18/06/2020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E31E22-B518-4EF9-B6C0-09F6BD33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1CC66F-4A7A-4CEF-A728-12E9AC76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4A6-AAA8-468D-B246-07AB17F8A2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493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248760-7D51-43DC-87C6-04AFEC9A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044162-209D-49A4-AB33-41BFA2749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E01B3D-8A45-431D-A80C-BD289BFF7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4B5C-7875-458C-B27A-BE6282D7050E}" type="datetimeFigureOut">
              <a:rPr lang="fr-FR" smtClean="0"/>
              <a:t>18/06/2020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E06CC6-E6F3-45EE-B55A-61AC1033C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64890E-96A4-4318-8620-0E24394E1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424A6-AAA8-468D-B246-07AB17F8A2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417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210113E-1D7B-4C95-9E3A-41556E633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922889"/>
              </p:ext>
            </p:extLst>
          </p:nvPr>
        </p:nvGraphicFramePr>
        <p:xfrm>
          <a:off x="4724206" y="1658349"/>
          <a:ext cx="2160726" cy="333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726">
                  <a:extLst>
                    <a:ext uri="{9D8B030D-6E8A-4147-A177-3AD203B41FA5}">
                      <a16:colId xmlns:a16="http://schemas.microsoft.com/office/drawing/2014/main" val="3048068359"/>
                    </a:ext>
                  </a:extLst>
                </a:gridCol>
              </a:tblGrid>
              <a:tr h="3668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Global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5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Nom_conventionnel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56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Nom_commun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7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Capitale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27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Continent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Drapeau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2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Latitude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675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Longitude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0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Adresse_wiki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535887"/>
                  </a:ext>
                </a:extLst>
              </a:tr>
            </a:tbl>
          </a:graphicData>
        </a:graphic>
      </p:graphicFrame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60442F81-48C0-47BA-AFFB-CF1FF60D5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1199"/>
              </p:ext>
            </p:extLst>
          </p:nvPr>
        </p:nvGraphicFramePr>
        <p:xfrm>
          <a:off x="1091952" y="4541298"/>
          <a:ext cx="20525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592">
                  <a:extLst>
                    <a:ext uri="{9D8B030D-6E8A-4147-A177-3AD203B41FA5}">
                      <a16:colId xmlns:a16="http://schemas.microsoft.com/office/drawing/2014/main" val="853702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Demographie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96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Habitants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9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Habitants_années_N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73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Nom_commun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050002"/>
                  </a:ext>
                </a:extLst>
              </a:tr>
            </a:tbl>
          </a:graphicData>
        </a:graphic>
      </p:graphicFrame>
      <p:graphicFrame>
        <p:nvGraphicFramePr>
          <p:cNvPr id="8" name="Tableau 4">
            <a:extLst>
              <a:ext uri="{FF2B5EF4-FFF2-40B4-BE49-F238E27FC236}">
                <a16:creationId xmlns:a16="http://schemas.microsoft.com/office/drawing/2014/main" id="{02AB5D2F-1554-493E-ADB5-4B41667F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94305"/>
              </p:ext>
            </p:extLst>
          </p:nvPr>
        </p:nvGraphicFramePr>
        <p:xfrm>
          <a:off x="1221660" y="1308851"/>
          <a:ext cx="2160726" cy="1833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726">
                  <a:extLst>
                    <a:ext uri="{9D8B030D-6E8A-4147-A177-3AD203B41FA5}">
                      <a16:colId xmlns:a16="http://schemas.microsoft.com/office/drawing/2014/main" val="3048068359"/>
                    </a:ext>
                  </a:extLst>
                </a:gridCol>
              </a:tblGrid>
              <a:tr h="3497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Economie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5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Devise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56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PIB_nominal_courant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7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PIB_par_tete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27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Nom_commun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5222"/>
                  </a:ext>
                </a:extLst>
              </a:tr>
            </a:tbl>
          </a:graphicData>
        </a:graphic>
      </p:graphicFrame>
      <p:graphicFrame>
        <p:nvGraphicFramePr>
          <p:cNvPr id="10" name="Tableau 4">
            <a:extLst>
              <a:ext uri="{FF2B5EF4-FFF2-40B4-BE49-F238E27FC236}">
                <a16:creationId xmlns:a16="http://schemas.microsoft.com/office/drawing/2014/main" id="{33C5391E-CB61-459C-9AED-6CF6E576B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25243"/>
              </p:ext>
            </p:extLst>
          </p:nvPr>
        </p:nvGraphicFramePr>
        <p:xfrm>
          <a:off x="8384480" y="994299"/>
          <a:ext cx="2320952" cy="1838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952">
                  <a:extLst>
                    <a:ext uri="{9D8B030D-6E8A-4147-A177-3AD203B41FA5}">
                      <a16:colId xmlns:a16="http://schemas.microsoft.com/office/drawing/2014/main" val="3048068359"/>
                    </a:ext>
                  </a:extLst>
                </a:gridCol>
              </a:tblGrid>
              <a:tr h="35504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Miscellaneous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5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Sens_circulation_voitures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56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Code_appel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7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Domaine_internet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27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Nom_commun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5222"/>
                  </a:ext>
                </a:extLst>
              </a:tr>
            </a:tbl>
          </a:graphicData>
        </a:graphic>
      </p:graphicFrame>
      <p:graphicFrame>
        <p:nvGraphicFramePr>
          <p:cNvPr id="11" name="Tableau 4">
            <a:extLst>
              <a:ext uri="{FF2B5EF4-FFF2-40B4-BE49-F238E27FC236}">
                <a16:creationId xmlns:a16="http://schemas.microsoft.com/office/drawing/2014/main" id="{404C116F-2F49-4D0C-95DB-3E6D15D78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511930"/>
              </p:ext>
            </p:extLst>
          </p:nvPr>
        </p:nvGraphicFramePr>
        <p:xfrm>
          <a:off x="8464593" y="3541576"/>
          <a:ext cx="2160726" cy="1833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726">
                  <a:extLst>
                    <a:ext uri="{9D8B030D-6E8A-4147-A177-3AD203B41FA5}">
                      <a16:colId xmlns:a16="http://schemas.microsoft.com/office/drawing/2014/main" val="3048068359"/>
                    </a:ext>
                  </a:extLst>
                </a:gridCol>
              </a:tblGrid>
              <a:tr h="3497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Politique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5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Regime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56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Type_chef_etat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7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Nom_chef_etat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27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Nom_commun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5222"/>
                  </a:ext>
                </a:extLst>
              </a:tr>
            </a:tbl>
          </a:graphicData>
        </a:graphic>
      </p:graphicFrame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B3CCE489-75D3-4E46-BFBE-223AEF552B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82386" y="2574523"/>
            <a:ext cx="1341820" cy="36398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C6BEE24-428D-4507-ACCC-09672042CB10}"/>
              </a:ext>
            </a:extLst>
          </p:cNvPr>
          <p:cNvCxnSpPr>
            <a:cxnSpLocks/>
          </p:cNvCxnSpPr>
          <p:nvPr/>
        </p:nvCxnSpPr>
        <p:spPr>
          <a:xfrm>
            <a:off x="4053296" y="2938509"/>
            <a:ext cx="0" cy="29029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3EB6E9CE-1AD6-4B35-A413-632EB735F724}"/>
              </a:ext>
            </a:extLst>
          </p:cNvPr>
          <p:cNvCxnSpPr>
            <a:cxnSpLocks/>
          </p:cNvCxnSpPr>
          <p:nvPr/>
        </p:nvCxnSpPr>
        <p:spPr>
          <a:xfrm>
            <a:off x="3144545" y="5841507"/>
            <a:ext cx="9087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4C25665C-33D0-4A36-98DD-2C4D9D95FBE5}"/>
              </a:ext>
            </a:extLst>
          </p:cNvPr>
          <p:cNvCxnSpPr/>
          <p:nvPr/>
        </p:nvCxnSpPr>
        <p:spPr>
          <a:xfrm>
            <a:off x="6884932" y="2574523"/>
            <a:ext cx="1499548" cy="97656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8908B2-9512-4DAF-8F43-F4FAB9F5199C}"/>
              </a:ext>
            </a:extLst>
          </p:cNvPr>
          <p:cNvCxnSpPr>
            <a:cxnSpLocks/>
          </p:cNvCxnSpPr>
          <p:nvPr/>
        </p:nvCxnSpPr>
        <p:spPr>
          <a:xfrm>
            <a:off x="7634706" y="2672179"/>
            <a:ext cx="0" cy="2519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265E0FF7-BE6A-45BB-AA4C-8C376DC9726C}"/>
              </a:ext>
            </a:extLst>
          </p:cNvPr>
          <p:cNvCxnSpPr>
            <a:cxnSpLocks/>
          </p:cNvCxnSpPr>
          <p:nvPr/>
        </p:nvCxnSpPr>
        <p:spPr>
          <a:xfrm flipH="1">
            <a:off x="7634706" y="5191809"/>
            <a:ext cx="8298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B919150D-1529-41A3-977F-CD306872C5C0}"/>
              </a:ext>
            </a:extLst>
          </p:cNvPr>
          <p:cNvSpPr txBox="1"/>
          <p:nvPr/>
        </p:nvSpPr>
        <p:spPr>
          <a:xfrm>
            <a:off x="3666478" y="413577"/>
            <a:ext cx="4145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u="sng" dirty="0"/>
              <a:t>pays.sqlite</a:t>
            </a:r>
          </a:p>
        </p:txBody>
      </p:sp>
    </p:spTree>
    <p:extLst>
      <p:ext uri="{BB962C8B-B14F-4D97-AF65-F5344CB8AC3E}">
        <p14:creationId xmlns:p14="http://schemas.microsoft.com/office/powerpoint/2010/main" val="25042982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73</Words>
  <Application>Microsoft Office PowerPoint</Application>
  <PresentationFormat>Grand écran</PresentationFormat>
  <Paragraphs>29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Raphaël Charlet</dc:creator>
  <cp:lastModifiedBy>Raphaël Charlet</cp:lastModifiedBy>
  <cp:revision>2</cp:revision>
  <dcterms:created xsi:type="dcterms:W3CDTF">2020-06-18T14:19:11Z</dcterms:created>
  <dcterms:modified xsi:type="dcterms:W3CDTF">2020-06-18T14:35:47Z</dcterms:modified>
</cp:coreProperties>
</file>