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F0E61-DF6D-476E-AE39-A4111FF0ED04}" v="151" dt="2022-11-13T18:59:4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Weise" userId="270d94c3e5b3584d" providerId="LiveId" clId="{7A6F0E61-DF6D-476E-AE39-A4111FF0ED04}"/>
    <pc:docChg chg="addSld modSld">
      <pc:chgData name="Matthias Weise" userId="270d94c3e5b3584d" providerId="LiveId" clId="{7A6F0E61-DF6D-476E-AE39-A4111FF0ED04}" dt="2022-11-13T18:59:42.753" v="416"/>
      <pc:docMkLst>
        <pc:docMk/>
      </pc:docMkLst>
      <pc:sldChg chg="modSp new mod">
        <pc:chgData name="Matthias Weise" userId="270d94c3e5b3584d" providerId="LiveId" clId="{7A6F0E61-DF6D-476E-AE39-A4111FF0ED04}" dt="2022-11-13T18:52:44.248" v="39" actId="20577"/>
        <pc:sldMkLst>
          <pc:docMk/>
          <pc:sldMk cId="3228326807" sldId="259"/>
        </pc:sldMkLst>
        <pc:spChg chg="mod">
          <ac:chgData name="Matthias Weise" userId="270d94c3e5b3584d" providerId="LiveId" clId="{7A6F0E61-DF6D-476E-AE39-A4111FF0ED04}" dt="2022-11-13T18:52:32.558" v="12" actId="20577"/>
          <ac:spMkLst>
            <pc:docMk/>
            <pc:sldMk cId="3228326807" sldId="259"/>
            <ac:spMk id="2" creationId="{6A666875-9DF9-9C02-37A8-06EE8EDB4192}"/>
          </ac:spMkLst>
        </pc:spChg>
        <pc:spChg chg="mod">
          <ac:chgData name="Matthias Weise" userId="270d94c3e5b3584d" providerId="LiveId" clId="{7A6F0E61-DF6D-476E-AE39-A4111FF0ED04}" dt="2022-11-13T18:52:44.248" v="39" actId="20577"/>
          <ac:spMkLst>
            <pc:docMk/>
            <pc:sldMk cId="3228326807" sldId="259"/>
            <ac:spMk id="3" creationId="{8A5FCE2E-000D-FCDB-A70F-6B0D33EF08E5}"/>
          </ac:spMkLst>
        </pc:spChg>
      </pc:sldChg>
      <pc:sldChg chg="modSp new mod">
        <pc:chgData name="Matthias Weise" userId="270d94c3e5b3584d" providerId="LiveId" clId="{7A6F0E61-DF6D-476E-AE39-A4111FF0ED04}" dt="2022-11-13T18:59:42.753" v="416"/>
        <pc:sldMkLst>
          <pc:docMk/>
          <pc:sldMk cId="246695596" sldId="260"/>
        </pc:sldMkLst>
        <pc:spChg chg="mod">
          <ac:chgData name="Matthias Weise" userId="270d94c3e5b3584d" providerId="LiveId" clId="{7A6F0E61-DF6D-476E-AE39-A4111FF0ED04}" dt="2022-11-13T18:53:21.070" v="51" actId="20577"/>
          <ac:spMkLst>
            <pc:docMk/>
            <pc:sldMk cId="246695596" sldId="260"/>
            <ac:spMk id="2" creationId="{5E4B7AE5-B21C-22BD-F248-A0A71C0403E6}"/>
          </ac:spMkLst>
        </pc:spChg>
        <pc:spChg chg="mod">
          <ac:chgData name="Matthias Weise" userId="270d94c3e5b3584d" providerId="LiveId" clId="{7A6F0E61-DF6D-476E-AE39-A4111FF0ED04}" dt="2022-11-13T18:59:42.753" v="416"/>
          <ac:spMkLst>
            <pc:docMk/>
            <pc:sldMk cId="246695596" sldId="260"/>
            <ac:spMk id="3" creationId="{0EE8B415-3B68-26E9-7134-7776B7CD7C16}"/>
          </ac:spMkLst>
        </pc:spChg>
      </pc:sldChg>
      <pc:sldChg chg="modSp new mod">
        <pc:chgData name="Matthias Weise" userId="270d94c3e5b3584d" providerId="LiveId" clId="{7A6F0E61-DF6D-476E-AE39-A4111FF0ED04}" dt="2022-11-13T18:55:49.622" v="341" actId="20577"/>
        <pc:sldMkLst>
          <pc:docMk/>
          <pc:sldMk cId="2442368010" sldId="261"/>
        </pc:sldMkLst>
        <pc:spChg chg="mod">
          <ac:chgData name="Matthias Weise" userId="270d94c3e5b3584d" providerId="LiveId" clId="{7A6F0E61-DF6D-476E-AE39-A4111FF0ED04}" dt="2022-11-13T18:55:49.622" v="341" actId="20577"/>
          <ac:spMkLst>
            <pc:docMk/>
            <pc:sldMk cId="2442368010" sldId="261"/>
            <ac:spMk id="3" creationId="{09B6181E-15BA-2355-BE9C-0DE0C858F123}"/>
          </ac:spMkLst>
        </pc:spChg>
      </pc:sldChg>
      <pc:sldChg chg="addSp modSp new mod">
        <pc:chgData name="Matthias Weise" userId="270d94c3e5b3584d" providerId="LiveId" clId="{7A6F0E61-DF6D-476E-AE39-A4111FF0ED04}" dt="2022-11-13T18:58:51.257" v="344" actId="1076"/>
        <pc:sldMkLst>
          <pc:docMk/>
          <pc:sldMk cId="354862251" sldId="262"/>
        </pc:sldMkLst>
        <pc:graphicFrameChg chg="add mod">
          <ac:chgData name="Matthias Weise" userId="270d94c3e5b3584d" providerId="LiveId" clId="{7A6F0E61-DF6D-476E-AE39-A4111FF0ED04}" dt="2022-11-13T18:58:51.257" v="344" actId="1076"/>
          <ac:graphicFrameMkLst>
            <pc:docMk/>
            <pc:sldMk cId="354862251" sldId="262"/>
            <ac:graphicFrameMk id="4" creationId="{844BA541-D7EE-F767-759B-B1B455425D5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66875-9DF9-9C02-37A8-06EE8EDB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Mündliche LK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5FCE2E-000D-FCDB-A70F-6B0D33EF0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Julia, </a:t>
            </a:r>
            <a:r>
              <a:rPr lang="de-DE" dirty="0" err="1"/>
              <a:t>Anthonio</a:t>
            </a:r>
            <a:r>
              <a:rPr lang="de-DE" dirty="0"/>
              <a:t>, Philip</a:t>
            </a:r>
          </a:p>
        </p:txBody>
      </p:sp>
    </p:spTree>
    <p:extLst>
      <p:ext uri="{BB962C8B-B14F-4D97-AF65-F5344CB8AC3E}">
        <p14:creationId xmlns:p14="http://schemas.microsoft.com/office/powerpoint/2010/main" val="32283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E4B7AE5-B21C-22BD-F248-A0A71C0403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E4B7AE5-B21C-22BD-F248-A0A71C040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E8B415-3B68-26E9-7134-7776B7CD7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05223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de-DE" sz="2800" dirty="0"/>
                  <a:t>Definitionsbereich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Wertebereich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Monotonie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Schnittpunkt mit der y-Achse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Nullstelle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Extrema</a:t>
                </a:r>
              </a:p>
              <a:p>
                <a:pPr>
                  <a:buFont typeface="+mj-lt"/>
                  <a:buAutoNum type="arabicPeriod"/>
                </a:pPr>
                <a:r>
                  <a:rPr lang="de-DE" sz="2800" dirty="0"/>
                  <a:t>Liegt der Punkt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(−1|−5)</m:t>
                    </m:r>
                  </m:oMath>
                </a14:m>
                <a:r>
                  <a:rPr lang="de-DE" sz="2800" dirty="0"/>
                  <a:t> auf dem Graphen der Funktion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800" dirty="0"/>
                  <a:t>? Begründe.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E8B415-3B68-26E9-7134-7776B7CD7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05223"/>
              </a:xfrm>
              <a:blipFill>
                <a:blip r:embed="rId3"/>
                <a:stretch>
                  <a:fillRect l="-1368" t="-1383" r="-1300" b="-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9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8FAC4-AC13-CAE3-6167-124B35C9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B6181E-15BA-2355-BE9C-0DE0C858F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/>
                  <a:t>Berechne die Funktionsgleichung einer linearen Funktion, deren Graph durch die Punkte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de-DE" sz="2800" dirty="0"/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(1|5)</m:t>
                    </m:r>
                  </m:oMath>
                </a14:m>
                <a:r>
                  <a:rPr lang="de-DE" sz="2800" dirty="0"/>
                  <a:t> verläuft.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B6181E-15BA-2355-BE9C-0DE0C858F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6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BCCE7-BC19-62B6-DF4A-EB737514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565EF-C137-CCE8-4B4B-8FE78120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44BA541-D7EE-F767-759B-B1B455425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49522"/>
              </p:ext>
            </p:extLst>
          </p:nvPr>
        </p:nvGraphicFramePr>
        <p:xfrm>
          <a:off x="3156041" y="624110"/>
          <a:ext cx="74310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20360" imgH="7743960" progId="PBrush">
                  <p:embed/>
                </p:oleObj>
              </mc:Choice>
              <mc:Fallback>
                <p:oleObj name="Bitmap Image" r:id="rId2" imgW="10620360" imgH="7743960" progId="PBrush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44BA541-D7EE-F767-759B-B1B455425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6041" y="624110"/>
                        <a:ext cx="74310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423EB-D59E-7073-F1E2-E44C0849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Übungen zum Additionsverfahren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038BA8-4AA7-6083-AA32-C57E01AB0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Lehrbuch Lambacher Schweizer 8</a:t>
            </a:r>
          </a:p>
        </p:txBody>
      </p:sp>
    </p:spTree>
    <p:extLst>
      <p:ext uri="{BB962C8B-B14F-4D97-AF65-F5344CB8AC3E}">
        <p14:creationId xmlns:p14="http://schemas.microsoft.com/office/powerpoint/2010/main" val="8832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BD227-7896-0D57-3757-F502801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B1663-0B53-9337-EE26-B336A01F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CF2C8C7-B946-29C4-1C63-2BCC47D4C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46877"/>
              </p:ext>
            </p:extLst>
          </p:nvPr>
        </p:nvGraphicFramePr>
        <p:xfrm>
          <a:off x="521988" y="624110"/>
          <a:ext cx="1145857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58440" imgH="5467320" progId="PBrush">
                  <p:embed/>
                </p:oleObj>
              </mc:Choice>
              <mc:Fallback>
                <p:oleObj name="Bitmap Image" r:id="rId2" imgW="11458440" imgH="5467320" progId="PBrush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4CF2C8C7-B946-29C4-1C63-2BCC47D4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988" y="624110"/>
                        <a:ext cx="11458575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4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22D00-B228-1EA8-09FD-78C038E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ACC3B-B1F3-32D1-5334-C0AEEFD4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304B5C0-A2D2-D632-EE35-6D91D0BD4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18218"/>
              </p:ext>
            </p:extLst>
          </p:nvPr>
        </p:nvGraphicFramePr>
        <p:xfrm>
          <a:off x="2589212" y="2133600"/>
          <a:ext cx="8515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15440" imgH="1457280" progId="PBrush">
                  <p:embed/>
                </p:oleObj>
              </mc:Choice>
              <mc:Fallback>
                <p:oleObj name="Bitmap Image" r:id="rId2" imgW="8515440" imgH="1457280" progId="PBrush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5304B5C0-A2D2-D632-EE35-6D91D0BD4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9212" y="2133600"/>
                        <a:ext cx="8515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67386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Fetzen</vt:lpstr>
      <vt:lpstr>Bitmap Image</vt:lpstr>
      <vt:lpstr>Mündliche LK</vt:lpstr>
      <vt:lpstr>f(x)=-2x+3</vt:lpstr>
      <vt:lpstr>PowerPoint-Präsentation</vt:lpstr>
      <vt:lpstr>PowerPoint-Präsentation</vt:lpstr>
      <vt:lpstr>Übungen zum Additionsverfahren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Übungen zum Additionsverfahren</dc:title>
  <dc:creator>Matthias Weise</dc:creator>
  <cp:lastModifiedBy>Matthias Weise</cp:lastModifiedBy>
  <cp:revision>1</cp:revision>
  <dcterms:created xsi:type="dcterms:W3CDTF">2022-11-13T18:45:41Z</dcterms:created>
  <dcterms:modified xsi:type="dcterms:W3CDTF">2022-11-13T18:59:44Z</dcterms:modified>
</cp:coreProperties>
</file>