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2" r:id="rId3"/>
    <p:sldId id="259" r:id="rId4"/>
    <p:sldId id="263" r:id="rId5"/>
    <p:sldId id="264" r:id="rId6"/>
    <p:sldId id="265" r:id="rId7"/>
    <p:sldId id="260" r:id="rId8"/>
    <p:sldId id="266" r:id="rId9"/>
    <p:sldId id="261" r:id="rId10"/>
    <p:sldId id="262" r:id="rId11"/>
    <p:sldId id="257" r:id="rId12"/>
    <p:sldId id="258" r:id="rId13"/>
    <p:sldId id="268" r:id="rId14"/>
    <p:sldId id="267" r:id="rId15"/>
    <p:sldId id="269" r:id="rId16"/>
    <p:sldId id="270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pixabay.com/fr/internet-r%C3%A9seau-local-sans-fil-1606098/" TargetMode="External"/><Relationship Id="rId1" Type="http://schemas.openxmlformats.org/officeDocument/2006/relationships/image" Target="../media/image1.png"/><Relationship Id="rId4" Type="http://schemas.openxmlformats.org/officeDocument/2006/relationships/hyperlink" Target="https://www.flickr.com/photos/125497459@N03/14442769832" TargetMode="Externa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pixabay.com/fr/internet-r%C3%A9seau-local-sans-fil-1606098/" TargetMode="External"/><Relationship Id="rId1" Type="http://schemas.openxmlformats.org/officeDocument/2006/relationships/image" Target="../media/image1.png"/><Relationship Id="rId4" Type="http://schemas.openxmlformats.org/officeDocument/2006/relationships/hyperlink" Target="https://www.flickr.com/photos/125497459@N03/14442769832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F3C2B4-C6F4-4F33-8DB1-C2B0E224C57B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fr-FR"/>
        </a:p>
      </dgm:t>
    </dgm:pt>
    <dgm:pt modelId="{C999B17E-2709-4F2C-8708-83CD8232CDCC}">
      <dgm:prSet/>
      <dgm:spPr/>
      <dgm:t>
        <a:bodyPr/>
        <a:lstStyle/>
        <a:p>
          <a:pPr>
            <a:lnSpc>
              <a:spcPct val="100000"/>
            </a:lnSpc>
          </a:pPr>
          <a:endParaRPr lang="fr-FR" dirty="0"/>
        </a:p>
        <a:p>
          <a:pPr>
            <a:lnSpc>
              <a:spcPct val="100000"/>
            </a:lnSpc>
          </a:pPr>
          <a:r>
            <a:rPr lang="fr-FR" dirty="0"/>
            <a:t>Interface </a:t>
          </a:r>
          <a:r>
            <a:rPr lang="fr-FR"/>
            <a:t>Outlook IPSA désactivée</a:t>
          </a:r>
          <a:endParaRPr lang="fr-FR" dirty="0"/>
        </a:p>
      </dgm:t>
    </dgm:pt>
    <dgm:pt modelId="{3A72C5CC-0998-4711-AE65-ABE2FD8C694A}" type="parTrans" cxnId="{BEE04EAF-EE29-40AF-B340-0C21DE952E51}">
      <dgm:prSet/>
      <dgm:spPr/>
      <dgm:t>
        <a:bodyPr/>
        <a:lstStyle/>
        <a:p>
          <a:endParaRPr lang="fr-FR"/>
        </a:p>
      </dgm:t>
    </dgm:pt>
    <dgm:pt modelId="{FE013C01-D233-48F1-BAB6-A8A7E79C4AB3}" type="sibTrans" cxnId="{BEE04EAF-EE29-40AF-B340-0C21DE952E51}">
      <dgm:prSet/>
      <dgm:spPr/>
      <dgm:t>
        <a:bodyPr/>
        <a:lstStyle/>
        <a:p>
          <a:endParaRPr lang="fr-FR"/>
        </a:p>
      </dgm:t>
    </dgm:pt>
    <dgm:pt modelId="{6DAED32A-DEF8-40C1-830A-A22BC11194D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Plus de solution de messagerie instantanée disponible sur le réseau de l’école </a:t>
          </a:r>
        </a:p>
      </dgm:t>
    </dgm:pt>
    <dgm:pt modelId="{F4BE8813-622B-4A94-8338-BF95A88720B7}" type="parTrans" cxnId="{B301A2F8-8918-414C-9DA3-16B4CFBFF2D3}">
      <dgm:prSet/>
      <dgm:spPr/>
      <dgm:t>
        <a:bodyPr/>
        <a:lstStyle/>
        <a:p>
          <a:endParaRPr lang="fr-FR"/>
        </a:p>
      </dgm:t>
    </dgm:pt>
    <dgm:pt modelId="{BA258486-F4C4-41B8-9AD1-46789D7EC158}" type="sibTrans" cxnId="{B301A2F8-8918-414C-9DA3-16B4CFBFF2D3}">
      <dgm:prSet/>
      <dgm:spPr/>
      <dgm:t>
        <a:bodyPr/>
        <a:lstStyle/>
        <a:p>
          <a:endParaRPr lang="fr-FR"/>
        </a:p>
      </dgm:t>
    </dgm:pt>
    <dgm:pt modelId="{1945DF88-3495-46E0-9B3C-073371EBF49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Système Outlook =&gt; ne proposait pas de gestion de groupe de discussions</a:t>
          </a:r>
        </a:p>
      </dgm:t>
    </dgm:pt>
    <dgm:pt modelId="{7E801DA6-417F-4F82-93CB-EE413C992EFD}" type="parTrans" cxnId="{9D25BFF3-8574-42EB-B39E-01C31B67D315}">
      <dgm:prSet/>
      <dgm:spPr/>
      <dgm:t>
        <a:bodyPr/>
        <a:lstStyle/>
        <a:p>
          <a:endParaRPr lang="fr-FR"/>
        </a:p>
      </dgm:t>
    </dgm:pt>
    <dgm:pt modelId="{D4D9B2C0-A8B0-4C1A-B77C-171394C64167}" type="sibTrans" cxnId="{9D25BFF3-8574-42EB-B39E-01C31B67D315}">
      <dgm:prSet/>
      <dgm:spPr/>
      <dgm:t>
        <a:bodyPr/>
        <a:lstStyle/>
        <a:p>
          <a:endParaRPr lang="fr-FR"/>
        </a:p>
      </dgm:t>
    </dgm:pt>
    <dgm:pt modelId="{2AF46F20-7673-4083-949C-86E50C4C4889}" type="pres">
      <dgm:prSet presAssocID="{43F3C2B4-C6F4-4F33-8DB1-C2B0E224C57B}" presName="vert0" presStyleCnt="0">
        <dgm:presLayoutVars>
          <dgm:dir/>
          <dgm:animOne val="branch"/>
          <dgm:animLvl val="lvl"/>
        </dgm:presLayoutVars>
      </dgm:prSet>
      <dgm:spPr/>
    </dgm:pt>
    <dgm:pt modelId="{E7B97150-AF55-40EB-A40C-68CD28C01121}" type="pres">
      <dgm:prSet presAssocID="{C999B17E-2709-4F2C-8708-83CD8232CDCC}" presName="thickLine" presStyleLbl="alignNode1" presStyleIdx="0" presStyleCnt="3"/>
      <dgm:spPr/>
    </dgm:pt>
    <dgm:pt modelId="{24CF2C0A-0518-493B-BFA3-893F4C421CCC}" type="pres">
      <dgm:prSet presAssocID="{C999B17E-2709-4F2C-8708-83CD8232CDCC}" presName="horz1" presStyleCnt="0"/>
      <dgm:spPr/>
    </dgm:pt>
    <dgm:pt modelId="{9C80C055-4870-4F40-80EF-7478DFCAD0B8}" type="pres">
      <dgm:prSet presAssocID="{C999B17E-2709-4F2C-8708-83CD8232CDCC}" presName="tx1" presStyleLbl="revTx" presStyleIdx="0" presStyleCnt="3"/>
      <dgm:spPr/>
    </dgm:pt>
    <dgm:pt modelId="{E99CDE2D-2B3E-4B71-AB19-3A6ED5347CB3}" type="pres">
      <dgm:prSet presAssocID="{C999B17E-2709-4F2C-8708-83CD8232CDCC}" presName="vert1" presStyleCnt="0"/>
      <dgm:spPr/>
    </dgm:pt>
    <dgm:pt modelId="{2C179BE6-1F25-4021-AD2B-5DBAD56553B9}" type="pres">
      <dgm:prSet presAssocID="{6DAED32A-DEF8-40C1-830A-A22BC11194DF}" presName="thickLine" presStyleLbl="alignNode1" presStyleIdx="1" presStyleCnt="3"/>
      <dgm:spPr/>
    </dgm:pt>
    <dgm:pt modelId="{4FED8C59-336B-49E4-A455-8830ECF4BE57}" type="pres">
      <dgm:prSet presAssocID="{6DAED32A-DEF8-40C1-830A-A22BC11194DF}" presName="horz1" presStyleCnt="0"/>
      <dgm:spPr/>
    </dgm:pt>
    <dgm:pt modelId="{99B447E3-8EDC-4D02-A769-858111268AA9}" type="pres">
      <dgm:prSet presAssocID="{6DAED32A-DEF8-40C1-830A-A22BC11194DF}" presName="tx1" presStyleLbl="revTx" presStyleIdx="1" presStyleCnt="3"/>
      <dgm:spPr/>
    </dgm:pt>
    <dgm:pt modelId="{7EF0464C-AE4C-4C17-B3B7-62BF77856849}" type="pres">
      <dgm:prSet presAssocID="{6DAED32A-DEF8-40C1-830A-A22BC11194DF}" presName="vert1" presStyleCnt="0"/>
      <dgm:spPr/>
    </dgm:pt>
    <dgm:pt modelId="{DAA97056-DE9E-4F67-AAA7-102BCE17D5B4}" type="pres">
      <dgm:prSet presAssocID="{1945DF88-3495-46E0-9B3C-073371EBF49F}" presName="thickLine" presStyleLbl="alignNode1" presStyleIdx="2" presStyleCnt="3"/>
      <dgm:spPr/>
    </dgm:pt>
    <dgm:pt modelId="{099AE9F6-AA34-4BF1-BA25-85AB0233DA17}" type="pres">
      <dgm:prSet presAssocID="{1945DF88-3495-46E0-9B3C-073371EBF49F}" presName="horz1" presStyleCnt="0"/>
      <dgm:spPr/>
    </dgm:pt>
    <dgm:pt modelId="{C37480AB-0394-4A6D-A716-C17ACAE82CBF}" type="pres">
      <dgm:prSet presAssocID="{1945DF88-3495-46E0-9B3C-073371EBF49F}" presName="tx1" presStyleLbl="revTx" presStyleIdx="2" presStyleCnt="3"/>
      <dgm:spPr/>
    </dgm:pt>
    <dgm:pt modelId="{B11F06CC-C881-45F5-9FEE-682C3EF440BA}" type="pres">
      <dgm:prSet presAssocID="{1945DF88-3495-46E0-9B3C-073371EBF49F}" presName="vert1" presStyleCnt="0"/>
      <dgm:spPr/>
    </dgm:pt>
  </dgm:ptLst>
  <dgm:cxnLst>
    <dgm:cxn modelId="{BCFE5121-1108-4BA9-9B7E-8A7556F21BBA}" type="presOf" srcId="{6DAED32A-DEF8-40C1-830A-A22BC11194DF}" destId="{99B447E3-8EDC-4D02-A769-858111268AA9}" srcOrd="0" destOrd="0" presId="urn:microsoft.com/office/officeart/2008/layout/LinedList"/>
    <dgm:cxn modelId="{4E078885-E325-41D9-92BE-BACF4ACA9134}" type="presOf" srcId="{C999B17E-2709-4F2C-8708-83CD8232CDCC}" destId="{9C80C055-4870-4F40-80EF-7478DFCAD0B8}" srcOrd="0" destOrd="0" presId="urn:microsoft.com/office/officeart/2008/layout/LinedList"/>
    <dgm:cxn modelId="{F9D50F88-8617-4231-A367-C7E6A223D0F0}" type="presOf" srcId="{43F3C2B4-C6F4-4F33-8DB1-C2B0E224C57B}" destId="{2AF46F20-7673-4083-949C-86E50C4C4889}" srcOrd="0" destOrd="0" presId="urn:microsoft.com/office/officeart/2008/layout/LinedList"/>
    <dgm:cxn modelId="{613C38A2-8924-4E68-8D50-53BD336C118D}" type="presOf" srcId="{1945DF88-3495-46E0-9B3C-073371EBF49F}" destId="{C37480AB-0394-4A6D-A716-C17ACAE82CBF}" srcOrd="0" destOrd="0" presId="urn:microsoft.com/office/officeart/2008/layout/LinedList"/>
    <dgm:cxn modelId="{BEE04EAF-EE29-40AF-B340-0C21DE952E51}" srcId="{43F3C2B4-C6F4-4F33-8DB1-C2B0E224C57B}" destId="{C999B17E-2709-4F2C-8708-83CD8232CDCC}" srcOrd="0" destOrd="0" parTransId="{3A72C5CC-0998-4711-AE65-ABE2FD8C694A}" sibTransId="{FE013C01-D233-48F1-BAB6-A8A7E79C4AB3}"/>
    <dgm:cxn modelId="{9D25BFF3-8574-42EB-B39E-01C31B67D315}" srcId="{43F3C2B4-C6F4-4F33-8DB1-C2B0E224C57B}" destId="{1945DF88-3495-46E0-9B3C-073371EBF49F}" srcOrd="2" destOrd="0" parTransId="{7E801DA6-417F-4F82-93CB-EE413C992EFD}" sibTransId="{D4D9B2C0-A8B0-4C1A-B77C-171394C64167}"/>
    <dgm:cxn modelId="{B301A2F8-8918-414C-9DA3-16B4CFBFF2D3}" srcId="{43F3C2B4-C6F4-4F33-8DB1-C2B0E224C57B}" destId="{6DAED32A-DEF8-40C1-830A-A22BC11194DF}" srcOrd="1" destOrd="0" parTransId="{F4BE8813-622B-4A94-8338-BF95A88720B7}" sibTransId="{BA258486-F4C4-41B8-9AD1-46789D7EC158}"/>
    <dgm:cxn modelId="{A5CAB276-1FB1-4225-B125-26F723C8F495}" type="presParOf" srcId="{2AF46F20-7673-4083-949C-86E50C4C4889}" destId="{E7B97150-AF55-40EB-A40C-68CD28C01121}" srcOrd="0" destOrd="0" presId="urn:microsoft.com/office/officeart/2008/layout/LinedList"/>
    <dgm:cxn modelId="{E6DA1F5F-2938-40C8-952F-D88D36701A56}" type="presParOf" srcId="{2AF46F20-7673-4083-949C-86E50C4C4889}" destId="{24CF2C0A-0518-493B-BFA3-893F4C421CCC}" srcOrd="1" destOrd="0" presId="urn:microsoft.com/office/officeart/2008/layout/LinedList"/>
    <dgm:cxn modelId="{603ECE91-1F71-49F2-8E84-9AE28365A804}" type="presParOf" srcId="{24CF2C0A-0518-493B-BFA3-893F4C421CCC}" destId="{9C80C055-4870-4F40-80EF-7478DFCAD0B8}" srcOrd="0" destOrd="0" presId="urn:microsoft.com/office/officeart/2008/layout/LinedList"/>
    <dgm:cxn modelId="{55C5ACFD-5E92-40F8-9F9E-6BBEFCE1CDFE}" type="presParOf" srcId="{24CF2C0A-0518-493B-BFA3-893F4C421CCC}" destId="{E99CDE2D-2B3E-4B71-AB19-3A6ED5347CB3}" srcOrd="1" destOrd="0" presId="urn:microsoft.com/office/officeart/2008/layout/LinedList"/>
    <dgm:cxn modelId="{3E9AD4BE-B52C-48B5-98F4-E4900884AC63}" type="presParOf" srcId="{2AF46F20-7673-4083-949C-86E50C4C4889}" destId="{2C179BE6-1F25-4021-AD2B-5DBAD56553B9}" srcOrd="2" destOrd="0" presId="urn:microsoft.com/office/officeart/2008/layout/LinedList"/>
    <dgm:cxn modelId="{F0CF0D10-315E-4458-974E-1EE8AF530FC2}" type="presParOf" srcId="{2AF46F20-7673-4083-949C-86E50C4C4889}" destId="{4FED8C59-336B-49E4-A455-8830ECF4BE57}" srcOrd="3" destOrd="0" presId="urn:microsoft.com/office/officeart/2008/layout/LinedList"/>
    <dgm:cxn modelId="{B3BB9A33-2117-4A7F-B287-2C0BA6F77C06}" type="presParOf" srcId="{4FED8C59-336B-49E4-A455-8830ECF4BE57}" destId="{99B447E3-8EDC-4D02-A769-858111268AA9}" srcOrd="0" destOrd="0" presId="urn:microsoft.com/office/officeart/2008/layout/LinedList"/>
    <dgm:cxn modelId="{2A2AD483-1542-44B7-AB61-ABA0C58402FF}" type="presParOf" srcId="{4FED8C59-336B-49E4-A455-8830ECF4BE57}" destId="{7EF0464C-AE4C-4C17-B3B7-62BF77856849}" srcOrd="1" destOrd="0" presId="urn:microsoft.com/office/officeart/2008/layout/LinedList"/>
    <dgm:cxn modelId="{9550C224-3985-44DA-BBB0-6B5533F52D76}" type="presParOf" srcId="{2AF46F20-7673-4083-949C-86E50C4C4889}" destId="{DAA97056-DE9E-4F67-AAA7-102BCE17D5B4}" srcOrd="4" destOrd="0" presId="urn:microsoft.com/office/officeart/2008/layout/LinedList"/>
    <dgm:cxn modelId="{2A008CEB-8621-44C7-8E04-9E9F23842C82}" type="presParOf" srcId="{2AF46F20-7673-4083-949C-86E50C4C4889}" destId="{099AE9F6-AA34-4BF1-BA25-85AB0233DA17}" srcOrd="5" destOrd="0" presId="urn:microsoft.com/office/officeart/2008/layout/LinedList"/>
    <dgm:cxn modelId="{E04EC292-BD6D-4C3B-80E4-AB70897058B3}" type="presParOf" srcId="{099AE9F6-AA34-4BF1-BA25-85AB0233DA17}" destId="{C37480AB-0394-4A6D-A716-C17ACAE82CBF}" srcOrd="0" destOrd="0" presId="urn:microsoft.com/office/officeart/2008/layout/LinedList"/>
    <dgm:cxn modelId="{CB725118-A8B0-45F5-AAFC-FF2EEB7366F5}" type="presParOf" srcId="{099AE9F6-AA34-4BF1-BA25-85AB0233DA17}" destId="{B11F06CC-C881-45F5-9FEE-682C3EF440B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C611EC-B903-41E7-AC43-234359F5194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3E85FDB-194A-48A9-A832-55D11ED94B3C}">
      <dgm:prSet/>
      <dgm:spPr/>
      <dgm:t>
        <a:bodyPr/>
        <a:lstStyle/>
        <a:p>
          <a:r>
            <a:rPr lang="fr-FR"/>
            <a:t>Développer un système de messagerie pour un réseau local </a:t>
          </a:r>
        </a:p>
      </dgm:t>
    </dgm:pt>
    <dgm:pt modelId="{56EF2FBB-38B5-490F-966C-2BEB04C0872C}" type="parTrans" cxnId="{D3337218-C745-4F69-832D-2196EAB3D8F9}">
      <dgm:prSet/>
      <dgm:spPr/>
      <dgm:t>
        <a:bodyPr/>
        <a:lstStyle/>
        <a:p>
          <a:endParaRPr lang="fr-FR"/>
        </a:p>
      </dgm:t>
    </dgm:pt>
    <dgm:pt modelId="{4694E31F-DF6F-4CC0-A1E5-31E7585DC323}" type="sibTrans" cxnId="{D3337218-C745-4F69-832D-2196EAB3D8F9}">
      <dgm:prSet/>
      <dgm:spPr/>
      <dgm:t>
        <a:bodyPr/>
        <a:lstStyle/>
        <a:p>
          <a:endParaRPr lang="fr-FR"/>
        </a:p>
      </dgm:t>
    </dgm:pt>
    <dgm:pt modelId="{81FDC229-203A-46E8-8BC4-1B757C8AF69F}">
      <dgm:prSet/>
      <dgm:spPr/>
      <dgm:t>
        <a:bodyPr/>
        <a:lstStyle/>
        <a:p>
          <a:r>
            <a:rPr lang="fr-FR"/>
            <a:t>Gestion de groupes de discussion pour les classes, promos et associations </a:t>
          </a:r>
        </a:p>
      </dgm:t>
    </dgm:pt>
    <dgm:pt modelId="{5D205D1D-2E17-4C49-B923-709498A448F9}" type="parTrans" cxnId="{C8EC92BE-8BDD-4DFD-8AC9-CF5BCA017B13}">
      <dgm:prSet/>
      <dgm:spPr/>
      <dgm:t>
        <a:bodyPr/>
        <a:lstStyle/>
        <a:p>
          <a:endParaRPr lang="fr-FR"/>
        </a:p>
      </dgm:t>
    </dgm:pt>
    <dgm:pt modelId="{26AB66CD-C577-47C8-A985-AFEE182CCDD2}" type="sibTrans" cxnId="{C8EC92BE-8BDD-4DFD-8AC9-CF5BCA017B13}">
      <dgm:prSet/>
      <dgm:spPr/>
      <dgm:t>
        <a:bodyPr/>
        <a:lstStyle/>
        <a:p>
          <a:endParaRPr lang="fr-FR"/>
        </a:p>
      </dgm:t>
    </dgm:pt>
    <dgm:pt modelId="{7C58C831-2CE3-46A2-8964-DDDD70E508CC}" type="pres">
      <dgm:prSet presAssocID="{DAC611EC-B903-41E7-AC43-234359F51948}" presName="linearFlow" presStyleCnt="0">
        <dgm:presLayoutVars>
          <dgm:dir/>
          <dgm:resizeHandles val="exact"/>
        </dgm:presLayoutVars>
      </dgm:prSet>
      <dgm:spPr/>
    </dgm:pt>
    <dgm:pt modelId="{C6932431-3A33-45D5-BC78-001CBAF8D406}" type="pres">
      <dgm:prSet presAssocID="{C3E85FDB-194A-48A9-A832-55D11ED94B3C}" presName="composite" presStyleCnt="0"/>
      <dgm:spPr/>
    </dgm:pt>
    <dgm:pt modelId="{1FC0A89B-22B9-4025-93AD-A7227879341D}" type="pres">
      <dgm:prSet presAssocID="{C3E85FDB-194A-48A9-A832-55D11ED94B3C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3E6CE118-C0A3-47C4-B303-7F826C04390F}" type="pres">
      <dgm:prSet presAssocID="{C3E85FDB-194A-48A9-A832-55D11ED94B3C}" presName="txShp" presStyleLbl="node1" presStyleIdx="0" presStyleCnt="2">
        <dgm:presLayoutVars>
          <dgm:bulletEnabled val="1"/>
        </dgm:presLayoutVars>
      </dgm:prSet>
      <dgm:spPr/>
    </dgm:pt>
    <dgm:pt modelId="{823A8B93-CC3B-4CC0-BD2A-1E62B5FA83B2}" type="pres">
      <dgm:prSet presAssocID="{4694E31F-DF6F-4CC0-A1E5-31E7585DC323}" presName="spacing" presStyleCnt="0"/>
      <dgm:spPr/>
    </dgm:pt>
    <dgm:pt modelId="{55B69A05-71B1-4B21-9D1B-D50B96817567}" type="pres">
      <dgm:prSet presAssocID="{81FDC229-203A-46E8-8BC4-1B757C8AF69F}" presName="composite" presStyleCnt="0"/>
      <dgm:spPr/>
    </dgm:pt>
    <dgm:pt modelId="{AF2618C1-9060-40F6-81EA-DE73627520BE}" type="pres">
      <dgm:prSet presAssocID="{81FDC229-203A-46E8-8BC4-1B757C8AF69F}" presName="imgShp" presStyleLbl="fgImgPlac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</dgm:spPr>
    </dgm:pt>
    <dgm:pt modelId="{46AC542C-4987-4DC9-AE5F-9B03B8C4EE86}" type="pres">
      <dgm:prSet presAssocID="{81FDC229-203A-46E8-8BC4-1B757C8AF69F}" presName="txShp" presStyleLbl="node1" presStyleIdx="1" presStyleCnt="2">
        <dgm:presLayoutVars>
          <dgm:bulletEnabled val="1"/>
        </dgm:presLayoutVars>
      </dgm:prSet>
      <dgm:spPr/>
    </dgm:pt>
  </dgm:ptLst>
  <dgm:cxnLst>
    <dgm:cxn modelId="{D3337218-C745-4F69-832D-2196EAB3D8F9}" srcId="{DAC611EC-B903-41E7-AC43-234359F51948}" destId="{C3E85FDB-194A-48A9-A832-55D11ED94B3C}" srcOrd="0" destOrd="0" parTransId="{56EF2FBB-38B5-490F-966C-2BEB04C0872C}" sibTransId="{4694E31F-DF6F-4CC0-A1E5-31E7585DC323}"/>
    <dgm:cxn modelId="{37A2DD5D-306E-40FA-835F-20D0D4BAAFE1}" type="presOf" srcId="{C3E85FDB-194A-48A9-A832-55D11ED94B3C}" destId="{3E6CE118-C0A3-47C4-B303-7F826C04390F}" srcOrd="0" destOrd="0" presId="urn:microsoft.com/office/officeart/2005/8/layout/vList3"/>
    <dgm:cxn modelId="{40CE83A4-9961-4714-A932-CC42B7DF9699}" type="presOf" srcId="{81FDC229-203A-46E8-8BC4-1B757C8AF69F}" destId="{46AC542C-4987-4DC9-AE5F-9B03B8C4EE86}" srcOrd="0" destOrd="0" presId="urn:microsoft.com/office/officeart/2005/8/layout/vList3"/>
    <dgm:cxn modelId="{56F31BB7-C23D-4FA3-A4C9-9160A653ECA9}" type="presOf" srcId="{DAC611EC-B903-41E7-AC43-234359F51948}" destId="{7C58C831-2CE3-46A2-8964-DDDD70E508CC}" srcOrd="0" destOrd="0" presId="urn:microsoft.com/office/officeart/2005/8/layout/vList3"/>
    <dgm:cxn modelId="{C8EC92BE-8BDD-4DFD-8AC9-CF5BCA017B13}" srcId="{DAC611EC-B903-41E7-AC43-234359F51948}" destId="{81FDC229-203A-46E8-8BC4-1B757C8AF69F}" srcOrd="1" destOrd="0" parTransId="{5D205D1D-2E17-4C49-B923-709498A448F9}" sibTransId="{26AB66CD-C577-47C8-A985-AFEE182CCDD2}"/>
    <dgm:cxn modelId="{053F8088-1324-420C-973E-F73F008C81FC}" type="presParOf" srcId="{7C58C831-2CE3-46A2-8964-DDDD70E508CC}" destId="{C6932431-3A33-45D5-BC78-001CBAF8D406}" srcOrd="0" destOrd="0" presId="urn:microsoft.com/office/officeart/2005/8/layout/vList3"/>
    <dgm:cxn modelId="{B1C08961-BBDF-40A6-9D51-CB6C2EA09FB7}" type="presParOf" srcId="{C6932431-3A33-45D5-BC78-001CBAF8D406}" destId="{1FC0A89B-22B9-4025-93AD-A7227879341D}" srcOrd="0" destOrd="0" presId="urn:microsoft.com/office/officeart/2005/8/layout/vList3"/>
    <dgm:cxn modelId="{813D23AE-3362-428D-9D62-282A153DAD27}" type="presParOf" srcId="{C6932431-3A33-45D5-BC78-001CBAF8D406}" destId="{3E6CE118-C0A3-47C4-B303-7F826C04390F}" srcOrd="1" destOrd="0" presId="urn:microsoft.com/office/officeart/2005/8/layout/vList3"/>
    <dgm:cxn modelId="{448CB0A3-AB1F-4D65-A088-EACF9D6F7ACC}" type="presParOf" srcId="{7C58C831-2CE3-46A2-8964-DDDD70E508CC}" destId="{823A8B93-CC3B-4CC0-BD2A-1E62B5FA83B2}" srcOrd="1" destOrd="0" presId="urn:microsoft.com/office/officeart/2005/8/layout/vList3"/>
    <dgm:cxn modelId="{939A32CA-9650-46B5-BA72-B4AF241BDF22}" type="presParOf" srcId="{7C58C831-2CE3-46A2-8964-DDDD70E508CC}" destId="{55B69A05-71B1-4B21-9D1B-D50B96817567}" srcOrd="2" destOrd="0" presId="urn:microsoft.com/office/officeart/2005/8/layout/vList3"/>
    <dgm:cxn modelId="{AFFA15F8-E651-43E2-8ADE-A6AB2409C9AB}" type="presParOf" srcId="{55B69A05-71B1-4B21-9D1B-D50B96817567}" destId="{AF2618C1-9060-40F6-81EA-DE73627520BE}" srcOrd="0" destOrd="0" presId="urn:microsoft.com/office/officeart/2005/8/layout/vList3"/>
    <dgm:cxn modelId="{E108B352-4A6B-4C1E-98C9-F395658401F3}" type="presParOf" srcId="{55B69A05-71B1-4B21-9D1B-D50B96817567}" destId="{46AC542C-4987-4DC9-AE5F-9B03B8C4EE8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4DE9D5-1C85-4A78-8B7E-B42DC63ADA8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C4EB613-5BDB-45D6-AFC9-799365F113AB}">
      <dgm:prSet/>
      <dgm:spPr/>
      <dgm:t>
        <a:bodyPr/>
        <a:lstStyle/>
        <a:p>
          <a:r>
            <a:rPr lang="fr-FR"/>
            <a:t>Interface en python</a:t>
          </a:r>
          <a:endParaRPr lang="en-US"/>
        </a:p>
      </dgm:t>
    </dgm:pt>
    <dgm:pt modelId="{231CEFFD-390A-48B2-8A8D-5909F341E9C8}" type="parTrans" cxnId="{EE2216C0-1960-4103-838D-E07E6C912D3E}">
      <dgm:prSet/>
      <dgm:spPr/>
      <dgm:t>
        <a:bodyPr/>
        <a:lstStyle/>
        <a:p>
          <a:endParaRPr lang="en-US"/>
        </a:p>
      </dgm:t>
    </dgm:pt>
    <dgm:pt modelId="{A7F9D5B1-B34E-4182-A0FD-3A17AD2CB0FD}" type="sibTrans" cxnId="{EE2216C0-1960-4103-838D-E07E6C912D3E}">
      <dgm:prSet/>
      <dgm:spPr/>
      <dgm:t>
        <a:bodyPr/>
        <a:lstStyle/>
        <a:p>
          <a:endParaRPr lang="en-US"/>
        </a:p>
      </dgm:t>
    </dgm:pt>
    <dgm:pt modelId="{70518875-5347-489C-A25C-D8C468D7A1F3}">
      <dgm:prSet/>
      <dgm:spPr/>
      <dgm:t>
        <a:bodyPr/>
        <a:lstStyle/>
        <a:p>
          <a:r>
            <a:rPr lang="fr-FR"/>
            <a:t>Peut envoyer et recevoir des messages en simultané</a:t>
          </a:r>
          <a:endParaRPr lang="en-US"/>
        </a:p>
      </dgm:t>
    </dgm:pt>
    <dgm:pt modelId="{0DAB8328-5327-4ED7-A049-2F5173DDDFEC}" type="parTrans" cxnId="{90EBE96E-A8A0-407C-8A80-7276BE07D8FE}">
      <dgm:prSet/>
      <dgm:spPr/>
      <dgm:t>
        <a:bodyPr/>
        <a:lstStyle/>
        <a:p>
          <a:endParaRPr lang="en-US"/>
        </a:p>
      </dgm:t>
    </dgm:pt>
    <dgm:pt modelId="{EE63B8B9-3D48-4F0B-B3DC-9ACB7E9F3C49}" type="sibTrans" cxnId="{90EBE96E-A8A0-407C-8A80-7276BE07D8FE}">
      <dgm:prSet/>
      <dgm:spPr/>
      <dgm:t>
        <a:bodyPr/>
        <a:lstStyle/>
        <a:p>
          <a:endParaRPr lang="en-US"/>
        </a:p>
      </dgm:t>
    </dgm:pt>
    <dgm:pt modelId="{AA0CE420-4ACC-4F3F-82BC-2D8F7A8E5DBA}">
      <dgm:prSet/>
      <dgm:spPr/>
      <dgm:t>
        <a:bodyPr/>
        <a:lstStyle/>
        <a:p>
          <a:r>
            <a:rPr lang="fr-FR"/>
            <a:t>Interface graphique </a:t>
          </a:r>
          <a:endParaRPr lang="en-US"/>
        </a:p>
      </dgm:t>
    </dgm:pt>
    <dgm:pt modelId="{E2E00A7E-C1F0-4192-9F34-218B5345BE2B}" type="parTrans" cxnId="{D8181B8A-7157-47DE-8DDC-B2192A671ACB}">
      <dgm:prSet/>
      <dgm:spPr/>
      <dgm:t>
        <a:bodyPr/>
        <a:lstStyle/>
        <a:p>
          <a:endParaRPr lang="en-US"/>
        </a:p>
      </dgm:t>
    </dgm:pt>
    <dgm:pt modelId="{2D693CE7-BB81-4BE1-B2B6-96B47959227F}" type="sibTrans" cxnId="{D8181B8A-7157-47DE-8DDC-B2192A671ACB}">
      <dgm:prSet/>
      <dgm:spPr/>
      <dgm:t>
        <a:bodyPr/>
        <a:lstStyle/>
        <a:p>
          <a:endParaRPr lang="en-US"/>
        </a:p>
      </dgm:t>
    </dgm:pt>
    <dgm:pt modelId="{9AA30676-7C1B-4F7D-AE76-8EA2975B0115}" type="pres">
      <dgm:prSet presAssocID="{A74DE9D5-1C85-4A78-8B7E-B42DC63ADA88}" presName="root" presStyleCnt="0">
        <dgm:presLayoutVars>
          <dgm:dir/>
          <dgm:resizeHandles val="exact"/>
        </dgm:presLayoutVars>
      </dgm:prSet>
      <dgm:spPr/>
    </dgm:pt>
    <dgm:pt modelId="{8F9C9D5D-36E5-46C3-98CB-C15FCB8509C2}" type="pres">
      <dgm:prSet presAssocID="{3C4EB613-5BDB-45D6-AFC9-799365F113AB}" presName="compNode" presStyleCnt="0"/>
      <dgm:spPr/>
    </dgm:pt>
    <dgm:pt modelId="{FCAA205B-A17F-4BCB-B26C-7391E62DDAE0}" type="pres">
      <dgm:prSet presAssocID="{3C4EB613-5BDB-45D6-AFC9-799365F113AB}" presName="bgRect" presStyleLbl="bgShp" presStyleIdx="0" presStyleCnt="3"/>
      <dgm:spPr/>
    </dgm:pt>
    <dgm:pt modelId="{2D5937F5-26E2-4F22-BE4D-D9498549FE22}" type="pres">
      <dgm:prSet presAssocID="{3C4EB613-5BDB-45D6-AFC9-799365F113A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ake"/>
        </a:ext>
      </dgm:extLst>
    </dgm:pt>
    <dgm:pt modelId="{09FF14E6-940F-4F13-964B-03A5FF77B3C4}" type="pres">
      <dgm:prSet presAssocID="{3C4EB613-5BDB-45D6-AFC9-799365F113AB}" presName="spaceRect" presStyleCnt="0"/>
      <dgm:spPr/>
    </dgm:pt>
    <dgm:pt modelId="{079D687E-C78D-4F01-AA44-B49399D0E658}" type="pres">
      <dgm:prSet presAssocID="{3C4EB613-5BDB-45D6-AFC9-799365F113AB}" presName="parTx" presStyleLbl="revTx" presStyleIdx="0" presStyleCnt="3">
        <dgm:presLayoutVars>
          <dgm:chMax val="0"/>
          <dgm:chPref val="0"/>
        </dgm:presLayoutVars>
      </dgm:prSet>
      <dgm:spPr/>
    </dgm:pt>
    <dgm:pt modelId="{2A5F27EE-5876-45BA-A2A9-F08AC4115206}" type="pres">
      <dgm:prSet presAssocID="{A7F9D5B1-B34E-4182-A0FD-3A17AD2CB0FD}" presName="sibTrans" presStyleCnt="0"/>
      <dgm:spPr/>
    </dgm:pt>
    <dgm:pt modelId="{4A4E1595-9D91-45D6-AF2D-817362F4C187}" type="pres">
      <dgm:prSet presAssocID="{70518875-5347-489C-A25C-D8C468D7A1F3}" presName="compNode" presStyleCnt="0"/>
      <dgm:spPr/>
    </dgm:pt>
    <dgm:pt modelId="{47431D41-6F4B-4DBA-BE6D-2D2ED81D2B9A}" type="pres">
      <dgm:prSet presAssocID="{70518875-5347-489C-A25C-D8C468D7A1F3}" presName="bgRect" presStyleLbl="bgShp" presStyleIdx="1" presStyleCnt="3"/>
      <dgm:spPr/>
    </dgm:pt>
    <dgm:pt modelId="{4AF6F3FB-763A-4A93-BA4C-8C8A0B2F30CE}" type="pres">
      <dgm:prSet presAssocID="{70518875-5347-489C-A25C-D8C468D7A1F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velope"/>
        </a:ext>
      </dgm:extLst>
    </dgm:pt>
    <dgm:pt modelId="{8E83CDED-37DE-4C82-827C-567E4DAA76FB}" type="pres">
      <dgm:prSet presAssocID="{70518875-5347-489C-A25C-D8C468D7A1F3}" presName="spaceRect" presStyleCnt="0"/>
      <dgm:spPr/>
    </dgm:pt>
    <dgm:pt modelId="{D1089293-2FC3-4276-9539-BB930A68CF45}" type="pres">
      <dgm:prSet presAssocID="{70518875-5347-489C-A25C-D8C468D7A1F3}" presName="parTx" presStyleLbl="revTx" presStyleIdx="1" presStyleCnt="3">
        <dgm:presLayoutVars>
          <dgm:chMax val="0"/>
          <dgm:chPref val="0"/>
        </dgm:presLayoutVars>
      </dgm:prSet>
      <dgm:spPr/>
    </dgm:pt>
    <dgm:pt modelId="{80FF8A51-1E9E-4BA1-940F-18DE8EE5FA60}" type="pres">
      <dgm:prSet presAssocID="{EE63B8B9-3D48-4F0B-B3DC-9ACB7E9F3C49}" presName="sibTrans" presStyleCnt="0"/>
      <dgm:spPr/>
    </dgm:pt>
    <dgm:pt modelId="{DFEB922A-4BFA-4AD6-8664-443580F6EF4D}" type="pres">
      <dgm:prSet presAssocID="{AA0CE420-4ACC-4F3F-82BC-2D8F7A8E5DBA}" presName="compNode" presStyleCnt="0"/>
      <dgm:spPr/>
    </dgm:pt>
    <dgm:pt modelId="{35856CA8-9363-4382-89AA-E25621FC935E}" type="pres">
      <dgm:prSet presAssocID="{AA0CE420-4ACC-4F3F-82BC-2D8F7A8E5DBA}" presName="bgRect" presStyleLbl="bgShp" presStyleIdx="2" presStyleCnt="3"/>
      <dgm:spPr/>
    </dgm:pt>
    <dgm:pt modelId="{9796A39C-0DC3-4238-A9FF-07CFB5B5136F}" type="pres">
      <dgm:prSet presAssocID="{AA0CE420-4ACC-4F3F-82BC-2D8F7A8E5DB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9932F9F-F9EF-46A8-B977-7F20981A610E}" type="pres">
      <dgm:prSet presAssocID="{AA0CE420-4ACC-4F3F-82BC-2D8F7A8E5DBA}" presName="spaceRect" presStyleCnt="0"/>
      <dgm:spPr/>
    </dgm:pt>
    <dgm:pt modelId="{94C4A975-CFE5-47BA-B5A8-9BD8C955ED62}" type="pres">
      <dgm:prSet presAssocID="{AA0CE420-4ACC-4F3F-82BC-2D8F7A8E5DB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737E026-D576-44C1-B090-EF82935C2D31}" type="presOf" srcId="{70518875-5347-489C-A25C-D8C468D7A1F3}" destId="{D1089293-2FC3-4276-9539-BB930A68CF45}" srcOrd="0" destOrd="0" presId="urn:microsoft.com/office/officeart/2018/2/layout/IconVerticalSolidList"/>
    <dgm:cxn modelId="{12020967-A1C5-4F1E-A10F-EE681CD95180}" type="presOf" srcId="{A74DE9D5-1C85-4A78-8B7E-B42DC63ADA88}" destId="{9AA30676-7C1B-4F7D-AE76-8EA2975B0115}" srcOrd="0" destOrd="0" presId="urn:microsoft.com/office/officeart/2018/2/layout/IconVerticalSolidList"/>
    <dgm:cxn modelId="{90EBE96E-A8A0-407C-8A80-7276BE07D8FE}" srcId="{A74DE9D5-1C85-4A78-8B7E-B42DC63ADA88}" destId="{70518875-5347-489C-A25C-D8C468D7A1F3}" srcOrd="1" destOrd="0" parTransId="{0DAB8328-5327-4ED7-A049-2F5173DDDFEC}" sibTransId="{EE63B8B9-3D48-4F0B-B3DC-9ACB7E9F3C49}"/>
    <dgm:cxn modelId="{61C15174-93B2-422F-A123-E2E4BB1A6EAD}" type="presOf" srcId="{3C4EB613-5BDB-45D6-AFC9-799365F113AB}" destId="{079D687E-C78D-4F01-AA44-B49399D0E658}" srcOrd="0" destOrd="0" presId="urn:microsoft.com/office/officeart/2018/2/layout/IconVerticalSolidList"/>
    <dgm:cxn modelId="{D8181B8A-7157-47DE-8DDC-B2192A671ACB}" srcId="{A74DE9D5-1C85-4A78-8B7E-B42DC63ADA88}" destId="{AA0CE420-4ACC-4F3F-82BC-2D8F7A8E5DBA}" srcOrd="2" destOrd="0" parTransId="{E2E00A7E-C1F0-4192-9F34-218B5345BE2B}" sibTransId="{2D693CE7-BB81-4BE1-B2B6-96B47959227F}"/>
    <dgm:cxn modelId="{EE2216C0-1960-4103-838D-E07E6C912D3E}" srcId="{A74DE9D5-1C85-4A78-8B7E-B42DC63ADA88}" destId="{3C4EB613-5BDB-45D6-AFC9-799365F113AB}" srcOrd="0" destOrd="0" parTransId="{231CEFFD-390A-48B2-8A8D-5909F341E9C8}" sibTransId="{A7F9D5B1-B34E-4182-A0FD-3A17AD2CB0FD}"/>
    <dgm:cxn modelId="{6EAB2AE9-8DEE-41F1-8ACA-ED897D8F02CE}" type="presOf" srcId="{AA0CE420-4ACC-4F3F-82BC-2D8F7A8E5DBA}" destId="{94C4A975-CFE5-47BA-B5A8-9BD8C955ED62}" srcOrd="0" destOrd="0" presId="urn:microsoft.com/office/officeart/2018/2/layout/IconVerticalSolidList"/>
    <dgm:cxn modelId="{CAB9AD41-6A9E-4608-B921-3492F0C3FF52}" type="presParOf" srcId="{9AA30676-7C1B-4F7D-AE76-8EA2975B0115}" destId="{8F9C9D5D-36E5-46C3-98CB-C15FCB8509C2}" srcOrd="0" destOrd="0" presId="urn:microsoft.com/office/officeart/2018/2/layout/IconVerticalSolidList"/>
    <dgm:cxn modelId="{ECA47CC5-8900-421A-B6F7-20CB22C7509C}" type="presParOf" srcId="{8F9C9D5D-36E5-46C3-98CB-C15FCB8509C2}" destId="{FCAA205B-A17F-4BCB-B26C-7391E62DDAE0}" srcOrd="0" destOrd="0" presId="urn:microsoft.com/office/officeart/2018/2/layout/IconVerticalSolidList"/>
    <dgm:cxn modelId="{5C5DF902-AFF6-4F38-A30D-3DE904382CAB}" type="presParOf" srcId="{8F9C9D5D-36E5-46C3-98CB-C15FCB8509C2}" destId="{2D5937F5-26E2-4F22-BE4D-D9498549FE22}" srcOrd="1" destOrd="0" presId="urn:microsoft.com/office/officeart/2018/2/layout/IconVerticalSolidList"/>
    <dgm:cxn modelId="{6051A6BC-4E22-4779-B088-B488A20BD5D9}" type="presParOf" srcId="{8F9C9D5D-36E5-46C3-98CB-C15FCB8509C2}" destId="{09FF14E6-940F-4F13-964B-03A5FF77B3C4}" srcOrd="2" destOrd="0" presId="urn:microsoft.com/office/officeart/2018/2/layout/IconVerticalSolidList"/>
    <dgm:cxn modelId="{5B3E0019-7B0F-400C-A083-976D6431D742}" type="presParOf" srcId="{8F9C9D5D-36E5-46C3-98CB-C15FCB8509C2}" destId="{079D687E-C78D-4F01-AA44-B49399D0E658}" srcOrd="3" destOrd="0" presId="urn:microsoft.com/office/officeart/2018/2/layout/IconVerticalSolidList"/>
    <dgm:cxn modelId="{5EB0C0CB-29D1-40DB-B05E-A697EFA7A152}" type="presParOf" srcId="{9AA30676-7C1B-4F7D-AE76-8EA2975B0115}" destId="{2A5F27EE-5876-45BA-A2A9-F08AC4115206}" srcOrd="1" destOrd="0" presId="urn:microsoft.com/office/officeart/2018/2/layout/IconVerticalSolidList"/>
    <dgm:cxn modelId="{5CFA5165-8BC9-449E-9C32-BC29238B0E02}" type="presParOf" srcId="{9AA30676-7C1B-4F7D-AE76-8EA2975B0115}" destId="{4A4E1595-9D91-45D6-AF2D-817362F4C187}" srcOrd="2" destOrd="0" presId="urn:microsoft.com/office/officeart/2018/2/layout/IconVerticalSolidList"/>
    <dgm:cxn modelId="{4400C927-807F-4DE3-8001-1310E4DB706C}" type="presParOf" srcId="{4A4E1595-9D91-45D6-AF2D-817362F4C187}" destId="{47431D41-6F4B-4DBA-BE6D-2D2ED81D2B9A}" srcOrd="0" destOrd="0" presId="urn:microsoft.com/office/officeart/2018/2/layout/IconVerticalSolidList"/>
    <dgm:cxn modelId="{1172F76A-A9D1-4BF6-BDB9-84006DE9C503}" type="presParOf" srcId="{4A4E1595-9D91-45D6-AF2D-817362F4C187}" destId="{4AF6F3FB-763A-4A93-BA4C-8C8A0B2F30CE}" srcOrd="1" destOrd="0" presId="urn:microsoft.com/office/officeart/2018/2/layout/IconVerticalSolidList"/>
    <dgm:cxn modelId="{1B99A0D9-9C1E-4C75-811C-5DC0A6A4BF6C}" type="presParOf" srcId="{4A4E1595-9D91-45D6-AF2D-817362F4C187}" destId="{8E83CDED-37DE-4C82-827C-567E4DAA76FB}" srcOrd="2" destOrd="0" presId="urn:microsoft.com/office/officeart/2018/2/layout/IconVerticalSolidList"/>
    <dgm:cxn modelId="{CB74166B-CB59-46A5-A356-A6102D9C5579}" type="presParOf" srcId="{4A4E1595-9D91-45D6-AF2D-817362F4C187}" destId="{D1089293-2FC3-4276-9539-BB930A68CF45}" srcOrd="3" destOrd="0" presId="urn:microsoft.com/office/officeart/2018/2/layout/IconVerticalSolidList"/>
    <dgm:cxn modelId="{53907890-DCD6-4D51-9A9F-3CBF9E0553EF}" type="presParOf" srcId="{9AA30676-7C1B-4F7D-AE76-8EA2975B0115}" destId="{80FF8A51-1E9E-4BA1-940F-18DE8EE5FA60}" srcOrd="3" destOrd="0" presId="urn:microsoft.com/office/officeart/2018/2/layout/IconVerticalSolidList"/>
    <dgm:cxn modelId="{26DDF933-2F41-4CA1-88E0-EA97F3A14845}" type="presParOf" srcId="{9AA30676-7C1B-4F7D-AE76-8EA2975B0115}" destId="{DFEB922A-4BFA-4AD6-8664-443580F6EF4D}" srcOrd="4" destOrd="0" presId="urn:microsoft.com/office/officeart/2018/2/layout/IconVerticalSolidList"/>
    <dgm:cxn modelId="{8895B41B-E984-42B4-89C9-D4684AB777EC}" type="presParOf" srcId="{DFEB922A-4BFA-4AD6-8664-443580F6EF4D}" destId="{35856CA8-9363-4382-89AA-E25621FC935E}" srcOrd="0" destOrd="0" presId="urn:microsoft.com/office/officeart/2018/2/layout/IconVerticalSolidList"/>
    <dgm:cxn modelId="{869952F5-4D82-4ABE-B1AA-3580ACCE3535}" type="presParOf" srcId="{DFEB922A-4BFA-4AD6-8664-443580F6EF4D}" destId="{9796A39C-0DC3-4238-A9FF-07CFB5B5136F}" srcOrd="1" destOrd="0" presId="urn:microsoft.com/office/officeart/2018/2/layout/IconVerticalSolidList"/>
    <dgm:cxn modelId="{C9EE3F48-EEED-48A8-AC30-26A6557C8EE5}" type="presParOf" srcId="{DFEB922A-4BFA-4AD6-8664-443580F6EF4D}" destId="{19932F9F-F9EF-46A8-B977-7F20981A610E}" srcOrd="2" destOrd="0" presId="urn:microsoft.com/office/officeart/2018/2/layout/IconVerticalSolidList"/>
    <dgm:cxn modelId="{306DD803-AEAE-4197-9D7F-38B707B0CB22}" type="presParOf" srcId="{DFEB922A-4BFA-4AD6-8664-443580F6EF4D}" destId="{94C4A975-CFE5-47BA-B5A8-9BD8C955ED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B5A42E-D3D5-4809-8AC6-63DC82ACBBE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fr-FR"/>
        </a:p>
      </dgm:t>
    </dgm:pt>
    <dgm:pt modelId="{1C047498-6A3C-40C3-82F5-F76F79200677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Amélioration d’un code déjà existant</a:t>
          </a:r>
        </a:p>
      </dgm:t>
    </dgm:pt>
    <dgm:pt modelId="{F89CCABD-DA54-4DCE-A342-DE979F5F619F}" type="parTrans" cxnId="{AEB1FB31-41F3-452C-AEAC-6918E1D8518F}">
      <dgm:prSet/>
      <dgm:spPr/>
      <dgm:t>
        <a:bodyPr/>
        <a:lstStyle/>
        <a:p>
          <a:endParaRPr lang="fr-FR"/>
        </a:p>
      </dgm:t>
    </dgm:pt>
    <dgm:pt modelId="{EEE56A14-FEEE-4FA5-BDA3-E0109AED041F}" type="sibTrans" cxnId="{AEB1FB31-41F3-452C-AEAC-6918E1D8518F}">
      <dgm:prSet/>
      <dgm:spPr/>
      <dgm:t>
        <a:bodyPr/>
        <a:lstStyle/>
        <a:p>
          <a:endParaRPr lang="fr-FR"/>
        </a:p>
      </dgm:t>
    </dgm:pt>
    <dgm:pt modelId="{D408DDC1-61B1-4057-912C-AF3C45F8ED0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Modification de l’architecture du code</a:t>
          </a:r>
        </a:p>
      </dgm:t>
    </dgm:pt>
    <dgm:pt modelId="{4C2C8816-94A5-4CD0-8EC8-EB336BC6D340}" type="parTrans" cxnId="{81745228-1D11-41A4-A4AC-22CD7F0E6B19}">
      <dgm:prSet/>
      <dgm:spPr/>
      <dgm:t>
        <a:bodyPr/>
        <a:lstStyle/>
        <a:p>
          <a:endParaRPr lang="fr-FR"/>
        </a:p>
      </dgm:t>
    </dgm:pt>
    <dgm:pt modelId="{09FC1EFE-5CE7-4C7B-8FDF-D93A591F85B5}" type="sibTrans" cxnId="{81745228-1D11-41A4-A4AC-22CD7F0E6B19}">
      <dgm:prSet/>
      <dgm:spPr/>
      <dgm:t>
        <a:bodyPr/>
        <a:lstStyle/>
        <a:p>
          <a:endParaRPr lang="fr-FR"/>
        </a:p>
      </dgm:t>
    </dgm:pt>
    <dgm:pt modelId="{B0688F77-48DE-410A-910A-3782D91735E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Ajout de l’interface graphique</a:t>
          </a:r>
        </a:p>
      </dgm:t>
    </dgm:pt>
    <dgm:pt modelId="{A5384DB4-0526-4285-B603-8A229A34CF53}" type="parTrans" cxnId="{78355EED-0C5F-4567-B11A-32FCAE2E7F99}">
      <dgm:prSet/>
      <dgm:spPr/>
      <dgm:t>
        <a:bodyPr/>
        <a:lstStyle/>
        <a:p>
          <a:endParaRPr lang="fr-FR"/>
        </a:p>
      </dgm:t>
    </dgm:pt>
    <dgm:pt modelId="{EE36CE2E-7FF0-4D76-9BBD-DD11C9D01E60}" type="sibTrans" cxnId="{78355EED-0C5F-4567-B11A-32FCAE2E7F99}">
      <dgm:prSet/>
      <dgm:spPr/>
      <dgm:t>
        <a:bodyPr/>
        <a:lstStyle/>
        <a:p>
          <a:endParaRPr lang="fr-FR"/>
        </a:p>
      </dgm:t>
    </dgm:pt>
    <dgm:pt modelId="{CD315A8B-4665-4CAD-A4C2-1BA8B44B2B0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Ajout de la gestion de groupe </a:t>
          </a:r>
        </a:p>
      </dgm:t>
    </dgm:pt>
    <dgm:pt modelId="{E2D9C819-F2A5-4BD2-A3EB-D054ED36592A}" type="parTrans" cxnId="{708805C7-29F2-4278-B5FF-BFF8C549503C}">
      <dgm:prSet/>
      <dgm:spPr/>
      <dgm:t>
        <a:bodyPr/>
        <a:lstStyle/>
        <a:p>
          <a:endParaRPr lang="fr-FR"/>
        </a:p>
      </dgm:t>
    </dgm:pt>
    <dgm:pt modelId="{4BE7DB05-9B2A-49D0-9ECF-C0C54768F69F}" type="sibTrans" cxnId="{708805C7-29F2-4278-B5FF-BFF8C549503C}">
      <dgm:prSet/>
      <dgm:spPr/>
      <dgm:t>
        <a:bodyPr/>
        <a:lstStyle/>
        <a:p>
          <a:endParaRPr lang="fr-FR"/>
        </a:p>
      </dgm:t>
    </dgm:pt>
    <dgm:pt modelId="{379F190A-F490-40B5-9DAE-7EA3AAE84488}" type="pres">
      <dgm:prSet presAssocID="{F0B5A42E-D3D5-4809-8AC6-63DC82ACBBE7}" presName="linear" presStyleCnt="0">
        <dgm:presLayoutVars>
          <dgm:animLvl val="lvl"/>
          <dgm:resizeHandles val="exact"/>
        </dgm:presLayoutVars>
      </dgm:prSet>
      <dgm:spPr/>
    </dgm:pt>
    <dgm:pt modelId="{4E4BE140-A7CB-4592-A0EC-5D7579374142}" type="pres">
      <dgm:prSet presAssocID="{1C047498-6A3C-40C3-82F5-F76F7920067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D14FF8E-C49D-4D93-978D-84696DCBF64D}" type="pres">
      <dgm:prSet presAssocID="{EEE56A14-FEEE-4FA5-BDA3-E0109AED041F}" presName="spacer" presStyleCnt="0"/>
      <dgm:spPr/>
    </dgm:pt>
    <dgm:pt modelId="{EEE00B1E-B184-49D6-9F5A-AA45E72D1B01}" type="pres">
      <dgm:prSet presAssocID="{D408DDC1-61B1-4057-912C-AF3C45F8ED0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59A53A2-4889-48E5-BD9F-4CA6D74DADEA}" type="pres">
      <dgm:prSet presAssocID="{09FC1EFE-5CE7-4C7B-8FDF-D93A591F85B5}" presName="spacer" presStyleCnt="0"/>
      <dgm:spPr/>
    </dgm:pt>
    <dgm:pt modelId="{1EC636D7-5E2E-4E09-8281-3520A85ABCEF}" type="pres">
      <dgm:prSet presAssocID="{B0688F77-48DE-410A-910A-3782D91735E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1F98B17-A57E-4642-A830-DE6F68224BB1}" type="pres">
      <dgm:prSet presAssocID="{EE36CE2E-7FF0-4D76-9BBD-DD11C9D01E60}" presName="spacer" presStyleCnt="0"/>
      <dgm:spPr/>
    </dgm:pt>
    <dgm:pt modelId="{13E4CA6D-F4CE-42A2-9F86-A71B998EFC3E}" type="pres">
      <dgm:prSet presAssocID="{CD315A8B-4665-4CAD-A4C2-1BA8B44B2B0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52B6000-886F-4176-9E7A-E24436F9EDB2}" type="presOf" srcId="{CD315A8B-4665-4CAD-A4C2-1BA8B44B2B09}" destId="{13E4CA6D-F4CE-42A2-9F86-A71B998EFC3E}" srcOrd="0" destOrd="0" presId="urn:microsoft.com/office/officeart/2005/8/layout/vList2"/>
    <dgm:cxn modelId="{81745228-1D11-41A4-A4AC-22CD7F0E6B19}" srcId="{F0B5A42E-D3D5-4809-8AC6-63DC82ACBBE7}" destId="{D408DDC1-61B1-4057-912C-AF3C45F8ED0F}" srcOrd="1" destOrd="0" parTransId="{4C2C8816-94A5-4CD0-8EC8-EB336BC6D340}" sibTransId="{09FC1EFE-5CE7-4C7B-8FDF-D93A591F85B5}"/>
    <dgm:cxn modelId="{AEB1FB31-41F3-452C-AEAC-6918E1D8518F}" srcId="{F0B5A42E-D3D5-4809-8AC6-63DC82ACBBE7}" destId="{1C047498-6A3C-40C3-82F5-F76F79200677}" srcOrd="0" destOrd="0" parTransId="{F89CCABD-DA54-4DCE-A342-DE979F5F619F}" sibTransId="{EEE56A14-FEEE-4FA5-BDA3-E0109AED041F}"/>
    <dgm:cxn modelId="{0CAED835-6E44-451A-B187-674A2DFD512C}" type="presOf" srcId="{1C047498-6A3C-40C3-82F5-F76F79200677}" destId="{4E4BE140-A7CB-4592-A0EC-5D7579374142}" srcOrd="0" destOrd="0" presId="urn:microsoft.com/office/officeart/2005/8/layout/vList2"/>
    <dgm:cxn modelId="{876B8E44-A197-49F2-8B9C-4F7B02C9C62B}" type="presOf" srcId="{F0B5A42E-D3D5-4809-8AC6-63DC82ACBBE7}" destId="{379F190A-F490-40B5-9DAE-7EA3AAE84488}" srcOrd="0" destOrd="0" presId="urn:microsoft.com/office/officeart/2005/8/layout/vList2"/>
    <dgm:cxn modelId="{38B668A6-3044-4BF2-B9E6-6AA692D7DDF4}" type="presOf" srcId="{D408DDC1-61B1-4057-912C-AF3C45F8ED0F}" destId="{EEE00B1E-B184-49D6-9F5A-AA45E72D1B01}" srcOrd="0" destOrd="0" presId="urn:microsoft.com/office/officeart/2005/8/layout/vList2"/>
    <dgm:cxn modelId="{708805C7-29F2-4278-B5FF-BFF8C549503C}" srcId="{F0B5A42E-D3D5-4809-8AC6-63DC82ACBBE7}" destId="{CD315A8B-4665-4CAD-A4C2-1BA8B44B2B09}" srcOrd="3" destOrd="0" parTransId="{E2D9C819-F2A5-4BD2-A3EB-D054ED36592A}" sibTransId="{4BE7DB05-9B2A-49D0-9ECF-C0C54768F69F}"/>
    <dgm:cxn modelId="{78355EED-0C5F-4567-B11A-32FCAE2E7F99}" srcId="{F0B5A42E-D3D5-4809-8AC6-63DC82ACBBE7}" destId="{B0688F77-48DE-410A-910A-3782D91735E3}" srcOrd="2" destOrd="0" parTransId="{A5384DB4-0526-4285-B603-8A229A34CF53}" sibTransId="{EE36CE2E-7FF0-4D76-9BBD-DD11C9D01E60}"/>
    <dgm:cxn modelId="{B83304F1-740E-4559-8869-DEF093E802B2}" type="presOf" srcId="{B0688F77-48DE-410A-910A-3782D91735E3}" destId="{1EC636D7-5E2E-4E09-8281-3520A85ABCEF}" srcOrd="0" destOrd="0" presId="urn:microsoft.com/office/officeart/2005/8/layout/vList2"/>
    <dgm:cxn modelId="{2263B92C-E9C6-4122-B2AC-B2EEDA5A367F}" type="presParOf" srcId="{379F190A-F490-40B5-9DAE-7EA3AAE84488}" destId="{4E4BE140-A7CB-4592-A0EC-5D7579374142}" srcOrd="0" destOrd="0" presId="urn:microsoft.com/office/officeart/2005/8/layout/vList2"/>
    <dgm:cxn modelId="{3B4AD96A-A85D-4575-98D0-3C6E487ED205}" type="presParOf" srcId="{379F190A-F490-40B5-9DAE-7EA3AAE84488}" destId="{3D14FF8E-C49D-4D93-978D-84696DCBF64D}" srcOrd="1" destOrd="0" presId="urn:microsoft.com/office/officeart/2005/8/layout/vList2"/>
    <dgm:cxn modelId="{336F798A-6A64-4F22-97DC-1484B4460E2A}" type="presParOf" srcId="{379F190A-F490-40B5-9DAE-7EA3AAE84488}" destId="{EEE00B1E-B184-49D6-9F5A-AA45E72D1B01}" srcOrd="2" destOrd="0" presId="urn:microsoft.com/office/officeart/2005/8/layout/vList2"/>
    <dgm:cxn modelId="{006A4806-DA49-4AE9-A8A9-33D71D04FBAD}" type="presParOf" srcId="{379F190A-F490-40B5-9DAE-7EA3AAE84488}" destId="{E59A53A2-4889-48E5-BD9F-4CA6D74DADEA}" srcOrd="3" destOrd="0" presId="urn:microsoft.com/office/officeart/2005/8/layout/vList2"/>
    <dgm:cxn modelId="{1C83B2EB-CB03-4B93-8CA7-EC3BF944C0B6}" type="presParOf" srcId="{379F190A-F490-40B5-9DAE-7EA3AAE84488}" destId="{1EC636D7-5E2E-4E09-8281-3520A85ABCEF}" srcOrd="4" destOrd="0" presId="urn:microsoft.com/office/officeart/2005/8/layout/vList2"/>
    <dgm:cxn modelId="{825E06E1-1DA8-4443-BEDB-F7FC9F15F1A0}" type="presParOf" srcId="{379F190A-F490-40B5-9DAE-7EA3AAE84488}" destId="{61F98B17-A57E-4642-A830-DE6F68224BB1}" srcOrd="5" destOrd="0" presId="urn:microsoft.com/office/officeart/2005/8/layout/vList2"/>
    <dgm:cxn modelId="{513C88BE-8734-4426-ACAB-BB87ABAE2727}" type="presParOf" srcId="{379F190A-F490-40B5-9DAE-7EA3AAE84488}" destId="{13E4CA6D-F4CE-42A2-9F86-A71B998EFC3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90E46C-19AB-4D29-A012-E3A286E9B187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A52D8BA-4C3A-46AF-AFEB-F09A49444436}">
      <dgm:prSet/>
      <dgm:spPr/>
      <dgm:t>
        <a:bodyPr/>
        <a:lstStyle/>
        <a:p>
          <a:r>
            <a:rPr lang="fr-FR"/>
            <a:t>Problème lié à l’association de l’envoi de message à la touche « entrer »</a:t>
          </a:r>
          <a:endParaRPr lang="en-US"/>
        </a:p>
      </dgm:t>
    </dgm:pt>
    <dgm:pt modelId="{7F7F3FC3-15F6-43C5-AD30-36686C932A59}" type="parTrans" cxnId="{15B55890-0360-4693-83F8-595E409E83EC}">
      <dgm:prSet/>
      <dgm:spPr/>
      <dgm:t>
        <a:bodyPr/>
        <a:lstStyle/>
        <a:p>
          <a:endParaRPr lang="en-US"/>
        </a:p>
      </dgm:t>
    </dgm:pt>
    <dgm:pt modelId="{D2388F07-F54C-42A3-93FD-3A9D44F6D2FC}" type="sibTrans" cxnId="{15B55890-0360-4693-83F8-595E409E83EC}">
      <dgm:prSet/>
      <dgm:spPr/>
      <dgm:t>
        <a:bodyPr/>
        <a:lstStyle/>
        <a:p>
          <a:endParaRPr lang="en-US"/>
        </a:p>
      </dgm:t>
    </dgm:pt>
    <dgm:pt modelId="{5CE6E796-782E-43BF-AA66-EC39E99B54DE}">
      <dgm:prSet/>
      <dgm:spPr/>
      <dgm:t>
        <a:bodyPr/>
        <a:lstStyle/>
        <a:p>
          <a:r>
            <a:rPr lang="fr-FR"/>
            <a:t>Association de l’adresse ip au nom de l’utilisateur correspondant</a:t>
          </a:r>
          <a:endParaRPr lang="en-US"/>
        </a:p>
      </dgm:t>
    </dgm:pt>
    <dgm:pt modelId="{0E48BBA9-00A4-4D57-8912-F9043D2681C5}" type="parTrans" cxnId="{CDF48F6C-DB56-48FD-8794-48F365B5F882}">
      <dgm:prSet/>
      <dgm:spPr/>
      <dgm:t>
        <a:bodyPr/>
        <a:lstStyle/>
        <a:p>
          <a:endParaRPr lang="en-US"/>
        </a:p>
      </dgm:t>
    </dgm:pt>
    <dgm:pt modelId="{2658F35F-C4D7-471E-8E30-DA7944049F47}" type="sibTrans" cxnId="{CDF48F6C-DB56-48FD-8794-48F365B5F882}">
      <dgm:prSet/>
      <dgm:spPr/>
      <dgm:t>
        <a:bodyPr/>
        <a:lstStyle/>
        <a:p>
          <a:endParaRPr lang="en-US"/>
        </a:p>
      </dgm:t>
    </dgm:pt>
    <dgm:pt modelId="{FC64AB49-2FE3-42C2-9348-ABCBFB7801F7}">
      <dgm:prSet/>
      <dgm:spPr/>
      <dgm:t>
        <a:bodyPr/>
        <a:lstStyle/>
        <a:p>
          <a:r>
            <a:rPr lang="fr-FR"/>
            <a:t>Création automatique de groupe de discussion</a:t>
          </a:r>
          <a:endParaRPr lang="en-US"/>
        </a:p>
      </dgm:t>
    </dgm:pt>
    <dgm:pt modelId="{D589F944-B9BE-49DA-B063-4774B3A48991}" type="parTrans" cxnId="{7791308F-51E0-41EB-AB9C-415B0DB62CB8}">
      <dgm:prSet/>
      <dgm:spPr/>
      <dgm:t>
        <a:bodyPr/>
        <a:lstStyle/>
        <a:p>
          <a:endParaRPr lang="en-US"/>
        </a:p>
      </dgm:t>
    </dgm:pt>
    <dgm:pt modelId="{667E860C-2C7B-42A0-9776-F0F202719113}" type="sibTrans" cxnId="{7791308F-51E0-41EB-AB9C-415B0DB62CB8}">
      <dgm:prSet/>
      <dgm:spPr/>
      <dgm:t>
        <a:bodyPr/>
        <a:lstStyle/>
        <a:p>
          <a:endParaRPr lang="en-US"/>
        </a:p>
      </dgm:t>
    </dgm:pt>
    <dgm:pt modelId="{83D2F34C-1924-4211-9E7E-02EF536906E4}" type="pres">
      <dgm:prSet presAssocID="{D490E46C-19AB-4D29-A012-E3A286E9B187}" presName="vert0" presStyleCnt="0">
        <dgm:presLayoutVars>
          <dgm:dir/>
          <dgm:animOne val="branch"/>
          <dgm:animLvl val="lvl"/>
        </dgm:presLayoutVars>
      </dgm:prSet>
      <dgm:spPr/>
    </dgm:pt>
    <dgm:pt modelId="{1AED16FB-4F7A-4490-9538-53C0DC3559CC}" type="pres">
      <dgm:prSet presAssocID="{8A52D8BA-4C3A-46AF-AFEB-F09A49444436}" presName="thickLine" presStyleLbl="alignNode1" presStyleIdx="0" presStyleCnt="3"/>
      <dgm:spPr/>
    </dgm:pt>
    <dgm:pt modelId="{7C26B6E9-36B7-4E0E-BD81-278E4E3C15C4}" type="pres">
      <dgm:prSet presAssocID="{8A52D8BA-4C3A-46AF-AFEB-F09A49444436}" presName="horz1" presStyleCnt="0"/>
      <dgm:spPr/>
    </dgm:pt>
    <dgm:pt modelId="{47CD381A-5F9E-46CD-B0F0-B3C1D1BD92B7}" type="pres">
      <dgm:prSet presAssocID="{8A52D8BA-4C3A-46AF-AFEB-F09A49444436}" presName="tx1" presStyleLbl="revTx" presStyleIdx="0" presStyleCnt="3"/>
      <dgm:spPr/>
    </dgm:pt>
    <dgm:pt modelId="{6AE0297A-F22F-42F8-A982-DDDF4E9194DF}" type="pres">
      <dgm:prSet presAssocID="{8A52D8BA-4C3A-46AF-AFEB-F09A49444436}" presName="vert1" presStyleCnt="0"/>
      <dgm:spPr/>
    </dgm:pt>
    <dgm:pt modelId="{09CF4911-E3AD-4B8C-83B4-B9B05B80718D}" type="pres">
      <dgm:prSet presAssocID="{5CE6E796-782E-43BF-AA66-EC39E99B54DE}" presName="thickLine" presStyleLbl="alignNode1" presStyleIdx="1" presStyleCnt="3"/>
      <dgm:spPr/>
    </dgm:pt>
    <dgm:pt modelId="{40F224CD-0156-4542-B2CC-256A6B9BA9DB}" type="pres">
      <dgm:prSet presAssocID="{5CE6E796-782E-43BF-AA66-EC39E99B54DE}" presName="horz1" presStyleCnt="0"/>
      <dgm:spPr/>
    </dgm:pt>
    <dgm:pt modelId="{93A0CAC6-2440-4205-846A-5DC0013E922A}" type="pres">
      <dgm:prSet presAssocID="{5CE6E796-782E-43BF-AA66-EC39E99B54DE}" presName="tx1" presStyleLbl="revTx" presStyleIdx="1" presStyleCnt="3"/>
      <dgm:spPr/>
    </dgm:pt>
    <dgm:pt modelId="{97342C62-A528-4A18-A87A-0B7286B98691}" type="pres">
      <dgm:prSet presAssocID="{5CE6E796-782E-43BF-AA66-EC39E99B54DE}" presName="vert1" presStyleCnt="0"/>
      <dgm:spPr/>
    </dgm:pt>
    <dgm:pt modelId="{945B0993-AD91-4CE7-A950-B37738A9E544}" type="pres">
      <dgm:prSet presAssocID="{FC64AB49-2FE3-42C2-9348-ABCBFB7801F7}" presName="thickLine" presStyleLbl="alignNode1" presStyleIdx="2" presStyleCnt="3"/>
      <dgm:spPr/>
    </dgm:pt>
    <dgm:pt modelId="{0C2AD1BD-BBF6-4411-AB0B-87666E4EC4F1}" type="pres">
      <dgm:prSet presAssocID="{FC64AB49-2FE3-42C2-9348-ABCBFB7801F7}" presName="horz1" presStyleCnt="0"/>
      <dgm:spPr/>
    </dgm:pt>
    <dgm:pt modelId="{94A8BAA1-E0EE-4C2D-84F1-25F6BDD14E64}" type="pres">
      <dgm:prSet presAssocID="{FC64AB49-2FE3-42C2-9348-ABCBFB7801F7}" presName="tx1" presStyleLbl="revTx" presStyleIdx="2" presStyleCnt="3"/>
      <dgm:spPr/>
    </dgm:pt>
    <dgm:pt modelId="{64CC6067-FD2C-43BB-98BD-687635424A1B}" type="pres">
      <dgm:prSet presAssocID="{FC64AB49-2FE3-42C2-9348-ABCBFB7801F7}" presName="vert1" presStyleCnt="0"/>
      <dgm:spPr/>
    </dgm:pt>
  </dgm:ptLst>
  <dgm:cxnLst>
    <dgm:cxn modelId="{1EAC2C1A-BE8F-461C-BABD-AA487C4B6E0F}" type="presOf" srcId="{8A52D8BA-4C3A-46AF-AFEB-F09A49444436}" destId="{47CD381A-5F9E-46CD-B0F0-B3C1D1BD92B7}" srcOrd="0" destOrd="0" presId="urn:microsoft.com/office/officeart/2008/layout/LinedList"/>
    <dgm:cxn modelId="{CDF48F6C-DB56-48FD-8794-48F365B5F882}" srcId="{D490E46C-19AB-4D29-A012-E3A286E9B187}" destId="{5CE6E796-782E-43BF-AA66-EC39E99B54DE}" srcOrd="1" destOrd="0" parTransId="{0E48BBA9-00A4-4D57-8912-F9043D2681C5}" sibTransId="{2658F35F-C4D7-471E-8E30-DA7944049F47}"/>
    <dgm:cxn modelId="{C1A1864F-93B7-41AA-8553-2D59C436E787}" type="presOf" srcId="{FC64AB49-2FE3-42C2-9348-ABCBFB7801F7}" destId="{94A8BAA1-E0EE-4C2D-84F1-25F6BDD14E64}" srcOrd="0" destOrd="0" presId="urn:microsoft.com/office/officeart/2008/layout/LinedList"/>
    <dgm:cxn modelId="{48100152-B015-4C6D-8BC1-B4579909B8F0}" type="presOf" srcId="{5CE6E796-782E-43BF-AA66-EC39E99B54DE}" destId="{93A0CAC6-2440-4205-846A-5DC0013E922A}" srcOrd="0" destOrd="0" presId="urn:microsoft.com/office/officeart/2008/layout/LinedList"/>
    <dgm:cxn modelId="{8A8F8E75-78E2-47E2-B628-42DB2DCDAA0B}" type="presOf" srcId="{D490E46C-19AB-4D29-A012-E3A286E9B187}" destId="{83D2F34C-1924-4211-9E7E-02EF536906E4}" srcOrd="0" destOrd="0" presId="urn:microsoft.com/office/officeart/2008/layout/LinedList"/>
    <dgm:cxn modelId="{7791308F-51E0-41EB-AB9C-415B0DB62CB8}" srcId="{D490E46C-19AB-4D29-A012-E3A286E9B187}" destId="{FC64AB49-2FE3-42C2-9348-ABCBFB7801F7}" srcOrd="2" destOrd="0" parTransId="{D589F944-B9BE-49DA-B063-4774B3A48991}" sibTransId="{667E860C-2C7B-42A0-9776-F0F202719113}"/>
    <dgm:cxn modelId="{15B55890-0360-4693-83F8-595E409E83EC}" srcId="{D490E46C-19AB-4D29-A012-E3A286E9B187}" destId="{8A52D8BA-4C3A-46AF-AFEB-F09A49444436}" srcOrd="0" destOrd="0" parTransId="{7F7F3FC3-15F6-43C5-AD30-36686C932A59}" sibTransId="{D2388F07-F54C-42A3-93FD-3A9D44F6D2FC}"/>
    <dgm:cxn modelId="{4554A1CC-F358-4060-93D9-400176E75EB0}" type="presParOf" srcId="{83D2F34C-1924-4211-9E7E-02EF536906E4}" destId="{1AED16FB-4F7A-4490-9538-53C0DC3559CC}" srcOrd="0" destOrd="0" presId="urn:microsoft.com/office/officeart/2008/layout/LinedList"/>
    <dgm:cxn modelId="{05D4A780-FE97-43CF-AD2A-2BB282FE6EA8}" type="presParOf" srcId="{83D2F34C-1924-4211-9E7E-02EF536906E4}" destId="{7C26B6E9-36B7-4E0E-BD81-278E4E3C15C4}" srcOrd="1" destOrd="0" presId="urn:microsoft.com/office/officeart/2008/layout/LinedList"/>
    <dgm:cxn modelId="{8314A4D8-97C9-477F-B647-7797FFEF01E5}" type="presParOf" srcId="{7C26B6E9-36B7-4E0E-BD81-278E4E3C15C4}" destId="{47CD381A-5F9E-46CD-B0F0-B3C1D1BD92B7}" srcOrd="0" destOrd="0" presId="urn:microsoft.com/office/officeart/2008/layout/LinedList"/>
    <dgm:cxn modelId="{3A92041F-D707-42FB-A812-EF849893F794}" type="presParOf" srcId="{7C26B6E9-36B7-4E0E-BD81-278E4E3C15C4}" destId="{6AE0297A-F22F-42F8-A982-DDDF4E9194DF}" srcOrd="1" destOrd="0" presId="urn:microsoft.com/office/officeart/2008/layout/LinedList"/>
    <dgm:cxn modelId="{83B6267A-B205-49E9-B3E2-B58B394C6C0E}" type="presParOf" srcId="{83D2F34C-1924-4211-9E7E-02EF536906E4}" destId="{09CF4911-E3AD-4B8C-83B4-B9B05B80718D}" srcOrd="2" destOrd="0" presId="urn:microsoft.com/office/officeart/2008/layout/LinedList"/>
    <dgm:cxn modelId="{E1CF13D1-A5B4-4C46-B461-4684D728E3BC}" type="presParOf" srcId="{83D2F34C-1924-4211-9E7E-02EF536906E4}" destId="{40F224CD-0156-4542-B2CC-256A6B9BA9DB}" srcOrd="3" destOrd="0" presId="urn:microsoft.com/office/officeart/2008/layout/LinedList"/>
    <dgm:cxn modelId="{589D4FF9-6876-4443-B94C-B125149CBE41}" type="presParOf" srcId="{40F224CD-0156-4542-B2CC-256A6B9BA9DB}" destId="{93A0CAC6-2440-4205-846A-5DC0013E922A}" srcOrd="0" destOrd="0" presId="urn:microsoft.com/office/officeart/2008/layout/LinedList"/>
    <dgm:cxn modelId="{2956C4DD-9804-4D25-9EE1-84E5CA0B2C3B}" type="presParOf" srcId="{40F224CD-0156-4542-B2CC-256A6B9BA9DB}" destId="{97342C62-A528-4A18-A87A-0B7286B98691}" srcOrd="1" destOrd="0" presId="urn:microsoft.com/office/officeart/2008/layout/LinedList"/>
    <dgm:cxn modelId="{DB673963-636F-4464-8E8F-8954F8358C1D}" type="presParOf" srcId="{83D2F34C-1924-4211-9E7E-02EF536906E4}" destId="{945B0993-AD91-4CE7-A950-B37738A9E544}" srcOrd="4" destOrd="0" presId="urn:microsoft.com/office/officeart/2008/layout/LinedList"/>
    <dgm:cxn modelId="{602D913C-8E23-4138-B42F-304AF4151F08}" type="presParOf" srcId="{83D2F34C-1924-4211-9E7E-02EF536906E4}" destId="{0C2AD1BD-BBF6-4411-AB0B-87666E4EC4F1}" srcOrd="5" destOrd="0" presId="urn:microsoft.com/office/officeart/2008/layout/LinedList"/>
    <dgm:cxn modelId="{B3CF96C9-7CDD-4E80-908E-553078E16CC8}" type="presParOf" srcId="{0C2AD1BD-BBF6-4411-AB0B-87666E4EC4F1}" destId="{94A8BAA1-E0EE-4C2D-84F1-25F6BDD14E64}" srcOrd="0" destOrd="0" presId="urn:microsoft.com/office/officeart/2008/layout/LinedList"/>
    <dgm:cxn modelId="{0E2F098F-43C6-45AB-9571-1EFFCFCE7E84}" type="presParOf" srcId="{0C2AD1BD-BBF6-4411-AB0B-87666E4EC4F1}" destId="{64CC6067-FD2C-43BB-98BD-687635424A1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97150-AF55-40EB-A40C-68CD28C01121}">
      <dsp:nvSpPr>
        <dsp:cNvPr id="0" name=""/>
        <dsp:cNvSpPr/>
      </dsp:nvSpPr>
      <dsp:spPr>
        <a:xfrm>
          <a:off x="0" y="2873"/>
          <a:ext cx="651360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0C055-4870-4F40-80EF-7478DFCAD0B8}">
      <dsp:nvSpPr>
        <dsp:cNvPr id="0" name=""/>
        <dsp:cNvSpPr/>
      </dsp:nvSpPr>
      <dsp:spPr>
        <a:xfrm>
          <a:off x="0" y="2873"/>
          <a:ext cx="6513603" cy="195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500" kern="1200" dirty="0"/>
        </a:p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Interface </a:t>
          </a:r>
          <a:r>
            <a:rPr lang="fr-FR" sz="3500" kern="1200"/>
            <a:t>Outlook IPSA désactivée</a:t>
          </a:r>
          <a:endParaRPr lang="fr-FR" sz="3500" kern="1200" dirty="0"/>
        </a:p>
      </dsp:txBody>
      <dsp:txXfrm>
        <a:off x="0" y="2873"/>
        <a:ext cx="6513603" cy="1959892"/>
      </dsp:txXfrm>
    </dsp:sp>
    <dsp:sp modelId="{2C179BE6-1F25-4021-AD2B-5DBAD56553B9}">
      <dsp:nvSpPr>
        <dsp:cNvPr id="0" name=""/>
        <dsp:cNvSpPr/>
      </dsp:nvSpPr>
      <dsp:spPr>
        <a:xfrm>
          <a:off x="0" y="1962766"/>
          <a:ext cx="651360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447E3-8EDC-4D02-A769-858111268AA9}">
      <dsp:nvSpPr>
        <dsp:cNvPr id="0" name=""/>
        <dsp:cNvSpPr/>
      </dsp:nvSpPr>
      <dsp:spPr>
        <a:xfrm>
          <a:off x="0" y="1962766"/>
          <a:ext cx="6513603" cy="195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/>
            <a:t>Plus de solution de messagerie instantanée disponible sur le réseau de l’école </a:t>
          </a:r>
        </a:p>
      </dsp:txBody>
      <dsp:txXfrm>
        <a:off x="0" y="1962766"/>
        <a:ext cx="6513603" cy="1959892"/>
      </dsp:txXfrm>
    </dsp:sp>
    <dsp:sp modelId="{DAA97056-DE9E-4F67-AAA7-102BCE17D5B4}">
      <dsp:nvSpPr>
        <dsp:cNvPr id="0" name=""/>
        <dsp:cNvSpPr/>
      </dsp:nvSpPr>
      <dsp:spPr>
        <a:xfrm>
          <a:off x="0" y="3922659"/>
          <a:ext cx="651360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480AB-0394-4A6D-A716-C17ACAE82CBF}">
      <dsp:nvSpPr>
        <dsp:cNvPr id="0" name=""/>
        <dsp:cNvSpPr/>
      </dsp:nvSpPr>
      <dsp:spPr>
        <a:xfrm>
          <a:off x="0" y="3922659"/>
          <a:ext cx="6513603" cy="195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/>
            <a:t>Système Outlook =&gt; ne proposait pas de gestion de groupe de discussions</a:t>
          </a:r>
        </a:p>
      </dsp:txBody>
      <dsp:txXfrm>
        <a:off x="0" y="3922659"/>
        <a:ext cx="6513603" cy="19598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6CE118-C0A3-47C4-B303-7F826C04390F}">
      <dsp:nvSpPr>
        <dsp:cNvPr id="0" name=""/>
        <dsp:cNvSpPr/>
      </dsp:nvSpPr>
      <dsp:spPr>
        <a:xfrm rot="10800000">
          <a:off x="2234385" y="1178"/>
          <a:ext cx="6992874" cy="189208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359" tIns="144780" rIns="270256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/>
            <a:t>Développer un système de messagerie pour un réseau local </a:t>
          </a:r>
        </a:p>
      </dsp:txBody>
      <dsp:txXfrm rot="10800000">
        <a:off x="2707407" y="1178"/>
        <a:ext cx="6519852" cy="1892089"/>
      </dsp:txXfrm>
    </dsp:sp>
    <dsp:sp modelId="{1FC0A89B-22B9-4025-93AD-A7227879341D}">
      <dsp:nvSpPr>
        <dsp:cNvPr id="0" name=""/>
        <dsp:cNvSpPr/>
      </dsp:nvSpPr>
      <dsp:spPr>
        <a:xfrm>
          <a:off x="1288340" y="1178"/>
          <a:ext cx="1892089" cy="189208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AC542C-4987-4DC9-AE5F-9B03B8C4EE86}">
      <dsp:nvSpPr>
        <dsp:cNvPr id="0" name=""/>
        <dsp:cNvSpPr/>
      </dsp:nvSpPr>
      <dsp:spPr>
        <a:xfrm rot="10800000">
          <a:off x="2234385" y="2458070"/>
          <a:ext cx="6992874" cy="189208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359" tIns="144780" rIns="270256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/>
            <a:t>Gestion de groupes de discussion pour les classes, promos et associations </a:t>
          </a:r>
        </a:p>
      </dsp:txBody>
      <dsp:txXfrm rot="10800000">
        <a:off x="2707407" y="2458070"/>
        <a:ext cx="6519852" cy="1892089"/>
      </dsp:txXfrm>
    </dsp:sp>
    <dsp:sp modelId="{AF2618C1-9060-40F6-81EA-DE73627520BE}">
      <dsp:nvSpPr>
        <dsp:cNvPr id="0" name=""/>
        <dsp:cNvSpPr/>
      </dsp:nvSpPr>
      <dsp:spPr>
        <a:xfrm>
          <a:off x="1288340" y="2458070"/>
          <a:ext cx="1892089" cy="189208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A205B-A17F-4BCB-B26C-7391E62DDAE0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5937F5-26E2-4F22-BE4D-D9498549FE22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D687E-C78D-4F01-AA44-B49399D0E658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Interface en python</a:t>
          </a:r>
          <a:endParaRPr lang="en-US" sz="2500" kern="1200"/>
        </a:p>
      </dsp:txBody>
      <dsp:txXfrm>
        <a:off x="1941716" y="718"/>
        <a:ext cx="4571887" cy="1681139"/>
      </dsp:txXfrm>
    </dsp:sp>
    <dsp:sp modelId="{47431D41-6F4B-4DBA-BE6D-2D2ED81D2B9A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F6F3FB-763A-4A93-BA4C-8C8A0B2F30CE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89293-2FC3-4276-9539-BB930A68CF45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Peut envoyer et recevoir des messages en simultané</a:t>
          </a:r>
          <a:endParaRPr lang="en-US" sz="2500" kern="1200"/>
        </a:p>
      </dsp:txBody>
      <dsp:txXfrm>
        <a:off x="1941716" y="2102143"/>
        <a:ext cx="4571887" cy="1681139"/>
      </dsp:txXfrm>
    </dsp:sp>
    <dsp:sp modelId="{35856CA8-9363-4382-89AA-E25621FC935E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6A39C-0DC3-4238-A9FF-07CFB5B5136F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C4A975-CFE5-47BA-B5A8-9BD8C955ED62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Interface graphique 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4BE140-A7CB-4592-A0EC-5D7579374142}">
      <dsp:nvSpPr>
        <dsp:cNvPr id="0" name=""/>
        <dsp:cNvSpPr/>
      </dsp:nvSpPr>
      <dsp:spPr>
        <a:xfrm>
          <a:off x="0" y="24552"/>
          <a:ext cx="6513603" cy="1389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/>
            <a:t>Amélioration d’un code déjà existant</a:t>
          </a:r>
        </a:p>
      </dsp:txBody>
      <dsp:txXfrm>
        <a:off x="67852" y="92404"/>
        <a:ext cx="6377899" cy="1254256"/>
      </dsp:txXfrm>
    </dsp:sp>
    <dsp:sp modelId="{EEE00B1E-B184-49D6-9F5A-AA45E72D1B01}">
      <dsp:nvSpPr>
        <dsp:cNvPr id="0" name=""/>
        <dsp:cNvSpPr/>
      </dsp:nvSpPr>
      <dsp:spPr>
        <a:xfrm>
          <a:off x="0" y="1506672"/>
          <a:ext cx="6513603" cy="138996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/>
            <a:t>Modification de l’architecture du code</a:t>
          </a:r>
        </a:p>
      </dsp:txBody>
      <dsp:txXfrm>
        <a:off x="67852" y="1574524"/>
        <a:ext cx="6377899" cy="1254256"/>
      </dsp:txXfrm>
    </dsp:sp>
    <dsp:sp modelId="{1EC636D7-5E2E-4E09-8281-3520A85ABCEF}">
      <dsp:nvSpPr>
        <dsp:cNvPr id="0" name=""/>
        <dsp:cNvSpPr/>
      </dsp:nvSpPr>
      <dsp:spPr>
        <a:xfrm>
          <a:off x="0" y="2988793"/>
          <a:ext cx="6513603" cy="138996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/>
            <a:t>Ajout de l’interface graphique</a:t>
          </a:r>
        </a:p>
      </dsp:txBody>
      <dsp:txXfrm>
        <a:off x="67852" y="3056645"/>
        <a:ext cx="6377899" cy="1254256"/>
      </dsp:txXfrm>
    </dsp:sp>
    <dsp:sp modelId="{13E4CA6D-F4CE-42A2-9F86-A71B998EFC3E}">
      <dsp:nvSpPr>
        <dsp:cNvPr id="0" name=""/>
        <dsp:cNvSpPr/>
      </dsp:nvSpPr>
      <dsp:spPr>
        <a:xfrm>
          <a:off x="0" y="4470913"/>
          <a:ext cx="6513603" cy="13899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/>
            <a:t>Ajout de la gestion de groupe </a:t>
          </a:r>
        </a:p>
      </dsp:txBody>
      <dsp:txXfrm>
        <a:off x="67852" y="4538765"/>
        <a:ext cx="6377899" cy="12542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D16FB-4F7A-4490-9538-53C0DC3559CC}">
      <dsp:nvSpPr>
        <dsp:cNvPr id="0" name=""/>
        <dsp:cNvSpPr/>
      </dsp:nvSpPr>
      <dsp:spPr>
        <a:xfrm>
          <a:off x="0" y="2873"/>
          <a:ext cx="651360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CD381A-5F9E-46CD-B0F0-B3C1D1BD92B7}">
      <dsp:nvSpPr>
        <dsp:cNvPr id="0" name=""/>
        <dsp:cNvSpPr/>
      </dsp:nvSpPr>
      <dsp:spPr>
        <a:xfrm>
          <a:off x="0" y="2873"/>
          <a:ext cx="6513603" cy="195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/>
            <a:t>Problème lié à l’association de l’envoi de message à la touche « entrer »</a:t>
          </a:r>
          <a:endParaRPr lang="en-US" sz="3900" kern="1200"/>
        </a:p>
      </dsp:txBody>
      <dsp:txXfrm>
        <a:off x="0" y="2873"/>
        <a:ext cx="6513603" cy="1959892"/>
      </dsp:txXfrm>
    </dsp:sp>
    <dsp:sp modelId="{09CF4911-E3AD-4B8C-83B4-B9B05B80718D}">
      <dsp:nvSpPr>
        <dsp:cNvPr id="0" name=""/>
        <dsp:cNvSpPr/>
      </dsp:nvSpPr>
      <dsp:spPr>
        <a:xfrm>
          <a:off x="0" y="1962766"/>
          <a:ext cx="6513603" cy="0"/>
        </a:xfrm>
        <a:prstGeom prst="lin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0CAC6-2440-4205-846A-5DC0013E922A}">
      <dsp:nvSpPr>
        <dsp:cNvPr id="0" name=""/>
        <dsp:cNvSpPr/>
      </dsp:nvSpPr>
      <dsp:spPr>
        <a:xfrm>
          <a:off x="0" y="1962766"/>
          <a:ext cx="6513603" cy="195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/>
            <a:t>Association de l’adresse ip au nom de l’utilisateur correspondant</a:t>
          </a:r>
          <a:endParaRPr lang="en-US" sz="3900" kern="1200"/>
        </a:p>
      </dsp:txBody>
      <dsp:txXfrm>
        <a:off x="0" y="1962766"/>
        <a:ext cx="6513603" cy="1959892"/>
      </dsp:txXfrm>
    </dsp:sp>
    <dsp:sp modelId="{945B0993-AD91-4CE7-A950-B37738A9E544}">
      <dsp:nvSpPr>
        <dsp:cNvPr id="0" name=""/>
        <dsp:cNvSpPr/>
      </dsp:nvSpPr>
      <dsp:spPr>
        <a:xfrm>
          <a:off x="0" y="3922659"/>
          <a:ext cx="6513603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A8BAA1-E0EE-4C2D-84F1-25F6BDD14E64}">
      <dsp:nvSpPr>
        <dsp:cNvPr id="0" name=""/>
        <dsp:cNvSpPr/>
      </dsp:nvSpPr>
      <dsp:spPr>
        <a:xfrm>
          <a:off x="0" y="3922659"/>
          <a:ext cx="6513603" cy="195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/>
            <a:t>Création automatique de groupe de discussion</a:t>
          </a:r>
          <a:endParaRPr lang="en-US" sz="3900" kern="1200"/>
        </a:p>
      </dsp:txBody>
      <dsp:txXfrm>
        <a:off x="0" y="3922659"/>
        <a:ext cx="6513603" cy="19598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F1BAD-B3D3-4BFC-96E2-93662A95AB1C}" type="datetimeFigureOut">
              <a:rPr lang="fr-FR" smtClean="0"/>
              <a:t>02/05/2019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E23B6-DF1B-4C99-9645-5494B1F9B2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96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AC7062-98FA-4289-B52A-4D70B99E3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2D5179-FCC6-400A-AA20-5A04D8D36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9FA86A-4DD2-4374-9BD3-E71821D1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A7B4-6232-4BFC-8083-DC96B473CD93}" type="datetime1">
              <a:rPr lang="fr-FR" smtClean="0"/>
              <a:t>02/05/2019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28C25F-EF9E-453F-9A29-B99FAB741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IPSA Bachelor 2 - Court - Diaz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734823-E772-4FD1-8E1F-7032CF1A4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E835-8E43-41BF-AAB0-2EB5C4CB4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64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EAA8C7-8691-4A0A-94CF-163660DA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860241-6A50-4DF9-848C-F453B4ACB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E6C247-0225-47A7-95FE-D9B95AA56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F739-4277-491F-B9D3-2FE70C31130A}" type="datetime1">
              <a:rPr lang="fr-FR" smtClean="0"/>
              <a:t>02/05/2019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651E27-1C43-4812-9AEE-C1DEEB1C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IPSA Bachelor 2 - Court - Diaz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E627D4-8D7B-49D2-8B3C-58FE72EC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E835-8E43-41BF-AAB0-2EB5C4CB4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542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92D9808-E175-49B8-B666-E3C8607BF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7C185A-FBD1-4690-A9E6-81EAC6FFF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61B3A2-9E20-4380-9F83-B215A9260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B2C3-446A-45C6-A0C4-9A266CC98439}" type="datetime1">
              <a:rPr lang="fr-FR" smtClean="0"/>
              <a:t>02/05/2019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1F0DBC-D558-498B-AA7C-7BA1E08D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IPSA Bachelor 2 - Court - Diaz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4AB819-1A89-4E60-BF11-7378BB990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E835-8E43-41BF-AAB0-2EB5C4CB4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66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28C078-1277-4DFE-82EE-237E05698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0ABCBA-659B-4E97-9C2F-E38DBCD8F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D056BE-72D2-44D9-96E5-5E1C05F7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A03E-DE6D-44B6-BD55-CB50DEA49137}" type="datetime1">
              <a:rPr lang="fr-FR" smtClean="0"/>
              <a:t>02/05/2019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B232C3-B5F0-49DD-9263-097CD743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IPSA Bachelor 2 - Court - Diaz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D3F68E-2E71-4EB8-9D3E-08516EA8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E835-8E43-41BF-AAB0-2EB5C4CB4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98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0BA6A8-34C8-44EE-B944-D21FC7086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4B0E0F-2738-420A-A7B4-1320DF886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09ACC6-9BFF-458C-8F9A-B4B429F6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0E80-422D-43F4-AB4D-041953A2C64C}" type="datetime1">
              <a:rPr lang="fr-FR" smtClean="0"/>
              <a:t>02/05/2019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79F6F7-A7D5-4070-8733-503814B6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IPSA Bachelor 2 - Court - Diaz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CDD4D2-C041-4151-8160-8B3483C40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E835-8E43-41BF-AAB0-2EB5C4CB4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69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F222C2-9767-40CA-810C-59F5E6BE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770DE1-8A43-4B8A-A70C-6EEE6D4E2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434AAE-97DB-40E4-8F7F-E341CADBB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D5BCD8-D8BD-4507-AEE7-4F0C6F87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E68F-42D7-4D5C-9C46-5B8EB112A027}" type="datetime1">
              <a:rPr lang="fr-FR" smtClean="0"/>
              <a:t>02/05/2019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299DAA-629D-4CE1-9A32-95F9DB28B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IPSA Bachelor 2 - Court - Diaz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BEA99E-3A65-4FB5-9D1B-CA3BE641C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E835-8E43-41BF-AAB0-2EB5C4CB4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925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E438F-1EB1-460E-8B2C-9EF7A1320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1356A4-3401-4C9D-80B9-32EE60197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5748A61-1936-48E2-B827-F2033C035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0986FA1-F3E7-4FFA-9C6B-158A8C113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EFF79CC-DE21-45B3-8511-2A94154C48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465F32B-8340-47E1-845F-D054B5BD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25DD-9812-428B-A6CB-3756D2AC886D}" type="datetime1">
              <a:rPr lang="fr-FR" smtClean="0"/>
              <a:t>02/05/2019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68F1FF3-E151-4FB0-9F6B-ACE96E9B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IPSA Bachelor 2 - Court - Diaz</a:t>
            </a:r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A68FEFE-D4C3-452D-8DC4-AA82B0793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E835-8E43-41BF-AAB0-2EB5C4CB4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38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657E87-41E4-4EF9-B3C0-0BF6913F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615AB29-7D01-4BFF-8BEA-84171582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6168-8B9C-4463-8350-61DF21C1A192}" type="datetime1">
              <a:rPr lang="fr-FR" smtClean="0"/>
              <a:t>02/05/2019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7EC0C98-3BC0-4745-B601-ADB7F3C29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IPSA Bachelor 2 - Court - Diaz</a:t>
            </a: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CA5619-B1B3-47AC-838E-3FCD3EA9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E835-8E43-41BF-AAB0-2EB5C4CB4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41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E7E7991-B7E5-4D28-9E74-2B7B9DAB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6940-3114-45AF-AD79-7075A4009BF8}" type="datetime1">
              <a:rPr lang="fr-FR" smtClean="0"/>
              <a:t>02/05/2019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9AF5D65-90AB-43E5-B9C6-D89924B8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IPSA Bachelor 2 - Court - Diaz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896A24-2FE1-4C8D-9796-CC61F45C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E835-8E43-41BF-AAB0-2EB5C4CB4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82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4AD72B-C55A-44DF-892C-D444CE06A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E836E-D52B-4D3F-830D-64A87D029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AC071D7-3C7B-4605-993F-C95B30402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E45953-0F78-45D3-9808-F2BF31971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7F4A-9D1D-402B-950C-3E0B5CE803FB}" type="datetime1">
              <a:rPr lang="fr-FR" smtClean="0"/>
              <a:t>02/05/2019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DE1166-182E-4BD5-88A0-BFD8068A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IPSA Bachelor 2 - Court - Diaz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8340B2-74EF-48EA-AB26-6AAAAC6CE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E835-8E43-41BF-AAB0-2EB5C4CB4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83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AC96B1-462A-4B25-8AA1-EF3273234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C1EE17D-CE72-4468-8A3A-A04FF05C7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7376DC2-561C-4361-8E21-566F761B2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1BB982-8916-4327-BC9F-479B71C3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23F9-FAF6-4374-9F1E-03D4B66BE567}" type="datetime1">
              <a:rPr lang="fr-FR" smtClean="0"/>
              <a:t>02/05/2019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9B9BEA-4627-400E-A2D0-6E4A7FA7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IPSA Bachelor 2 - Court - Diaz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DDC913-FB60-4CB7-B813-38AD14BF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E835-8E43-41BF-AAB0-2EB5C4CB4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35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2B1E060-7E2E-49F7-A2C9-8CB769314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5332D2-0D6E-4776-89F5-E15D55F93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C57344-A216-441A-BBA2-460513497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D20E6-A26A-446C-9775-9059860BA851}" type="datetime1">
              <a:rPr lang="fr-FR" smtClean="0"/>
              <a:t>02/05/2019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85B42F-F99A-47B0-A047-71CCA254A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IPSA Bachelor 2 - Court - Diaz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DB7B77-5797-49E9-9EF3-F0E8AE0D0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1E835-8E43-41BF-AAB0-2EB5C4CB4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94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A4A75B-429B-46ED-A3E5-E2224017C8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informatique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9C7921-FF86-4D97-AFC2-0E3AC2C72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Interface de communication client-serveur TCP-IP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5B6662-5510-4C08-8539-27C244BF3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IPSA Bachelor 2 - Court - Diaz</a:t>
            </a:r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73EDF8-578C-4001-B96D-81ABDBB00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68C33-E7A2-4981-8403-392FDC1312B3}" type="datetime1">
              <a:rPr lang="fr-FR" smtClean="0"/>
              <a:t>02/05/2019</a:t>
            </a:fld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7C2373-3BDC-4AA0-A58B-472599527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E835-8E43-41BF-AAB0-2EB5C4CB4AE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024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49C04DDD-BBF0-472A-A5C3-B5E174C15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Diagramme de séquence – envoi/réception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CABEAAD4-1672-4F01-8170-AD4E4E503E95}"/>
              </a:ext>
            </a:extLst>
          </p:cNvPr>
          <p:cNvGrpSpPr/>
          <p:nvPr/>
        </p:nvGrpSpPr>
        <p:grpSpPr>
          <a:xfrm>
            <a:off x="1657782" y="1690688"/>
            <a:ext cx="8876436" cy="4914805"/>
            <a:chOff x="1897580" y="1525061"/>
            <a:chExt cx="8396839" cy="4707982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F3BC14F5-673F-4AD8-BF53-59CC1F841009}"/>
                </a:ext>
              </a:extLst>
            </p:cNvPr>
            <p:cNvGrpSpPr/>
            <p:nvPr/>
          </p:nvGrpSpPr>
          <p:grpSpPr>
            <a:xfrm>
              <a:off x="1897580" y="1525061"/>
              <a:ext cx="8396839" cy="4707982"/>
              <a:chOff x="1040297" y="1427775"/>
              <a:chExt cx="8396839" cy="4707982"/>
            </a:xfrm>
          </p:grpSpPr>
          <p:grpSp>
            <p:nvGrpSpPr>
              <p:cNvPr id="11" name="Groupe 10">
                <a:extLst>
                  <a:ext uri="{FF2B5EF4-FFF2-40B4-BE49-F238E27FC236}">
                    <a16:creationId xmlns:a16="http://schemas.microsoft.com/office/drawing/2014/main" id="{4CD2CEDC-0B58-4605-A494-B470C6849506}"/>
                  </a:ext>
                </a:extLst>
              </p:cNvPr>
              <p:cNvGrpSpPr/>
              <p:nvPr/>
            </p:nvGrpSpPr>
            <p:grpSpPr>
              <a:xfrm>
                <a:off x="8469727" y="1441027"/>
                <a:ext cx="967409" cy="4694730"/>
                <a:chOff x="9617759" y="1441027"/>
                <a:chExt cx="967409" cy="4694730"/>
              </a:xfrm>
            </p:grpSpPr>
            <p:cxnSp>
              <p:nvCxnSpPr>
                <p:cNvPr id="35" name="Connecteur droit 34">
                  <a:extLst>
                    <a:ext uri="{FF2B5EF4-FFF2-40B4-BE49-F238E27FC236}">
                      <a16:creationId xmlns:a16="http://schemas.microsoft.com/office/drawing/2014/main" id="{FE2BF69D-E4DB-4619-962A-6BB8AAB4C7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04794" y="1736035"/>
                  <a:ext cx="0" cy="439972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A721CFF6-7DDC-4C3D-9431-F8F97CDCD12D}"/>
                    </a:ext>
                  </a:extLst>
                </p:cNvPr>
                <p:cNvSpPr txBox="1"/>
                <p:nvPr/>
              </p:nvSpPr>
              <p:spPr>
                <a:xfrm>
                  <a:off x="9617759" y="1441027"/>
                  <a:ext cx="967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Client 3</a:t>
                  </a:r>
                </a:p>
              </p:txBody>
            </p:sp>
          </p:grpSp>
          <p:grpSp>
            <p:nvGrpSpPr>
              <p:cNvPr id="12" name="Groupe 11">
                <a:extLst>
                  <a:ext uri="{FF2B5EF4-FFF2-40B4-BE49-F238E27FC236}">
                    <a16:creationId xmlns:a16="http://schemas.microsoft.com/office/drawing/2014/main" id="{E25F6AAC-BEBD-46C9-AF14-0964A8D81083}"/>
                  </a:ext>
                </a:extLst>
              </p:cNvPr>
              <p:cNvGrpSpPr/>
              <p:nvPr/>
            </p:nvGrpSpPr>
            <p:grpSpPr>
              <a:xfrm>
                <a:off x="1040297" y="1427775"/>
                <a:ext cx="6417361" cy="4707982"/>
                <a:chOff x="1040297" y="1427775"/>
                <a:chExt cx="6417361" cy="4707982"/>
              </a:xfrm>
            </p:grpSpPr>
            <p:grpSp>
              <p:nvGrpSpPr>
                <p:cNvPr id="13" name="Groupe 12">
                  <a:extLst>
                    <a:ext uri="{FF2B5EF4-FFF2-40B4-BE49-F238E27FC236}">
                      <a16:creationId xmlns:a16="http://schemas.microsoft.com/office/drawing/2014/main" id="{2840A334-C67F-460C-8F73-7C32BB1C26AD}"/>
                    </a:ext>
                  </a:extLst>
                </p:cNvPr>
                <p:cNvGrpSpPr/>
                <p:nvPr/>
              </p:nvGrpSpPr>
              <p:grpSpPr>
                <a:xfrm>
                  <a:off x="6490249" y="1427775"/>
                  <a:ext cx="967409" cy="4707982"/>
                  <a:chOff x="6897759" y="1427775"/>
                  <a:chExt cx="967409" cy="4707982"/>
                </a:xfrm>
              </p:grpSpPr>
              <p:cxnSp>
                <p:nvCxnSpPr>
                  <p:cNvPr id="33" name="Connecteur droit 32">
                    <a:extLst>
                      <a:ext uri="{FF2B5EF4-FFF2-40B4-BE49-F238E27FC236}">
                        <a16:creationId xmlns:a16="http://schemas.microsoft.com/office/drawing/2014/main" id="{C7952AD2-EE33-4185-BAF0-1BD4B1FA9A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86375" y="1736035"/>
                    <a:ext cx="0" cy="4399722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ZoneTexte 33">
                    <a:extLst>
                      <a:ext uri="{FF2B5EF4-FFF2-40B4-BE49-F238E27FC236}">
                        <a16:creationId xmlns:a16="http://schemas.microsoft.com/office/drawing/2014/main" id="{D125D979-6808-4C78-9015-DA283AEBF339}"/>
                      </a:ext>
                    </a:extLst>
                  </p:cNvPr>
                  <p:cNvSpPr txBox="1"/>
                  <p:nvPr/>
                </p:nvSpPr>
                <p:spPr>
                  <a:xfrm>
                    <a:off x="6897759" y="1427775"/>
                    <a:ext cx="96740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dirty="0"/>
                      <a:t>Client 2</a:t>
                    </a:r>
                  </a:p>
                </p:txBody>
              </p:sp>
            </p:grpSp>
            <p:grpSp>
              <p:nvGrpSpPr>
                <p:cNvPr id="14" name="Groupe 13">
                  <a:extLst>
                    <a:ext uri="{FF2B5EF4-FFF2-40B4-BE49-F238E27FC236}">
                      <a16:creationId xmlns:a16="http://schemas.microsoft.com/office/drawing/2014/main" id="{90C49F41-E614-4639-AA3C-989D63C9CB0E}"/>
                    </a:ext>
                  </a:extLst>
                </p:cNvPr>
                <p:cNvGrpSpPr/>
                <p:nvPr/>
              </p:nvGrpSpPr>
              <p:grpSpPr>
                <a:xfrm>
                  <a:off x="1040297" y="1427775"/>
                  <a:ext cx="4253089" cy="4707982"/>
                  <a:chOff x="1040297" y="1427775"/>
                  <a:chExt cx="4253089" cy="4707982"/>
                </a:xfrm>
              </p:grpSpPr>
              <p:grpSp>
                <p:nvGrpSpPr>
                  <p:cNvPr id="15" name="Groupe 14">
                    <a:extLst>
                      <a:ext uri="{FF2B5EF4-FFF2-40B4-BE49-F238E27FC236}">
                        <a16:creationId xmlns:a16="http://schemas.microsoft.com/office/drawing/2014/main" id="{B4F77634-9082-431C-A47A-D42CFFF219E8}"/>
                      </a:ext>
                    </a:extLst>
                  </p:cNvPr>
                  <p:cNvGrpSpPr/>
                  <p:nvPr/>
                </p:nvGrpSpPr>
                <p:grpSpPr>
                  <a:xfrm>
                    <a:off x="1040297" y="1427775"/>
                    <a:ext cx="4253089" cy="4707982"/>
                    <a:chOff x="1040297" y="1427775"/>
                    <a:chExt cx="4253089" cy="4707982"/>
                  </a:xfrm>
                </p:grpSpPr>
                <p:grpSp>
                  <p:nvGrpSpPr>
                    <p:cNvPr id="17" name="Groupe 16">
                      <a:extLst>
                        <a:ext uri="{FF2B5EF4-FFF2-40B4-BE49-F238E27FC236}">
                          <a16:creationId xmlns:a16="http://schemas.microsoft.com/office/drawing/2014/main" id="{BAE244E6-097F-4585-887D-1F69B71893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40297" y="1427775"/>
                      <a:ext cx="4253089" cy="4707982"/>
                      <a:chOff x="1040297" y="1427775"/>
                      <a:chExt cx="4253089" cy="4707982"/>
                    </a:xfrm>
                  </p:grpSpPr>
                  <p:grpSp>
                    <p:nvGrpSpPr>
                      <p:cNvPr id="19" name="Groupe 18">
                        <a:extLst>
                          <a:ext uri="{FF2B5EF4-FFF2-40B4-BE49-F238E27FC236}">
                            <a16:creationId xmlns:a16="http://schemas.microsoft.com/office/drawing/2014/main" id="{BCF1951D-6331-48EA-A7B9-D6155E3CEC3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40297" y="1427775"/>
                        <a:ext cx="3226904" cy="4707982"/>
                        <a:chOff x="1040297" y="1427775"/>
                        <a:chExt cx="3226904" cy="4707982"/>
                      </a:xfrm>
                    </p:grpSpPr>
                    <p:grpSp>
                      <p:nvGrpSpPr>
                        <p:cNvPr id="21" name="Groupe 20">
                          <a:extLst>
                            <a:ext uri="{FF2B5EF4-FFF2-40B4-BE49-F238E27FC236}">
                              <a16:creationId xmlns:a16="http://schemas.microsoft.com/office/drawing/2014/main" id="{75CE0CB5-3450-4676-9B9F-9EB689234FF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40297" y="1427775"/>
                          <a:ext cx="3226904" cy="4707982"/>
                          <a:chOff x="1040297" y="1427775"/>
                          <a:chExt cx="3226904" cy="4707982"/>
                        </a:xfrm>
                      </p:grpSpPr>
                      <p:grpSp>
                        <p:nvGrpSpPr>
                          <p:cNvPr id="23" name="Groupe 22">
                            <a:extLst>
                              <a:ext uri="{FF2B5EF4-FFF2-40B4-BE49-F238E27FC236}">
                                <a16:creationId xmlns:a16="http://schemas.microsoft.com/office/drawing/2014/main" id="{5777B173-1570-4A09-98EE-AE20951A3A5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299792" y="1427775"/>
                            <a:ext cx="967409" cy="4707982"/>
                            <a:chOff x="2358887" y="1427775"/>
                            <a:chExt cx="967409" cy="4707982"/>
                          </a:xfrm>
                        </p:grpSpPr>
                        <p:cxnSp>
                          <p:nvCxnSpPr>
                            <p:cNvPr id="31" name="Connecteur droit 30">
                              <a:extLst>
                                <a:ext uri="{FF2B5EF4-FFF2-40B4-BE49-F238E27FC236}">
                                  <a16:creationId xmlns:a16="http://schemas.microsoft.com/office/drawing/2014/main" id="{B12CFA4C-AE7A-49B5-975A-8FC7DF5C82FE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2842592" y="1736035"/>
                              <a:ext cx="0" cy="4399722"/>
                            </a:xfrm>
                            <a:prstGeom prst="line">
                              <a:avLst/>
                            </a:prstGeom>
                            <a:ln w="38100"/>
                          </p:spPr>
                          <p:style>
                            <a:lnRef idx="3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2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2" name="ZoneTexte 31">
                              <a:extLst>
                                <a:ext uri="{FF2B5EF4-FFF2-40B4-BE49-F238E27FC236}">
                                  <a16:creationId xmlns:a16="http://schemas.microsoft.com/office/drawing/2014/main" id="{19866781-49DB-4C0E-8CC9-3962E1142BD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2358887" y="1427775"/>
                              <a:ext cx="967409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fr-FR" dirty="0"/>
                                <a:t>Serveur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24" name="Groupe 23">
                            <a:extLst>
                              <a:ext uri="{FF2B5EF4-FFF2-40B4-BE49-F238E27FC236}">
                                <a16:creationId xmlns:a16="http://schemas.microsoft.com/office/drawing/2014/main" id="{70B13693-8E9E-45E5-AEA5-E82893CB946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40297" y="1427775"/>
                            <a:ext cx="2533989" cy="4707982"/>
                            <a:chOff x="1040297" y="1427775"/>
                            <a:chExt cx="2533989" cy="4707982"/>
                          </a:xfrm>
                        </p:grpSpPr>
                        <p:grpSp>
                          <p:nvGrpSpPr>
                            <p:cNvPr id="25" name="Groupe 24">
                              <a:extLst>
                                <a:ext uri="{FF2B5EF4-FFF2-40B4-BE49-F238E27FC236}">
                                  <a16:creationId xmlns:a16="http://schemas.microsoft.com/office/drawing/2014/main" id="{CC6BD9C4-08CD-410B-BE4B-D9B14E04468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040297" y="1427775"/>
                              <a:ext cx="967409" cy="4707982"/>
                              <a:chOff x="1040297" y="1427775"/>
                              <a:chExt cx="967409" cy="4707982"/>
                            </a:xfrm>
                          </p:grpSpPr>
                          <p:cxnSp>
                            <p:nvCxnSpPr>
                              <p:cNvPr id="29" name="Connecteur droit 28">
                                <a:extLst>
                                  <a:ext uri="{FF2B5EF4-FFF2-40B4-BE49-F238E27FC236}">
                                    <a16:creationId xmlns:a16="http://schemas.microsoft.com/office/drawing/2014/main" id="{9A2359F4-27BB-47A5-A246-56DB7C4167FB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1524002" y="1736035"/>
                                <a:ext cx="0" cy="4399722"/>
                              </a:xfrm>
                              <a:prstGeom prst="line">
                                <a:avLst/>
                              </a:prstGeom>
                              <a:ln w="38100"/>
                            </p:spPr>
                            <p:style>
                              <a:lnRef idx="3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2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30" name="ZoneTexte 29">
                                <a:extLst>
                                  <a:ext uri="{FF2B5EF4-FFF2-40B4-BE49-F238E27FC236}">
                                    <a16:creationId xmlns:a16="http://schemas.microsoft.com/office/drawing/2014/main" id="{37659C0F-B4C0-41A5-B37D-B3597DCE76CE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040297" y="1427775"/>
                                <a:ext cx="967409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fr-FR" dirty="0"/>
                                  <a:t>Client 1</a:t>
                                </a:r>
                              </a:p>
                            </p:txBody>
                          </p:sp>
                        </p:grpSp>
                        <p:grpSp>
                          <p:nvGrpSpPr>
                            <p:cNvPr id="26" name="Groupe 25">
                              <a:extLst>
                                <a:ext uri="{FF2B5EF4-FFF2-40B4-BE49-F238E27FC236}">
                                  <a16:creationId xmlns:a16="http://schemas.microsoft.com/office/drawing/2014/main" id="{10B8FBE3-BCF7-40AB-B010-5E14020ABA2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600945" y="2839587"/>
                              <a:ext cx="1973341" cy="646331"/>
                              <a:chOff x="1600945" y="2839587"/>
                              <a:chExt cx="1973341" cy="646331"/>
                            </a:xfrm>
                          </p:grpSpPr>
                          <p:cxnSp>
                            <p:nvCxnSpPr>
                              <p:cNvPr id="27" name="Connecteur droit avec flèche 26">
                                <a:extLst>
                                  <a:ext uri="{FF2B5EF4-FFF2-40B4-BE49-F238E27FC236}">
                                    <a16:creationId xmlns:a16="http://schemas.microsoft.com/office/drawing/2014/main" id="{5CA5A4DE-CD93-4103-B5C4-F94BD2B59890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1600945" y="3162753"/>
                                <a:ext cx="1973341" cy="0"/>
                              </a:xfrm>
                              <a:prstGeom prst="straightConnector1">
                                <a:avLst/>
                              </a:prstGeom>
                              <a:ln w="38100">
                                <a:solidFill>
                                  <a:schemeClr val="tx1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28" name="ZoneTexte 27">
                                <a:extLst>
                                  <a:ext uri="{FF2B5EF4-FFF2-40B4-BE49-F238E27FC236}">
                                    <a16:creationId xmlns:a16="http://schemas.microsoft.com/office/drawing/2014/main" id="{4F029140-5F0C-4317-B1F0-8717E13FBFAD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943843" y="2839587"/>
                                <a:ext cx="1258956" cy="646331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fr-FR" dirty="0"/>
                                  <a:t>Envoi de message</a:t>
                                </a:r>
                              </a:p>
                            </p:txBody>
                          </p:sp>
                        </p:grpSp>
                      </p:grpSp>
                    </p:grpSp>
                    <p:sp>
                      <p:nvSpPr>
                        <p:cNvPr id="22" name="Rectangle 21">
                          <a:extLst>
                            <a:ext uri="{FF2B5EF4-FFF2-40B4-BE49-F238E27FC236}">
                              <a16:creationId xmlns:a16="http://schemas.microsoft.com/office/drawing/2014/main" id="{C0F03E73-241B-4EAC-BC3F-6A26B40AC2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73679" y="2526782"/>
                          <a:ext cx="233985" cy="2286781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sp>
                    <p:nvSpPr>
                      <p:cNvPr id="20" name="ZoneTexte 19">
                        <a:extLst>
                          <a:ext uri="{FF2B5EF4-FFF2-40B4-BE49-F238E27FC236}">
                            <a16:creationId xmlns:a16="http://schemas.microsoft.com/office/drawing/2014/main" id="{CEB2B767-5891-4EC1-AB81-2A644EB45F1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42882" y="2718985"/>
                        <a:ext cx="155050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dirty="0"/>
                          <a:t>Broadcast</a:t>
                        </a:r>
                      </a:p>
                    </p:txBody>
                  </p:sp>
                </p:grpSp>
                <p:cxnSp>
                  <p:nvCxnSpPr>
                    <p:cNvPr id="18" name="Connecteur droit avec flèche 17">
                      <a:extLst>
                        <a:ext uri="{FF2B5EF4-FFF2-40B4-BE49-F238E27FC236}">
                          <a16:creationId xmlns:a16="http://schemas.microsoft.com/office/drawing/2014/main" id="{6C540797-EBE5-4F55-841F-E514F83932F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622589" y="4101548"/>
                      <a:ext cx="1893345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6" name="ZoneTexte 15">
                    <a:extLst>
                      <a:ext uri="{FF2B5EF4-FFF2-40B4-BE49-F238E27FC236}">
                        <a16:creationId xmlns:a16="http://schemas.microsoft.com/office/drawing/2014/main" id="{C61ED5F6-EC8D-4E86-ADBA-475998862C65}"/>
                      </a:ext>
                    </a:extLst>
                  </p:cNvPr>
                  <p:cNvSpPr txBox="1"/>
                  <p:nvPr/>
                </p:nvSpPr>
                <p:spPr>
                  <a:xfrm>
                    <a:off x="1358160" y="3778382"/>
                    <a:ext cx="2461589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dirty="0"/>
                      <a:t>Transmission du message</a:t>
                    </a:r>
                  </a:p>
                </p:txBody>
              </p:sp>
            </p:grpSp>
          </p:grpSp>
        </p:grpSp>
        <p:cxnSp>
          <p:nvCxnSpPr>
            <p:cNvPr id="7" name="Connecteur droit avec flèche 6">
              <a:extLst>
                <a:ext uri="{FF2B5EF4-FFF2-40B4-BE49-F238E27FC236}">
                  <a16:creationId xmlns:a16="http://schemas.microsoft.com/office/drawing/2014/main" id="{3F067A63-0C89-419E-8966-88551EDA0B95}"/>
                </a:ext>
              </a:extLst>
            </p:cNvPr>
            <p:cNvCxnSpPr/>
            <p:nvPr/>
          </p:nvCxnSpPr>
          <p:spPr>
            <a:xfrm>
              <a:off x="4909904" y="3871356"/>
              <a:ext cx="27117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DD01EB87-7425-4E01-92EC-B9D5A0899424}"/>
                </a:ext>
              </a:extLst>
            </p:cNvPr>
            <p:cNvSpPr txBox="1"/>
            <p:nvPr/>
          </p:nvSpPr>
          <p:spPr>
            <a:xfrm>
              <a:off x="4939750" y="3515790"/>
              <a:ext cx="24615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Transmission du message</a:t>
              </a:r>
            </a:p>
          </p:txBody>
        </p: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705671A7-AB69-4343-8BFA-C1DD3E51A9C6}"/>
                </a:ext>
              </a:extLst>
            </p:cNvPr>
            <p:cNvCxnSpPr>
              <a:cxnSpLocks/>
            </p:cNvCxnSpPr>
            <p:nvPr/>
          </p:nvCxnSpPr>
          <p:spPr>
            <a:xfrm>
              <a:off x="4887528" y="4606877"/>
              <a:ext cx="457621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4E56A4CE-E199-4E00-8075-25B40DE4D099}"/>
                </a:ext>
              </a:extLst>
            </p:cNvPr>
            <p:cNvSpPr txBox="1"/>
            <p:nvPr/>
          </p:nvSpPr>
          <p:spPr>
            <a:xfrm>
              <a:off x="5793674" y="4272640"/>
              <a:ext cx="24615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Transmission du message</a:t>
              </a:r>
            </a:p>
          </p:txBody>
        </p:sp>
      </p:grpSp>
      <p:sp>
        <p:nvSpPr>
          <p:cNvPr id="39" name="Espace réservé du pied de page 38">
            <a:extLst>
              <a:ext uri="{FF2B5EF4-FFF2-40B4-BE49-F238E27FC236}">
                <a16:creationId xmlns:a16="http://schemas.microsoft.com/office/drawing/2014/main" id="{B54D865A-5D09-40FF-8727-67FD86FE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IPSA Bachelor 2 - Court - Diaz</a:t>
            </a:r>
            <a:endParaRPr lang="fr-FR"/>
          </a:p>
        </p:txBody>
      </p:sp>
      <p:sp>
        <p:nvSpPr>
          <p:cNvPr id="40" name="Espace réservé de la date 39">
            <a:extLst>
              <a:ext uri="{FF2B5EF4-FFF2-40B4-BE49-F238E27FC236}">
                <a16:creationId xmlns:a16="http://schemas.microsoft.com/office/drawing/2014/main" id="{DED47C26-D048-42E8-ADF1-7CDE66E2A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8B5D-D5C0-4216-A425-C30973F08DC9}" type="datetime1">
              <a:rPr lang="fr-FR" smtClean="0"/>
              <a:t>02/05/2019</a:t>
            </a:fld>
            <a:endParaRPr lang="fr-FR"/>
          </a:p>
        </p:txBody>
      </p:sp>
      <p:sp>
        <p:nvSpPr>
          <p:cNvPr id="41" name="Espace réservé du numéro de diapositive 40">
            <a:extLst>
              <a:ext uri="{FF2B5EF4-FFF2-40B4-BE49-F238E27FC236}">
                <a16:creationId xmlns:a16="http://schemas.microsoft.com/office/drawing/2014/main" id="{612BAFD0-5BC9-4B69-95AF-2AA994DC7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E835-8E43-41BF-AAB0-2EB5C4CB4AE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3767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72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95B56C-ABC4-4872-9F7F-2B3971914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Structure du programme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s://scontent-cdt1-1.xx.fbcdn.net/v/t1.15752-9/59345426_2463750016969405_2356486441774612480_n.png?_nc_cat=109&amp;_nc_ht=scontent-cdt1-1.xx&amp;oh=383a338cf4c3f856bdc91d3161697977&amp;oe=5D2D5649">
            <a:extLst>
              <a:ext uri="{FF2B5EF4-FFF2-40B4-BE49-F238E27FC236}">
                <a16:creationId xmlns:a16="http://schemas.microsoft.com/office/drawing/2014/main" id="{5076A3C2-A88C-42F9-B42F-6059A79041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3" t="12554" r="15051" b="15983"/>
          <a:stretch/>
        </p:blipFill>
        <p:spPr bwMode="auto">
          <a:xfrm>
            <a:off x="5284073" y="449107"/>
            <a:ext cx="6571043" cy="595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4CFC21A-FEC3-40A2-A2A6-D11144432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IPSA Bachelor 2 - Court - Diaz</a:t>
            </a:r>
            <a:endParaRPr lang="fr-FR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88625C7-B77A-4E72-80F9-A9AE0CD47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D59C-A444-4C60-ADB9-70B103E31B4D}" type="datetime1">
              <a:rPr lang="fr-FR" smtClean="0"/>
              <a:t>02/05/2019</a:t>
            </a:fld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98A3FA-53F6-4F0B-A61D-8C384EE05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E835-8E43-41BF-AAB0-2EB5C4CB4AE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934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D69D5F-873B-49DB-A460-A85B5874F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Détail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l’envoi-réception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D9BE6896-DDB5-4EC1-90A6-4342B047B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021" y="321177"/>
            <a:ext cx="6504792" cy="6179552"/>
          </a:xfrm>
          <a:prstGeom prst="rect">
            <a:avLst/>
          </a:prstGeom>
        </p:spPr>
      </p:pic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1A576ED1-F0E8-4E82-8BA1-8A47080B3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IPSA Bachelor 2 - Court - Diaz</a:t>
            </a:r>
            <a:endParaRPr lang="fr-FR"/>
          </a:p>
        </p:txBody>
      </p:sp>
      <p:sp>
        <p:nvSpPr>
          <p:cNvPr id="13" name="Espace réservé de la date 12">
            <a:extLst>
              <a:ext uri="{FF2B5EF4-FFF2-40B4-BE49-F238E27FC236}">
                <a16:creationId xmlns:a16="http://schemas.microsoft.com/office/drawing/2014/main" id="{1DEE9693-496B-44D5-A12C-80957C9B2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4BE6-290E-42C9-9E62-69AD026A05F3}" type="datetime1">
              <a:rPr lang="fr-FR" smtClean="0"/>
              <a:t>02/05/2019</a:t>
            </a:fld>
            <a:endParaRPr lang="fr-FR"/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06497615-3DD2-48C1-A4CB-74273E3C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E835-8E43-41BF-AAB0-2EB5C4CB4AE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514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0C7305-99B8-4885-A46D-A91D37C24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fr-FR" sz="9600" dirty="0"/>
              <a:t>Résultat atteint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27D93D-8668-4467-A85B-CE554E43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IPSA Bachelor 2 - Court - Diaz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EF53609-550D-4F24-B820-4FA088BE6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012F-461A-4AF6-A130-EF18A9DD0670}" type="datetime1">
              <a:rPr lang="fr-FR" smtClean="0"/>
              <a:t>02/05/2019</a:t>
            </a:fld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E665D65-A075-478E-BA4E-A3196C467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E835-8E43-41BF-AAB0-2EB5C4CB4AE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672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909EA13-CE49-42E8-925A-ED4C9F352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Programme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modulable MCV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4C11D213-71EF-4A3A-A606-9BE482180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03"/>
          <a:stretch/>
        </p:blipFill>
        <p:spPr>
          <a:xfrm>
            <a:off x="5106735" y="742121"/>
            <a:ext cx="6748381" cy="5274365"/>
          </a:xfrm>
          <a:prstGeom prst="rect">
            <a:avLst/>
          </a:prstGeom>
        </p:spPr>
      </p:pic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F85CA056-BCDF-4997-8124-20CEEF054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IPSA Bachelor 2 - Court - Diaz</a:t>
            </a:r>
            <a:endParaRPr lang="fr-FR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07452784-2D15-4962-8E1B-EDBD7321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9949-063C-4463-8589-2C1980E02931}" type="datetime1">
              <a:rPr lang="fr-FR" smtClean="0"/>
              <a:t>02/05/2019</a:t>
            </a:fld>
            <a:endParaRPr lang="fr-FR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AED70789-F2DC-486F-8BF8-4EEE97FB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E835-8E43-41BF-AAB0-2EB5C4CB4AE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455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CE48EB-60B3-47A5-82A8-39DFDD98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Interface graphique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1211B3F-F916-4A67-9788-9D4AA75C5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377" t="2660" r="16575" b="18230"/>
          <a:stretch/>
        </p:blipFill>
        <p:spPr>
          <a:xfrm>
            <a:off x="5006544" y="1086729"/>
            <a:ext cx="6697454" cy="4684542"/>
          </a:xfrm>
          <a:prstGeom prst="rect">
            <a:avLst/>
          </a:prstGeom>
        </p:spPr>
      </p:pic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B8512C20-3C74-4C63-945A-ABA7CB46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IPSA Bachelor 2 - Court - Diaz</a:t>
            </a:r>
            <a:endParaRPr lang="fr-FR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379EF6D-7E9A-4F73-A51C-EDEAF8193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F7CF-B554-4CB9-BD4B-862169A4822E}" type="datetime1">
              <a:rPr lang="fr-FR" smtClean="0"/>
              <a:t>02/05/2019</a:t>
            </a:fld>
            <a:endParaRPr lang="fr-FR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D3F66B1F-5C2D-48DC-B518-B2B7917D7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E835-8E43-41BF-AAB0-2EB5C4CB4AE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487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8C8602-8254-4580-B6E6-205F3105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fr-FR" u="sng" dirty="0">
                <a:solidFill>
                  <a:srgbClr val="FFFFFF"/>
                </a:solidFill>
              </a:rPr>
              <a:t>Ouvertures</a:t>
            </a:r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BF50F83D-9148-4C89-B355-52432E2C81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470745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83AA5E-A497-46B0-AD51-2D3A56628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IPSA Bachelor 2 - Court - Diaz</a:t>
            </a:r>
            <a:endParaRPr lang="fr-FR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3628AB8B-8C2E-468F-9091-9B9873166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99CE-A47B-437B-922A-A474F5C5B44A}" type="datetime1">
              <a:rPr lang="fr-FR" smtClean="0"/>
              <a:t>02/05/2019</a:t>
            </a:fld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3AA6D9E-513C-4D07-B970-FC71D9EB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E835-8E43-41BF-AAB0-2EB5C4CB4AE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5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6946E-8F30-4A97-94A6-9E91A874B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59C993-2B85-4A30-9733-A41C8B57A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>
            <a:normAutofit fontScale="850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dirty="0"/>
              <a:t>Introduction</a:t>
            </a:r>
          </a:p>
          <a:p>
            <a:pPr marL="1028700" lvl="1" indent="-571500">
              <a:buFont typeface="+mj-lt"/>
              <a:buAutoNum type="romanUcPeriod"/>
            </a:pPr>
            <a:r>
              <a:rPr lang="fr-FR" dirty="0"/>
              <a:t>Problématiques</a:t>
            </a:r>
          </a:p>
          <a:p>
            <a:pPr marL="1028700" lvl="1" indent="-571500">
              <a:buFont typeface="+mj-lt"/>
              <a:buAutoNum type="romanUcPeriod"/>
            </a:pPr>
            <a:r>
              <a:rPr lang="fr-FR" dirty="0"/>
              <a:t>Objectifs</a:t>
            </a:r>
          </a:p>
          <a:p>
            <a:pPr marL="1028700" lvl="1" indent="-571500">
              <a:buFont typeface="+mj-lt"/>
              <a:buAutoNum type="romanUcPeriod"/>
            </a:pPr>
            <a:r>
              <a:rPr lang="fr-FR" dirty="0"/>
              <a:t>Spécifications techniques</a:t>
            </a:r>
          </a:p>
          <a:p>
            <a:pPr marL="1028700" lvl="1" indent="-571500">
              <a:buFont typeface="+mj-lt"/>
              <a:buAutoNum type="romanUcPeriod"/>
            </a:pPr>
            <a:r>
              <a:rPr lang="fr-FR" dirty="0"/>
              <a:t>Plan d’action</a:t>
            </a:r>
          </a:p>
          <a:p>
            <a:pPr marL="457200" lvl="1" indent="0">
              <a:buNone/>
            </a:pPr>
            <a:endParaRPr lang="fr-FR" dirty="0"/>
          </a:p>
          <a:p>
            <a:pPr marL="571500" indent="-571500">
              <a:buFont typeface="+mj-lt"/>
              <a:buAutoNum type="romanUcPeriod"/>
            </a:pPr>
            <a:r>
              <a:rPr lang="fr-FR" dirty="0"/>
              <a:t>Diagrammes </a:t>
            </a:r>
          </a:p>
          <a:p>
            <a:pPr marL="1028700" lvl="1" indent="-571500">
              <a:buFont typeface="+mj-lt"/>
              <a:buAutoNum type="romanUcPeriod"/>
            </a:pPr>
            <a:r>
              <a:rPr lang="fr-FR" dirty="0"/>
              <a:t>Diagramme de séquence</a:t>
            </a:r>
          </a:p>
          <a:p>
            <a:pPr marL="1028700" lvl="1" indent="-571500">
              <a:buFont typeface="+mj-lt"/>
              <a:buAutoNum type="romanUcPeriod"/>
            </a:pPr>
            <a:r>
              <a:rPr lang="fr-FR" dirty="0"/>
              <a:t>Diagramme d’activité</a:t>
            </a:r>
          </a:p>
          <a:p>
            <a:pPr marL="1028700" lvl="1" indent="-571500">
              <a:buFont typeface="+mj-lt"/>
              <a:buAutoNum type="romanUcPeriod"/>
            </a:pPr>
            <a:endParaRPr lang="fr-FR" dirty="0"/>
          </a:p>
          <a:p>
            <a:pPr marL="571500" indent="-571500">
              <a:buFont typeface="+mj-lt"/>
              <a:buAutoNum type="romanUcPeriod"/>
            </a:pPr>
            <a:r>
              <a:rPr lang="fr-FR" dirty="0"/>
              <a:t>Résultat atteint</a:t>
            </a:r>
          </a:p>
          <a:p>
            <a:pPr marL="1028700" lvl="1" indent="-571500">
              <a:buFont typeface="+mj-lt"/>
              <a:buAutoNum type="romanUcPeriod"/>
            </a:pPr>
            <a:r>
              <a:rPr lang="fr-FR" dirty="0"/>
              <a:t>Programme modulable MCV</a:t>
            </a:r>
          </a:p>
          <a:p>
            <a:pPr marL="1028700" lvl="1" indent="-571500">
              <a:buFont typeface="+mj-lt"/>
              <a:buAutoNum type="romanUcPeriod"/>
            </a:pPr>
            <a:r>
              <a:rPr lang="fr-FR" dirty="0"/>
              <a:t>Interface graphique</a:t>
            </a:r>
          </a:p>
          <a:p>
            <a:pPr marL="1028700" lvl="1" indent="-571500">
              <a:buFont typeface="+mj-lt"/>
              <a:buAutoNum type="romanUcPeriod"/>
            </a:pPr>
            <a:endParaRPr lang="fr-FR" dirty="0"/>
          </a:p>
          <a:p>
            <a:pPr marL="571500" indent="-571500">
              <a:buFont typeface="+mj-lt"/>
              <a:buAutoNum type="romanUcPeriod"/>
            </a:pPr>
            <a:r>
              <a:rPr lang="fr-FR" dirty="0"/>
              <a:t>Ouvertures 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2AA670-CE83-4D0F-8624-CA120593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IPSA Bachelor 2 - Court - Diaz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7351602-7563-4272-B741-1D2C8E1E1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1E28-4B64-4357-9B59-1726412163C6}" type="datetime1">
              <a:rPr lang="fr-FR" smtClean="0"/>
              <a:t>02/05/2019</a:t>
            </a:fld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4D0C0B3C-2FC2-44B6-B3A6-1C94BFA0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E835-8E43-41BF-AAB0-2EB5C4CB4AE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387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627283-EBA5-4684-AD3D-24DC9B46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fr-FR" sz="9600" dirty="0"/>
              <a:t>Introduction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F95BD0-0CE6-4F87-A9BA-EFC50E2B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IPSA Bachelor 2 - Court - Diaz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0D27DAA-D822-409C-8D53-399112A1D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2F29-C0A4-4423-8D89-244C8309D2BE}" type="datetime1">
              <a:rPr lang="fr-FR" smtClean="0"/>
              <a:t>02/05/2019</a:t>
            </a:fld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9A5FF3B-61C6-407A-9B29-22391E5DE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E835-8E43-41BF-AAB0-2EB5C4CB4AE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54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C9EBDA-2D2A-4D3B-8DD9-A432F0CD2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fr-FR" sz="3700" u="sng">
                <a:solidFill>
                  <a:srgbClr val="FFFFFF"/>
                </a:solidFill>
              </a:rPr>
              <a:t>Problématiques: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96BD9007-E619-4103-AE8D-544AB305E2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834998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0742BE-47B4-4745-9E36-9D4F70D25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IPSA Bachelor 2 - Court - Diaz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F7114E7-407E-4503-BACA-FB486CD9E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CA6A-3142-4D71-B1B4-CB04C274B8E2}" type="datetime1">
              <a:rPr lang="fr-FR" smtClean="0"/>
              <a:t>02/05/2019</a:t>
            </a:fld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CDA6DAA-57B7-422F-BE83-A8D0D5966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E835-8E43-41BF-AAB0-2EB5C4CB4AE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2469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1908B8-6601-43A4-9EA2-2CF5781ED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/>
              <a:t>Objectifs: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6FF17D43-4AD5-4788-AF79-F0E0D042BE0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152DBA-C0DE-4770-B027-46C72DF13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IPSA Bachelor 2 - Court - Diaz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AAB00A5-0803-4B4C-8231-49B7579B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F57C-407D-4D49-9031-5C14F58E5D0C}" type="datetime1">
              <a:rPr lang="fr-FR" smtClean="0"/>
              <a:t>02/05/2019</a:t>
            </a:fld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776EAAA-3870-4E92-8C4E-14CA0097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E835-8E43-41BF-AAB0-2EB5C4CB4AE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559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B59364-9327-4FA4-B43F-0F9ABD4A5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fr-FR" u="sng">
                <a:solidFill>
                  <a:srgbClr val="FFFFFF"/>
                </a:solidFill>
              </a:rPr>
              <a:t>Spécifications techniques:</a:t>
            </a:r>
          </a:p>
        </p:txBody>
      </p:sp>
      <p:graphicFrame>
        <p:nvGraphicFramePr>
          <p:cNvPr id="8" name="Espace réservé du contenu 4">
            <a:extLst>
              <a:ext uri="{FF2B5EF4-FFF2-40B4-BE49-F238E27FC236}">
                <a16:creationId xmlns:a16="http://schemas.microsoft.com/office/drawing/2014/main" id="{7BF8917D-8E65-45CB-B67B-F7457FE148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43368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CF0BAB-C385-4CFF-A9C3-107883247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IPSA Bachelor 2 - Court - Diaz</a:t>
            </a:r>
            <a:endParaRPr lang="fr-FR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CECBF21D-B31A-4C75-9FBB-CB54365B5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170D-4C13-409A-9B32-F5ECB055505F}" type="datetime1">
              <a:rPr lang="fr-FR" smtClean="0"/>
              <a:t>02/05/2019</a:t>
            </a:fld>
            <a:endParaRPr lang="fr-FR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CDA8B66-036D-4AF0-98AF-1DB8C261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E835-8E43-41BF-AAB0-2EB5C4CB4AE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618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25CD823-812E-44F8-B45E-A51E057A5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fr-FR" u="sng">
                <a:solidFill>
                  <a:srgbClr val="FFFFFF"/>
                </a:solidFill>
              </a:rPr>
              <a:t>Plan d’action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26D2EB3E-D754-4DDB-B953-66B90604C7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10003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A761EA-579E-48F8-B3C7-EF8BD7AC4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IPSA Bachelor 2 - Court - Diaz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691B404-30D1-4E47-9413-854B408B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C658-A5BE-48CA-81DF-F51E99562C0D}" type="datetime1">
              <a:rPr lang="fr-FR" smtClean="0"/>
              <a:t>02/05/2019</a:t>
            </a:fld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B4ABD91-E445-41CE-AC4F-9C341F79F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E835-8E43-41BF-AAB0-2EB5C4CB4AE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055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870D9-E642-4991-8D42-00A9625A2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fr-FR" sz="9600" dirty="0"/>
              <a:t>Diagrammes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FD4FA0-FAB0-44BF-9A5A-9F90ABDB1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IPSA Bachelor 2 - Court - Diaz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2A9281E-BA8B-4845-92F1-6FEE6D87C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3815-8911-48FD-9547-3E2901F97DF0}" type="datetime1">
              <a:rPr lang="fr-FR" smtClean="0"/>
              <a:t>02/05/2019</a:t>
            </a:fld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4EEB426D-8E68-406C-AD0B-DEC1FB52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E835-8E43-41BF-AAB0-2EB5C4CB4AE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240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39F9F4-BBD1-4006-83DD-2A365409F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Diagramme de séquence - Connexion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323107D9-E800-48A3-9868-16C490695F40}"/>
              </a:ext>
            </a:extLst>
          </p:cNvPr>
          <p:cNvGrpSpPr/>
          <p:nvPr/>
        </p:nvGrpSpPr>
        <p:grpSpPr>
          <a:xfrm>
            <a:off x="1573560" y="1491074"/>
            <a:ext cx="8957208" cy="5101027"/>
            <a:chOff x="1040297" y="1427775"/>
            <a:chExt cx="8396839" cy="4841548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E1BF0CAF-C6F7-48A7-9606-753BCA3C2BD9}"/>
                </a:ext>
              </a:extLst>
            </p:cNvPr>
            <p:cNvGrpSpPr/>
            <p:nvPr/>
          </p:nvGrpSpPr>
          <p:grpSpPr>
            <a:xfrm>
              <a:off x="1040297" y="1427775"/>
              <a:ext cx="8396839" cy="4841548"/>
              <a:chOff x="1040297" y="1427775"/>
              <a:chExt cx="8396839" cy="4841548"/>
            </a:xfrm>
          </p:grpSpPr>
          <p:grpSp>
            <p:nvGrpSpPr>
              <p:cNvPr id="7" name="Groupe 6">
                <a:extLst>
                  <a:ext uri="{FF2B5EF4-FFF2-40B4-BE49-F238E27FC236}">
                    <a16:creationId xmlns:a16="http://schemas.microsoft.com/office/drawing/2014/main" id="{1A7C86FF-DBE4-4226-909D-F10B1A2936F6}"/>
                  </a:ext>
                </a:extLst>
              </p:cNvPr>
              <p:cNvGrpSpPr/>
              <p:nvPr/>
            </p:nvGrpSpPr>
            <p:grpSpPr>
              <a:xfrm>
                <a:off x="1040297" y="1427775"/>
                <a:ext cx="8396839" cy="4841548"/>
                <a:chOff x="1040297" y="1427775"/>
                <a:chExt cx="8396839" cy="4841548"/>
              </a:xfrm>
            </p:grpSpPr>
            <p:grpSp>
              <p:nvGrpSpPr>
                <p:cNvPr id="9" name="Groupe 8">
                  <a:extLst>
                    <a:ext uri="{FF2B5EF4-FFF2-40B4-BE49-F238E27FC236}">
                      <a16:creationId xmlns:a16="http://schemas.microsoft.com/office/drawing/2014/main" id="{DFF87739-A60D-4BCB-AE36-4A54CC7E74F5}"/>
                    </a:ext>
                  </a:extLst>
                </p:cNvPr>
                <p:cNvGrpSpPr/>
                <p:nvPr/>
              </p:nvGrpSpPr>
              <p:grpSpPr>
                <a:xfrm>
                  <a:off x="8469727" y="1441027"/>
                  <a:ext cx="967409" cy="4694730"/>
                  <a:chOff x="9617759" y="1441027"/>
                  <a:chExt cx="967409" cy="4694730"/>
                </a:xfrm>
              </p:grpSpPr>
              <p:cxnSp>
                <p:nvCxnSpPr>
                  <p:cNvPr id="45" name="Connecteur droit 44">
                    <a:extLst>
                      <a:ext uri="{FF2B5EF4-FFF2-40B4-BE49-F238E27FC236}">
                        <a16:creationId xmlns:a16="http://schemas.microsoft.com/office/drawing/2014/main" id="{41A0DA1C-D74C-414A-9A31-7CF556DA35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104794" y="1736035"/>
                    <a:ext cx="0" cy="4399722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ZoneTexte 45">
                    <a:extLst>
                      <a:ext uri="{FF2B5EF4-FFF2-40B4-BE49-F238E27FC236}">
                        <a16:creationId xmlns:a16="http://schemas.microsoft.com/office/drawing/2014/main" id="{A808572D-49EC-45F6-A949-14BB8BFF40A8}"/>
                      </a:ext>
                    </a:extLst>
                  </p:cNvPr>
                  <p:cNvSpPr txBox="1"/>
                  <p:nvPr/>
                </p:nvSpPr>
                <p:spPr>
                  <a:xfrm>
                    <a:off x="9617759" y="1441027"/>
                    <a:ext cx="96740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dirty="0"/>
                      <a:t>Client 3</a:t>
                    </a:r>
                  </a:p>
                </p:txBody>
              </p:sp>
            </p:grpSp>
            <p:grpSp>
              <p:nvGrpSpPr>
                <p:cNvPr id="10" name="Groupe 9">
                  <a:extLst>
                    <a:ext uri="{FF2B5EF4-FFF2-40B4-BE49-F238E27FC236}">
                      <a16:creationId xmlns:a16="http://schemas.microsoft.com/office/drawing/2014/main" id="{BD4586A1-E988-48CF-B19F-665A9CA3B262}"/>
                    </a:ext>
                  </a:extLst>
                </p:cNvPr>
                <p:cNvGrpSpPr/>
                <p:nvPr/>
              </p:nvGrpSpPr>
              <p:grpSpPr>
                <a:xfrm>
                  <a:off x="1040297" y="1427775"/>
                  <a:ext cx="6417361" cy="4707982"/>
                  <a:chOff x="1040297" y="1427775"/>
                  <a:chExt cx="6417361" cy="4707982"/>
                </a:xfrm>
              </p:grpSpPr>
              <p:grpSp>
                <p:nvGrpSpPr>
                  <p:cNvPr id="15" name="Groupe 14">
                    <a:extLst>
                      <a:ext uri="{FF2B5EF4-FFF2-40B4-BE49-F238E27FC236}">
                        <a16:creationId xmlns:a16="http://schemas.microsoft.com/office/drawing/2014/main" id="{E034A0A4-6783-4333-86B5-7D1DEB9419E1}"/>
                      </a:ext>
                    </a:extLst>
                  </p:cNvPr>
                  <p:cNvGrpSpPr/>
                  <p:nvPr/>
                </p:nvGrpSpPr>
                <p:grpSpPr>
                  <a:xfrm>
                    <a:off x="1040297" y="1427775"/>
                    <a:ext cx="6417361" cy="4707982"/>
                    <a:chOff x="1040297" y="1427775"/>
                    <a:chExt cx="6417361" cy="4707982"/>
                  </a:xfrm>
                </p:grpSpPr>
                <p:grpSp>
                  <p:nvGrpSpPr>
                    <p:cNvPr id="18" name="Groupe 17">
                      <a:extLst>
                        <a:ext uri="{FF2B5EF4-FFF2-40B4-BE49-F238E27FC236}">
                          <a16:creationId xmlns:a16="http://schemas.microsoft.com/office/drawing/2014/main" id="{A56AB274-95AD-4B1A-8758-FE89E6229C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90249" y="1427775"/>
                      <a:ext cx="967409" cy="4707982"/>
                      <a:chOff x="6897759" y="1427775"/>
                      <a:chExt cx="967409" cy="4707982"/>
                    </a:xfrm>
                  </p:grpSpPr>
                  <p:cxnSp>
                    <p:nvCxnSpPr>
                      <p:cNvPr id="43" name="Connecteur droit 42">
                        <a:extLst>
                          <a:ext uri="{FF2B5EF4-FFF2-40B4-BE49-F238E27FC236}">
                            <a16:creationId xmlns:a16="http://schemas.microsoft.com/office/drawing/2014/main" id="{58C46503-4D72-4135-AEAC-648C5F60110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386375" y="1736035"/>
                        <a:ext cx="0" cy="4399722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4" name="ZoneTexte 43">
                        <a:extLst>
                          <a:ext uri="{FF2B5EF4-FFF2-40B4-BE49-F238E27FC236}">
                            <a16:creationId xmlns:a16="http://schemas.microsoft.com/office/drawing/2014/main" id="{A1700433-6188-4FD6-B6B4-0B8AE0A0AC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97759" y="1427775"/>
                        <a:ext cx="96740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dirty="0"/>
                          <a:t>Client 2</a:t>
                        </a:r>
                      </a:p>
                    </p:txBody>
                  </p:sp>
                </p:grpSp>
                <p:grpSp>
                  <p:nvGrpSpPr>
                    <p:cNvPr id="19" name="Groupe 18">
                      <a:extLst>
                        <a:ext uri="{FF2B5EF4-FFF2-40B4-BE49-F238E27FC236}">
                          <a16:creationId xmlns:a16="http://schemas.microsoft.com/office/drawing/2014/main" id="{DD1E2A70-7C5D-4F9F-96B7-97CBD2B9D3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40297" y="1427775"/>
                      <a:ext cx="5678555" cy="4707982"/>
                      <a:chOff x="1040297" y="1427775"/>
                      <a:chExt cx="5678555" cy="4707982"/>
                    </a:xfrm>
                  </p:grpSpPr>
                  <p:grpSp>
                    <p:nvGrpSpPr>
                      <p:cNvPr id="20" name="Groupe 19">
                        <a:extLst>
                          <a:ext uri="{FF2B5EF4-FFF2-40B4-BE49-F238E27FC236}">
                            <a16:creationId xmlns:a16="http://schemas.microsoft.com/office/drawing/2014/main" id="{10BDB4B3-58F5-43B1-A69F-62AEA62A45D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40297" y="1427775"/>
                        <a:ext cx="4366548" cy="4707982"/>
                        <a:chOff x="1040297" y="1427775"/>
                        <a:chExt cx="4366548" cy="4707982"/>
                      </a:xfrm>
                    </p:grpSpPr>
                    <p:grpSp>
                      <p:nvGrpSpPr>
                        <p:cNvPr id="25" name="Groupe 24">
                          <a:extLst>
                            <a:ext uri="{FF2B5EF4-FFF2-40B4-BE49-F238E27FC236}">
                              <a16:creationId xmlns:a16="http://schemas.microsoft.com/office/drawing/2014/main" id="{7BC7C93E-148D-4181-B50E-55DA980BC1B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40297" y="1427775"/>
                          <a:ext cx="4366548" cy="4707982"/>
                          <a:chOff x="1040297" y="1427775"/>
                          <a:chExt cx="4366548" cy="4707982"/>
                        </a:xfrm>
                      </p:grpSpPr>
                      <p:grpSp>
                        <p:nvGrpSpPr>
                          <p:cNvPr id="27" name="Groupe 26">
                            <a:extLst>
                              <a:ext uri="{FF2B5EF4-FFF2-40B4-BE49-F238E27FC236}">
                                <a16:creationId xmlns:a16="http://schemas.microsoft.com/office/drawing/2014/main" id="{9C4DFB9B-C076-4BFA-BFED-41D54D41230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40297" y="1427775"/>
                            <a:ext cx="4366548" cy="4707982"/>
                            <a:chOff x="1040297" y="1427775"/>
                            <a:chExt cx="4366548" cy="4707982"/>
                          </a:xfrm>
                        </p:grpSpPr>
                        <p:grpSp>
                          <p:nvGrpSpPr>
                            <p:cNvPr id="29" name="Groupe 28">
                              <a:extLst>
                                <a:ext uri="{FF2B5EF4-FFF2-40B4-BE49-F238E27FC236}">
                                  <a16:creationId xmlns:a16="http://schemas.microsoft.com/office/drawing/2014/main" id="{6A778202-15CA-4237-9D77-E40F436EE0F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040297" y="1427775"/>
                              <a:ext cx="3226904" cy="4707982"/>
                              <a:chOff x="1040297" y="1427775"/>
                              <a:chExt cx="3226904" cy="4707982"/>
                            </a:xfrm>
                          </p:grpSpPr>
                          <p:grpSp>
                            <p:nvGrpSpPr>
                              <p:cNvPr id="31" name="Groupe 30">
                                <a:extLst>
                                  <a:ext uri="{FF2B5EF4-FFF2-40B4-BE49-F238E27FC236}">
                                    <a16:creationId xmlns:a16="http://schemas.microsoft.com/office/drawing/2014/main" id="{0187CAE4-BAA1-43EE-89E1-0C705DE2286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040297" y="1427775"/>
                                <a:ext cx="3226904" cy="4707982"/>
                                <a:chOff x="1040297" y="1427775"/>
                                <a:chExt cx="3226904" cy="4707982"/>
                              </a:xfrm>
                            </p:grpSpPr>
                            <p:grpSp>
                              <p:nvGrpSpPr>
                                <p:cNvPr id="33" name="Groupe 32">
                                  <a:extLst>
                                    <a:ext uri="{FF2B5EF4-FFF2-40B4-BE49-F238E27FC236}">
                                      <a16:creationId xmlns:a16="http://schemas.microsoft.com/office/drawing/2014/main" id="{CE9576BB-0A1B-499E-A026-199475A652E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99792" y="1427775"/>
                                  <a:ext cx="967409" cy="4707982"/>
                                  <a:chOff x="2358887" y="1427775"/>
                                  <a:chExt cx="967409" cy="4707982"/>
                                </a:xfrm>
                              </p:grpSpPr>
                              <p:cxnSp>
                                <p:nvCxnSpPr>
                                  <p:cNvPr id="41" name="Connecteur droit 40">
                                    <a:extLst>
                                      <a:ext uri="{FF2B5EF4-FFF2-40B4-BE49-F238E27FC236}">
                                        <a16:creationId xmlns:a16="http://schemas.microsoft.com/office/drawing/2014/main" id="{9AAEB96D-E33A-4F42-BAE4-C73206A2C159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>
                                    <a:off x="2842592" y="1736035"/>
                                    <a:ext cx="0" cy="4399722"/>
                                  </a:xfrm>
                                  <a:prstGeom prst="line">
                                    <a:avLst/>
                                  </a:prstGeom>
                                  <a:ln w="38100"/>
                                </p:spPr>
                                <p:style>
                                  <a:lnRef idx="3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2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42" name="ZoneTexte 41">
                                    <a:extLst>
                                      <a:ext uri="{FF2B5EF4-FFF2-40B4-BE49-F238E27FC236}">
                                        <a16:creationId xmlns:a16="http://schemas.microsoft.com/office/drawing/2014/main" id="{D255FE1D-F7E1-4671-8E0C-823CD10CB8F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2358887" y="1427775"/>
                                    <a:ext cx="967409" cy="36933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fr-FR" dirty="0"/>
                                      <a:t>Serveur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34" name="Groupe 33">
                                  <a:extLst>
                                    <a:ext uri="{FF2B5EF4-FFF2-40B4-BE49-F238E27FC236}">
                                      <a16:creationId xmlns:a16="http://schemas.microsoft.com/office/drawing/2014/main" id="{F6D339E8-1EBC-4BD7-813A-7F54D764C96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040297" y="1427775"/>
                                  <a:ext cx="2666991" cy="4707982"/>
                                  <a:chOff x="1040297" y="1427775"/>
                                  <a:chExt cx="2666991" cy="4707982"/>
                                </a:xfrm>
                              </p:grpSpPr>
                              <p:grpSp>
                                <p:nvGrpSpPr>
                                  <p:cNvPr id="35" name="Groupe 34">
                                    <a:extLst>
                                      <a:ext uri="{FF2B5EF4-FFF2-40B4-BE49-F238E27FC236}">
                                        <a16:creationId xmlns:a16="http://schemas.microsoft.com/office/drawing/2014/main" id="{CF0F645C-C85C-4D6C-82CA-006883C8C116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040297" y="1427775"/>
                                    <a:ext cx="967409" cy="4707982"/>
                                    <a:chOff x="1040297" y="1427775"/>
                                    <a:chExt cx="967409" cy="4707982"/>
                                  </a:xfrm>
                                </p:grpSpPr>
                                <p:cxnSp>
                                  <p:nvCxnSpPr>
                                    <p:cNvPr id="39" name="Connecteur droit 38">
                                      <a:extLst>
                                        <a:ext uri="{FF2B5EF4-FFF2-40B4-BE49-F238E27FC236}">
                                          <a16:creationId xmlns:a16="http://schemas.microsoft.com/office/drawing/2014/main" id="{0A0688BC-D0BE-46B5-A471-0E81556C2A2E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>
                                      <a:off x="1524002" y="1736035"/>
                                      <a:ext cx="0" cy="4399722"/>
                                    </a:xfrm>
                                    <a:prstGeom prst="line">
                                      <a:avLst/>
                                    </a:prstGeom>
                                    <a:ln w="38100"/>
                                  </p:spPr>
                                  <p:style>
                                    <a:lnRef idx="3">
                                      <a:schemeClr val="dk1"/>
                                    </a:lnRef>
                                    <a:fillRef idx="0">
                                      <a:schemeClr val="dk1"/>
                                    </a:fillRef>
                                    <a:effectRef idx="2">
                                      <a:schemeClr val="dk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40" name="ZoneTexte 39">
                                      <a:extLst>
                                        <a:ext uri="{FF2B5EF4-FFF2-40B4-BE49-F238E27FC236}">
                                          <a16:creationId xmlns:a16="http://schemas.microsoft.com/office/drawing/2014/main" id="{D696EF83-952B-40E7-B48F-6928688CE38E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1040297" y="1427775"/>
                                      <a:ext cx="967409" cy="3693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pPr algn="ctr"/>
                                      <a:r>
                                        <a:rPr lang="fr-FR" dirty="0"/>
                                        <a:t>Client 1</a:t>
                                      </a:r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36" name="Groupe 35">
                                    <a:extLst>
                                      <a:ext uri="{FF2B5EF4-FFF2-40B4-BE49-F238E27FC236}">
                                        <a16:creationId xmlns:a16="http://schemas.microsoft.com/office/drawing/2014/main" id="{17BD2CCC-9A5B-4E83-A61F-4B24AE474820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603513" y="2128486"/>
                                    <a:ext cx="2103775" cy="646331"/>
                                    <a:chOff x="1603513" y="2128486"/>
                                    <a:chExt cx="2103775" cy="646331"/>
                                  </a:xfrm>
                                </p:grpSpPr>
                                <p:cxnSp>
                                  <p:nvCxnSpPr>
                                    <p:cNvPr id="37" name="Connecteur droit avec flèche 36">
                                      <a:extLst>
                                        <a:ext uri="{FF2B5EF4-FFF2-40B4-BE49-F238E27FC236}">
                                          <a16:creationId xmlns:a16="http://schemas.microsoft.com/office/drawing/2014/main" id="{E35537C0-3AFD-4EAB-A116-1853B6553DCD}"/>
                                        </a:ext>
                                      </a:extLst>
                                    </p:cNvPr>
                                    <p:cNvCxnSpPr/>
                                    <p:nvPr/>
                                  </p:nvCxnSpPr>
                                  <p:spPr>
                                    <a:xfrm>
                                      <a:off x="1603513" y="2451652"/>
                                      <a:ext cx="2103775" cy="0"/>
                                    </a:xfrm>
                                    <a:prstGeom prst="straightConnector1">
                                      <a:avLst/>
                                    </a:prstGeom>
                                    <a:ln w="38100">
                                      <a:solidFill>
                                        <a:schemeClr val="tx1"/>
                                      </a:solidFill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8" name="ZoneTexte 37">
                                      <a:extLst>
                                        <a:ext uri="{FF2B5EF4-FFF2-40B4-BE49-F238E27FC236}">
                                          <a16:creationId xmlns:a16="http://schemas.microsoft.com/office/drawing/2014/main" id="{DD1627C3-3E76-434C-B110-BD6B70F8654A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1946411" y="2128486"/>
                                      <a:ext cx="1258956" cy="646331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pPr algn="ctr"/>
                                      <a:r>
                                        <a:rPr lang="fr-FR" dirty="0"/>
                                        <a:t>Demande connexion</a:t>
                                      </a:r>
                                    </a:p>
                                  </p:txBody>
                                </p:sp>
                              </p:grpSp>
                            </p:grpSp>
                          </p:grpSp>
                          <p:sp>
                            <p:nvSpPr>
                              <p:cNvPr id="32" name="Rectangle 31">
                                <a:extLst>
                                  <a:ext uri="{FF2B5EF4-FFF2-40B4-BE49-F238E27FC236}">
                                    <a16:creationId xmlns:a16="http://schemas.microsoft.com/office/drawing/2014/main" id="{1743CF1A-071D-4480-B824-046D569B6F1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710654" y="2405485"/>
                                <a:ext cx="190459" cy="646330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fr-FR"/>
                              </a:p>
                            </p:txBody>
                          </p:sp>
                        </p:grpSp>
                        <p:sp>
                          <p:nvSpPr>
                            <p:cNvPr id="30" name="ZoneTexte 29">
                              <a:extLst>
                                <a:ext uri="{FF2B5EF4-FFF2-40B4-BE49-F238E27FC236}">
                                  <a16:creationId xmlns:a16="http://schemas.microsoft.com/office/drawing/2014/main" id="{5DA134E6-4E08-482F-8BCA-AD8401EE075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856341" y="2405484"/>
                              <a:ext cx="1550504" cy="6463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fr-FR" dirty="0" err="1"/>
                                <a:t>Accept</a:t>
                              </a:r>
                              <a:r>
                                <a:rPr lang="fr-FR" dirty="0"/>
                                <a:t> + ajout liste com</a:t>
                              </a:r>
                            </a:p>
                          </p:txBody>
                        </p:sp>
                      </p:grpSp>
                      <p:cxnSp>
                        <p:nvCxnSpPr>
                          <p:cNvPr id="28" name="Connecteur droit avec flèche 27">
                            <a:extLst>
                              <a:ext uri="{FF2B5EF4-FFF2-40B4-BE49-F238E27FC236}">
                                <a16:creationId xmlns:a16="http://schemas.microsoft.com/office/drawing/2014/main" id="{F6DF0905-0A55-4AB2-AC99-6252BD763D6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1603513" y="2882348"/>
                            <a:ext cx="2078933" cy="0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26" name="ZoneTexte 25">
                          <a:extLst>
                            <a:ext uri="{FF2B5EF4-FFF2-40B4-BE49-F238E27FC236}">
                              <a16:creationId xmlns:a16="http://schemas.microsoft.com/office/drawing/2014/main" id="{6CF434E6-F3F4-4A7B-B620-AE96372A757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393069" y="2890232"/>
                          <a:ext cx="2461589" cy="64633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dirty="0"/>
                            <a:t>Message confirmation connexion</a:t>
                          </a:r>
                        </a:p>
                      </p:txBody>
                    </p:sp>
                  </p:grpSp>
                  <p:cxnSp>
                    <p:nvCxnSpPr>
                      <p:cNvPr id="21" name="Connecteur droit avec flèche 20">
                        <a:extLst>
                          <a:ext uri="{FF2B5EF4-FFF2-40B4-BE49-F238E27FC236}">
                            <a16:creationId xmlns:a16="http://schemas.microsoft.com/office/drawing/2014/main" id="{79268A8D-DA0F-41D9-951F-B5B5F5498D9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3935898" y="3763617"/>
                        <a:ext cx="2782954" cy="1627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2" name="ZoneTexte 21">
                        <a:extLst>
                          <a:ext uri="{FF2B5EF4-FFF2-40B4-BE49-F238E27FC236}">
                            <a16:creationId xmlns:a16="http://schemas.microsoft.com/office/drawing/2014/main" id="{97432FF2-70CE-4F3C-AB97-3D2C3C48EB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33476" y="3456730"/>
                        <a:ext cx="1258956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dirty="0"/>
                          <a:t>Demande connexion</a:t>
                        </a:r>
                      </a:p>
                    </p:txBody>
                  </p:sp>
                  <p:cxnSp>
                    <p:nvCxnSpPr>
                      <p:cNvPr id="23" name="Connecteur droit avec flèche 22">
                        <a:extLst>
                          <a:ext uri="{FF2B5EF4-FFF2-40B4-BE49-F238E27FC236}">
                            <a16:creationId xmlns:a16="http://schemas.microsoft.com/office/drawing/2014/main" id="{AADE5060-35B7-49CA-BA3B-8193C2EE2CF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007057" y="4426228"/>
                        <a:ext cx="2711795" cy="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4" name="ZoneTexte 23">
                        <a:extLst>
                          <a:ext uri="{FF2B5EF4-FFF2-40B4-BE49-F238E27FC236}">
                            <a16:creationId xmlns:a16="http://schemas.microsoft.com/office/drawing/2014/main" id="{44E6D0D5-4B1F-4770-9E48-674EED4ED13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92467" y="4091323"/>
                        <a:ext cx="2461589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dirty="0"/>
                          <a:t>Message confirmation connexion</a:t>
                        </a:r>
                      </a:p>
                    </p:txBody>
                  </p:sp>
                </p:grpSp>
              </p:grpSp>
              <p:sp>
                <p:nvSpPr>
                  <p:cNvPr id="16" name="ZoneTexte 15">
                    <a:extLst>
                      <a:ext uri="{FF2B5EF4-FFF2-40B4-BE49-F238E27FC236}">
                        <a16:creationId xmlns:a16="http://schemas.microsoft.com/office/drawing/2014/main" id="{3EAC4884-A655-4100-AE00-FC980CBF959C}"/>
                      </a:ext>
                    </a:extLst>
                  </p:cNvPr>
                  <p:cNvSpPr txBox="1"/>
                  <p:nvPr/>
                </p:nvSpPr>
                <p:spPr>
                  <a:xfrm>
                    <a:off x="2133594" y="3779896"/>
                    <a:ext cx="1550504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dirty="0" err="1"/>
                      <a:t>Accept</a:t>
                    </a:r>
                    <a:r>
                      <a:rPr lang="fr-FR" dirty="0"/>
                      <a:t> + ajout liste com</a:t>
                    </a:r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B35BC4BE-6C93-4020-8E4F-1B8E65745DE9}"/>
                      </a:ext>
                    </a:extLst>
                  </p:cNvPr>
                  <p:cNvSpPr/>
                  <p:nvPr/>
                </p:nvSpPr>
                <p:spPr>
                  <a:xfrm>
                    <a:off x="3707289" y="3662728"/>
                    <a:ext cx="193824" cy="883088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cxnSp>
              <p:nvCxnSpPr>
                <p:cNvPr id="11" name="Connecteur droit avec flèche 10">
                  <a:extLst>
                    <a:ext uri="{FF2B5EF4-FFF2-40B4-BE49-F238E27FC236}">
                      <a16:creationId xmlns:a16="http://schemas.microsoft.com/office/drawing/2014/main" id="{6EE22D6E-0F02-4A7E-8694-DA1935C64E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07057" y="5128591"/>
                  <a:ext cx="4620108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necteur droit avec flèche 11">
                  <a:extLst>
                    <a:ext uri="{FF2B5EF4-FFF2-40B4-BE49-F238E27FC236}">
                      <a16:creationId xmlns:a16="http://schemas.microsoft.com/office/drawing/2014/main" id="{6DB0E6CB-727B-41D3-96B7-C6B6F0EBD3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50947" y="5612297"/>
                  <a:ext cx="4576218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EDD1E146-FFC5-420D-94B7-BC4919EE5D38}"/>
                    </a:ext>
                  </a:extLst>
                </p:cNvPr>
                <p:cNvSpPr txBox="1"/>
                <p:nvPr/>
              </p:nvSpPr>
              <p:spPr>
                <a:xfrm>
                  <a:off x="5687633" y="4802401"/>
                  <a:ext cx="12589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Demande connexion</a:t>
                  </a:r>
                </a:p>
              </p:txBody>
            </p:sp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CF29F9BB-9A56-443D-A44F-CF96B7C74D04}"/>
                    </a:ext>
                  </a:extLst>
                </p:cNvPr>
                <p:cNvSpPr txBox="1"/>
                <p:nvPr/>
              </p:nvSpPr>
              <p:spPr>
                <a:xfrm>
                  <a:off x="5108261" y="5622992"/>
                  <a:ext cx="246158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Message confirmation connexion</a:t>
                  </a:r>
                </a:p>
              </p:txBody>
            </p:sp>
          </p:grp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D361815-18DC-4ED7-9FCF-B408F46D18D8}"/>
                  </a:ext>
                </a:extLst>
              </p:cNvPr>
              <p:cNvSpPr/>
              <p:nvPr/>
            </p:nvSpPr>
            <p:spPr>
              <a:xfrm>
                <a:off x="3700183" y="4943054"/>
                <a:ext cx="193824" cy="88308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217F90E8-F67B-4A1B-9705-0D41F6944539}"/>
                </a:ext>
              </a:extLst>
            </p:cNvPr>
            <p:cNvSpPr txBox="1"/>
            <p:nvPr/>
          </p:nvSpPr>
          <p:spPr>
            <a:xfrm>
              <a:off x="2058267" y="5125566"/>
              <a:ext cx="1550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Accept</a:t>
              </a:r>
              <a:r>
                <a:rPr lang="fr-FR" dirty="0"/>
                <a:t> + ajout liste com</a:t>
              </a:r>
            </a:p>
          </p:txBody>
        </p:sp>
      </p:grpSp>
      <p:sp>
        <p:nvSpPr>
          <p:cNvPr id="49" name="Espace réservé du pied de page 48">
            <a:extLst>
              <a:ext uri="{FF2B5EF4-FFF2-40B4-BE49-F238E27FC236}">
                <a16:creationId xmlns:a16="http://schemas.microsoft.com/office/drawing/2014/main" id="{61278DF6-8C99-4E0F-8A24-6A302A79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IPSA Bachelor 2 - Court - Diaz</a:t>
            </a:r>
            <a:endParaRPr lang="fr-FR"/>
          </a:p>
        </p:txBody>
      </p:sp>
      <p:sp>
        <p:nvSpPr>
          <p:cNvPr id="50" name="Espace réservé de la date 49">
            <a:extLst>
              <a:ext uri="{FF2B5EF4-FFF2-40B4-BE49-F238E27FC236}">
                <a16:creationId xmlns:a16="http://schemas.microsoft.com/office/drawing/2014/main" id="{4327D556-612A-4EAA-9B3F-3A9327F2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C80A-C1D2-47B1-9C7D-5ECBD96EE0C8}" type="datetime1">
              <a:rPr lang="fr-FR" smtClean="0"/>
              <a:t>02/05/2019</a:t>
            </a:fld>
            <a:endParaRPr lang="fr-FR"/>
          </a:p>
        </p:txBody>
      </p:sp>
      <p:sp>
        <p:nvSpPr>
          <p:cNvPr id="51" name="Espace réservé du numéro de diapositive 50">
            <a:extLst>
              <a:ext uri="{FF2B5EF4-FFF2-40B4-BE49-F238E27FC236}">
                <a16:creationId xmlns:a16="http://schemas.microsoft.com/office/drawing/2014/main" id="{A50EB242-D225-4573-A932-DF0C5FC96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E835-8E43-41BF-AAB0-2EB5C4CB4AE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7450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376</Words>
  <Application>Microsoft Office PowerPoint</Application>
  <PresentationFormat>Grand écran</PresentationFormat>
  <Paragraphs>118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Thème Office</vt:lpstr>
      <vt:lpstr>Projet informatique</vt:lpstr>
      <vt:lpstr>Sommaire</vt:lpstr>
      <vt:lpstr>Introduction</vt:lpstr>
      <vt:lpstr>Problématiques:</vt:lpstr>
      <vt:lpstr>Objectifs:</vt:lpstr>
      <vt:lpstr>Spécifications techniques:</vt:lpstr>
      <vt:lpstr>Plan d’action</vt:lpstr>
      <vt:lpstr>Diagrammes</vt:lpstr>
      <vt:lpstr>Diagramme de séquence - Connexion</vt:lpstr>
      <vt:lpstr>Diagramme de séquence – envoi/réception</vt:lpstr>
      <vt:lpstr>Structure du programme</vt:lpstr>
      <vt:lpstr>Détail de l’envoi-réception</vt:lpstr>
      <vt:lpstr>Résultat atteint</vt:lpstr>
      <vt:lpstr>Programme modulable MCV</vt:lpstr>
      <vt:lpstr>Interface graphique</vt:lpstr>
      <vt:lpstr>Ouvertures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informatique</dc:title>
  <dc:creator>gregoire court</dc:creator>
  <cp:lastModifiedBy>gregoire court</cp:lastModifiedBy>
  <cp:revision>18</cp:revision>
  <dcterms:created xsi:type="dcterms:W3CDTF">2019-05-02T06:47:55Z</dcterms:created>
  <dcterms:modified xsi:type="dcterms:W3CDTF">2019-05-02T10:02:12Z</dcterms:modified>
</cp:coreProperties>
</file>