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D5822-058E-4BFB-9D9A-B3D0BAB08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E0F8C5-2139-4824-A129-80BB100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4E9EE1-8F28-40A8-BE22-56FE5EFF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6D73-1B55-4357-AC55-89BA105958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38667A-7189-47B5-8269-C2238776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49B636-E043-425B-8DD5-B322418D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4A03-2842-401D-92B2-327536020DC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48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84B44-9290-4D3E-B013-70EE1D53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C0D563-9522-4D41-901A-DE702C8D6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45CAF-4991-474D-B486-F0D1F0A4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6D73-1B55-4357-AC55-89BA105958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09C66-7DE6-4FA9-96DD-0366F1C8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866C6F-245B-4372-BBD4-25CAA250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4A03-2842-401D-92B2-327536020DC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A88D3-6648-40C6-B59E-DDF0AC080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7FCD3D-0DE4-4A23-999C-C5193E2E2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63173-6C7B-47A7-AC17-5DBB5E96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6D73-1B55-4357-AC55-89BA105958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F65F2C-20E1-4E35-8A61-F1BB9041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FDE658-D0DD-4CE6-9D33-963CE64B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4A03-2842-401D-92B2-327536020DC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2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D64D-9C77-4106-A0C6-DA436050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35ECA7-EFF7-48AD-B394-B1E82A54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C94C6-AFFA-4596-AD53-1EEEC382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6D73-1B55-4357-AC55-89BA105958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5B6F45-D9CE-41D8-B758-C7CD9D01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BF51C5-E8BD-4E46-BA01-62610F39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4A03-2842-401D-92B2-327536020DC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1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0BD39-6CAB-4478-A298-A06F863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3322D8-37D8-4043-A918-5C596137B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2348F-0E28-4BFF-A1A4-D3803CF8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6D73-1B55-4357-AC55-89BA105958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B07155-8D1C-43AE-BF7A-7141A26C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61305E-7642-48CC-81FE-FF86A431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4A03-2842-401D-92B2-327536020DC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6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65063-ABD8-433D-BA59-E78C0671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3EF44-00D8-4F4D-BCFD-5C7FA394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30FF70-3602-4B8C-A40E-4871B6D69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6C2F9-ECC6-4A55-8A60-31A4EB9C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6D73-1B55-4357-AC55-89BA105958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02ADA-B9E1-4458-AEE4-766EB81F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C5A929-215E-4C14-BADE-67693C37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4A03-2842-401D-92B2-327536020DC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89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B8CE3-C979-4C69-8107-E93F2226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2BFF2A-9CDC-4B45-84C4-51637F199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0D31DE-5F3D-40E5-87B3-E3038D5F6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54B351-A40B-423A-9FB0-A97E79424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8ADA1A-F1BD-4181-B2DB-46D3EEC81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BA9190-AACB-410E-9C3D-59F5F758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6D73-1B55-4357-AC55-89BA105958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F20152-532A-48E3-B617-2F55135C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D9B585-01FD-45B6-8FC0-430C0DD4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4A03-2842-401D-92B2-327536020DC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1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C8232-996D-4849-B31B-3E7979AE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5425B8-CBCB-4F29-B227-4D5CF3F9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6D73-1B55-4357-AC55-89BA105958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D1706F-675F-4124-BA88-2298A800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BF68DF-4F7E-4E2A-8970-FEFDF6FF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4A03-2842-401D-92B2-327536020DC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86DEE6D-D770-4A7A-9F5F-BA68D1FB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6D73-1B55-4357-AC55-89BA105958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5C27A-9EDE-4A1B-B815-A4A9DF2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317F4-1911-4AD1-BC8C-479C6C45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4A03-2842-401D-92B2-327536020DC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85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210EA-CE82-440A-9625-07E12A15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ADBC22-E01C-425C-A830-8F0F27B5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F30D35-BC31-4886-91A8-FC1E72A2B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122528-051E-4655-A520-A397BB8D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6D73-1B55-4357-AC55-89BA105958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EFF771-8267-4DA2-8C65-FB2489A9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017502-B350-4A3E-90E7-FED41210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4A03-2842-401D-92B2-327536020DC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8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27F71-1EEE-4548-A429-FC938D52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1AC64E-0EAF-438E-B1BC-E959BCA33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956C33-6A00-4A3B-828A-38669AFEB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42139C-A622-489E-8FAD-8B868799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6D73-1B55-4357-AC55-89BA105958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ED8D37-DD50-4309-AE89-148F07E2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138F5F-5413-4005-95B0-7639D076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4A03-2842-401D-92B2-327536020DC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60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DD1284-5BF6-47A3-BD61-46A4557C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A5E1A8-F8D2-4722-8BD3-6D3101E91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2B228C-BD97-4263-9BCF-F8217AD03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6D73-1B55-4357-AC55-89BA105958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167938-AB41-4B42-A1DE-C00EC3B8A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BC3BDC-EE52-42F5-9851-1FD24AA88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74A03-2842-401D-92B2-327536020DC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86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gopigo presentation&quot;">
            <a:extLst>
              <a:ext uri="{FF2B5EF4-FFF2-40B4-BE49-F238E27FC236}">
                <a16:creationId xmlns:a16="http://schemas.microsoft.com/office/drawing/2014/main" id="{50DE38B3-68CA-44C0-99BA-52C53A0AB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32" y="559234"/>
            <a:ext cx="7698271" cy="66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ACDEF6-CC9E-4C62-B560-B346C5FF1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8" y="669146"/>
            <a:ext cx="9144000" cy="971156"/>
          </a:xfrm>
        </p:spPr>
        <p:txBody>
          <a:bodyPr/>
          <a:lstStyle/>
          <a:p>
            <a:r>
              <a:rPr lang="en-GB" dirty="0" err="1"/>
              <a:t>Projet</a:t>
            </a:r>
            <a:r>
              <a:rPr lang="en-GB" dirty="0"/>
              <a:t> </a:t>
            </a:r>
            <a:r>
              <a:rPr lang="en-GB" dirty="0" err="1"/>
              <a:t>Gopigo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05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00CE23A-88FA-4BD0-B4D7-4848A77B604B}"/>
              </a:ext>
            </a:extLst>
          </p:cNvPr>
          <p:cNvGrpSpPr/>
          <p:nvPr/>
        </p:nvGrpSpPr>
        <p:grpSpPr>
          <a:xfrm>
            <a:off x="1099930" y="76203"/>
            <a:ext cx="10402957" cy="6400800"/>
            <a:chOff x="-1093306" y="314735"/>
            <a:chExt cx="10402957" cy="6400800"/>
          </a:xfrm>
          <a:solidFill>
            <a:schemeClr val="bg2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C7C181-E7BD-43D1-963E-25220F6308CE}"/>
                </a:ext>
              </a:extLst>
            </p:cNvPr>
            <p:cNvSpPr/>
            <p:nvPr/>
          </p:nvSpPr>
          <p:spPr>
            <a:xfrm>
              <a:off x="-1093306" y="314735"/>
              <a:ext cx="10402957" cy="6400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A3D3BF-731B-420A-B6DA-7F451580CE4C}"/>
                </a:ext>
              </a:extLst>
            </p:cNvPr>
            <p:cNvSpPr/>
            <p:nvPr/>
          </p:nvSpPr>
          <p:spPr>
            <a:xfrm>
              <a:off x="205408" y="1192684"/>
              <a:ext cx="834887" cy="14444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E7EBC6-E77B-47E7-8ED1-2CB6338E80E4}"/>
                </a:ext>
              </a:extLst>
            </p:cNvPr>
            <p:cNvSpPr/>
            <p:nvPr/>
          </p:nvSpPr>
          <p:spPr>
            <a:xfrm>
              <a:off x="1867727" y="4875961"/>
              <a:ext cx="1086678" cy="14444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887C59-501E-45DC-B0BD-8A7507B066C9}"/>
                </a:ext>
              </a:extLst>
            </p:cNvPr>
            <p:cNvSpPr/>
            <p:nvPr/>
          </p:nvSpPr>
          <p:spPr>
            <a:xfrm>
              <a:off x="5640041" y="2964748"/>
              <a:ext cx="834887" cy="14444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92270EB-7E7D-4D17-B423-CC2F3E7C7E63}"/>
              </a:ext>
            </a:extLst>
          </p:cNvPr>
          <p:cNvGrpSpPr/>
          <p:nvPr/>
        </p:nvGrpSpPr>
        <p:grpSpPr>
          <a:xfrm>
            <a:off x="9780105" y="1298710"/>
            <a:ext cx="1152940" cy="755373"/>
            <a:chOff x="8110330" y="1669774"/>
            <a:chExt cx="1152940" cy="7553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047A22-4A47-44BE-81A6-3F7AC6125D27}"/>
                </a:ext>
              </a:extLst>
            </p:cNvPr>
            <p:cNvSpPr/>
            <p:nvPr/>
          </p:nvSpPr>
          <p:spPr>
            <a:xfrm>
              <a:off x="8110330" y="1722783"/>
              <a:ext cx="1152940" cy="6493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126337-6FC7-4C34-9A09-0576CB0FE709}"/>
                </a:ext>
              </a:extLst>
            </p:cNvPr>
            <p:cNvSpPr/>
            <p:nvPr/>
          </p:nvSpPr>
          <p:spPr>
            <a:xfrm>
              <a:off x="8686800" y="1934817"/>
              <a:ext cx="443948" cy="2252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743A95-F904-4C03-9B0D-E588D8F87811}"/>
                </a:ext>
              </a:extLst>
            </p:cNvPr>
            <p:cNvSpPr/>
            <p:nvPr/>
          </p:nvSpPr>
          <p:spPr>
            <a:xfrm>
              <a:off x="8743122" y="1669774"/>
              <a:ext cx="225287" cy="1060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B0F04D-1F41-44A1-8EDC-6C7113FEBC0A}"/>
                </a:ext>
              </a:extLst>
            </p:cNvPr>
            <p:cNvSpPr/>
            <p:nvPr/>
          </p:nvSpPr>
          <p:spPr>
            <a:xfrm>
              <a:off x="8746437" y="2319129"/>
              <a:ext cx="225287" cy="1060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0606C9-27A3-46AB-A250-3DEB0D3247C0}"/>
                </a:ext>
              </a:extLst>
            </p:cNvPr>
            <p:cNvSpPr/>
            <p:nvPr/>
          </p:nvSpPr>
          <p:spPr>
            <a:xfrm>
              <a:off x="8110330" y="1934817"/>
              <a:ext cx="79513" cy="22528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EE58DFF-F54E-4A36-A6C8-C55A20FFA0B4}"/>
              </a:ext>
            </a:extLst>
          </p:cNvPr>
          <p:cNvGrpSpPr/>
          <p:nvPr/>
        </p:nvGrpSpPr>
        <p:grpSpPr>
          <a:xfrm>
            <a:off x="2692125" y="447254"/>
            <a:ext cx="2454136" cy="2458282"/>
            <a:chOff x="2693505" y="447255"/>
            <a:chExt cx="2454136" cy="2458282"/>
          </a:xfrm>
        </p:grpSpPr>
        <p:sp>
          <p:nvSpPr>
            <p:cNvPr id="17" name="Arc partiel 16">
              <a:extLst>
                <a:ext uri="{FF2B5EF4-FFF2-40B4-BE49-F238E27FC236}">
                  <a16:creationId xmlns:a16="http://schemas.microsoft.com/office/drawing/2014/main" id="{7F8E41F4-255A-4500-B9D4-F12F605C02C1}"/>
                </a:ext>
              </a:extLst>
            </p:cNvPr>
            <p:cNvSpPr/>
            <p:nvPr/>
          </p:nvSpPr>
          <p:spPr>
            <a:xfrm>
              <a:off x="2693505" y="447255"/>
              <a:ext cx="2454136" cy="2458282"/>
            </a:xfrm>
            <a:prstGeom prst="pie">
              <a:avLst>
                <a:gd name="adj1" fmla="val 13622448"/>
                <a:gd name="adj2" fmla="val 1620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Arc partiel 17">
              <a:extLst>
                <a:ext uri="{FF2B5EF4-FFF2-40B4-BE49-F238E27FC236}">
                  <a16:creationId xmlns:a16="http://schemas.microsoft.com/office/drawing/2014/main" id="{33312364-9487-42A1-BED8-0AC9B0938AB6}"/>
                </a:ext>
              </a:extLst>
            </p:cNvPr>
            <p:cNvSpPr/>
            <p:nvPr/>
          </p:nvSpPr>
          <p:spPr>
            <a:xfrm>
              <a:off x="2693505" y="447255"/>
              <a:ext cx="2454136" cy="2458282"/>
            </a:xfrm>
            <a:prstGeom prst="pie">
              <a:avLst>
                <a:gd name="adj1" fmla="val 5398064"/>
                <a:gd name="adj2" fmla="val 7907822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Arc partiel 18">
              <a:extLst>
                <a:ext uri="{FF2B5EF4-FFF2-40B4-BE49-F238E27FC236}">
                  <a16:creationId xmlns:a16="http://schemas.microsoft.com/office/drawing/2014/main" id="{C824D798-F16F-44A7-9959-612C5912D892}"/>
                </a:ext>
              </a:extLst>
            </p:cNvPr>
            <p:cNvSpPr/>
            <p:nvPr/>
          </p:nvSpPr>
          <p:spPr>
            <a:xfrm>
              <a:off x="2693505" y="447255"/>
              <a:ext cx="2454136" cy="2458282"/>
            </a:xfrm>
            <a:prstGeom prst="pie">
              <a:avLst>
                <a:gd name="adj1" fmla="val 7898401"/>
                <a:gd name="adj2" fmla="val 13615323"/>
              </a:avLst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3845A71-F5F6-43B9-BF51-A35FFEE5FD11}"/>
              </a:ext>
            </a:extLst>
          </p:cNvPr>
          <p:cNvGrpSpPr/>
          <p:nvPr/>
        </p:nvGrpSpPr>
        <p:grpSpPr>
          <a:xfrm rot="16200000">
            <a:off x="3377234" y="2903463"/>
            <a:ext cx="2454136" cy="2458282"/>
            <a:chOff x="2693505" y="447255"/>
            <a:chExt cx="2454136" cy="2458282"/>
          </a:xfrm>
        </p:grpSpPr>
        <p:sp>
          <p:nvSpPr>
            <p:cNvPr id="22" name="Arc partiel 21">
              <a:extLst>
                <a:ext uri="{FF2B5EF4-FFF2-40B4-BE49-F238E27FC236}">
                  <a16:creationId xmlns:a16="http://schemas.microsoft.com/office/drawing/2014/main" id="{F6D143CF-D632-401C-AD45-D8177F6F9BCD}"/>
                </a:ext>
              </a:extLst>
            </p:cNvPr>
            <p:cNvSpPr/>
            <p:nvPr/>
          </p:nvSpPr>
          <p:spPr>
            <a:xfrm>
              <a:off x="2693505" y="447255"/>
              <a:ext cx="2454136" cy="2458282"/>
            </a:xfrm>
            <a:prstGeom prst="pie">
              <a:avLst>
                <a:gd name="adj1" fmla="val 13622448"/>
                <a:gd name="adj2" fmla="val 1620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Arc partiel 22">
              <a:extLst>
                <a:ext uri="{FF2B5EF4-FFF2-40B4-BE49-F238E27FC236}">
                  <a16:creationId xmlns:a16="http://schemas.microsoft.com/office/drawing/2014/main" id="{F652A254-6C87-4932-BEDB-66D6D4D28E12}"/>
                </a:ext>
              </a:extLst>
            </p:cNvPr>
            <p:cNvSpPr/>
            <p:nvPr/>
          </p:nvSpPr>
          <p:spPr>
            <a:xfrm>
              <a:off x="2693505" y="447255"/>
              <a:ext cx="2454136" cy="2458282"/>
            </a:xfrm>
            <a:prstGeom prst="pie">
              <a:avLst>
                <a:gd name="adj1" fmla="val 5398064"/>
                <a:gd name="adj2" fmla="val 7907822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Arc partiel 23">
              <a:extLst>
                <a:ext uri="{FF2B5EF4-FFF2-40B4-BE49-F238E27FC236}">
                  <a16:creationId xmlns:a16="http://schemas.microsoft.com/office/drawing/2014/main" id="{02C5BBE1-EBD1-45D7-8E8C-0863226853C2}"/>
                </a:ext>
              </a:extLst>
            </p:cNvPr>
            <p:cNvSpPr/>
            <p:nvPr/>
          </p:nvSpPr>
          <p:spPr>
            <a:xfrm>
              <a:off x="2693505" y="447255"/>
              <a:ext cx="2454136" cy="2458282"/>
            </a:xfrm>
            <a:prstGeom prst="pie">
              <a:avLst>
                <a:gd name="adj1" fmla="val 7898401"/>
                <a:gd name="adj2" fmla="val 13615323"/>
              </a:avLst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EBCE5861-E3ED-47D2-BDB9-17538DB5E4F6}"/>
              </a:ext>
            </a:extLst>
          </p:cNvPr>
          <p:cNvSpPr txBox="1"/>
          <p:nvPr/>
        </p:nvSpPr>
        <p:spPr>
          <a:xfrm>
            <a:off x="7890843" y="322372"/>
            <a:ext cx="196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 robot </a:t>
            </a:r>
            <a:r>
              <a:rPr lang="en-GB" dirty="0" err="1"/>
              <a:t>avance</a:t>
            </a:r>
            <a:r>
              <a:rPr lang="en-GB" dirty="0"/>
              <a:t> </a:t>
            </a:r>
            <a:r>
              <a:rPr lang="en-GB" dirty="0" err="1"/>
              <a:t>jusqu’a</a:t>
            </a:r>
            <a:r>
              <a:rPr lang="en-GB" dirty="0"/>
              <a:t> </a:t>
            </a:r>
            <a:r>
              <a:rPr lang="en-GB" dirty="0" err="1"/>
              <a:t>détection</a:t>
            </a:r>
            <a:r>
              <a:rPr lang="en-GB" dirty="0"/>
              <a:t> de </a:t>
            </a:r>
            <a:r>
              <a:rPr lang="en-GB" dirty="0" err="1"/>
              <a:t>l’obstacle</a:t>
            </a:r>
            <a:endParaRPr lang="en-GB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11DCBFB-1616-416B-A007-AECBB8563746}"/>
              </a:ext>
            </a:extLst>
          </p:cNvPr>
          <p:cNvSpPr txBox="1"/>
          <p:nvPr/>
        </p:nvSpPr>
        <p:spPr>
          <a:xfrm>
            <a:off x="4301159" y="447254"/>
            <a:ext cx="243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à 180° et trace du </a:t>
            </a:r>
            <a:r>
              <a:rPr lang="en-GB" dirty="0" err="1"/>
              <a:t>graphe</a:t>
            </a:r>
            <a:r>
              <a:rPr lang="en-GB" dirty="0"/>
              <a:t> de </a:t>
            </a:r>
            <a:r>
              <a:rPr lang="en-GB" dirty="0" err="1"/>
              <a:t>détection</a:t>
            </a:r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AEA45B-76B5-4E84-882A-FD2818D3B981}"/>
              </a:ext>
            </a:extLst>
          </p:cNvPr>
          <p:cNvSpPr txBox="1"/>
          <p:nvPr/>
        </p:nvSpPr>
        <p:spPr>
          <a:xfrm>
            <a:off x="5541343" y="2032000"/>
            <a:ext cx="1811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Rotation </a:t>
            </a:r>
            <a:r>
              <a:rPr lang="en-GB" dirty="0" err="1"/>
              <a:t>vers</a:t>
            </a:r>
            <a:r>
              <a:rPr lang="en-GB" dirty="0"/>
              <a:t> la direction </a:t>
            </a:r>
            <a:r>
              <a:rPr lang="en-GB" dirty="0" err="1"/>
              <a:t>choisie</a:t>
            </a:r>
            <a:r>
              <a:rPr lang="en-GB" dirty="0"/>
              <a:t> par </a:t>
            </a:r>
            <a:r>
              <a:rPr lang="en-GB" dirty="0" err="1"/>
              <a:t>l’utilisateur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D2B367-F586-4334-9421-8CA2DFBF0A9B}"/>
              </a:ext>
            </a:extLst>
          </p:cNvPr>
          <p:cNvSpPr txBox="1"/>
          <p:nvPr/>
        </p:nvSpPr>
        <p:spPr>
          <a:xfrm>
            <a:off x="5083865" y="2183291"/>
            <a:ext cx="196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 robot </a:t>
            </a:r>
            <a:r>
              <a:rPr lang="en-GB" dirty="0" err="1"/>
              <a:t>avance</a:t>
            </a:r>
            <a:r>
              <a:rPr lang="en-GB" dirty="0"/>
              <a:t> </a:t>
            </a:r>
            <a:r>
              <a:rPr lang="en-GB" dirty="0" err="1"/>
              <a:t>jusqu’a</a:t>
            </a:r>
            <a:r>
              <a:rPr lang="en-GB" dirty="0"/>
              <a:t> </a:t>
            </a:r>
            <a:r>
              <a:rPr lang="en-GB" dirty="0" err="1"/>
              <a:t>détection</a:t>
            </a:r>
            <a:r>
              <a:rPr lang="en-GB" dirty="0"/>
              <a:t> de </a:t>
            </a:r>
            <a:r>
              <a:rPr lang="en-GB" dirty="0" err="1"/>
              <a:t>l’obstacle</a:t>
            </a:r>
            <a:endParaRPr lang="en-GB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F0D76DA-DED3-4F91-9D80-89B8FCB79691}"/>
              </a:ext>
            </a:extLst>
          </p:cNvPr>
          <p:cNvSpPr txBox="1"/>
          <p:nvPr/>
        </p:nvSpPr>
        <p:spPr>
          <a:xfrm>
            <a:off x="5139910" y="3225693"/>
            <a:ext cx="243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à 180° et trace du </a:t>
            </a:r>
            <a:r>
              <a:rPr lang="en-GB" dirty="0" err="1"/>
              <a:t>graphe</a:t>
            </a:r>
            <a:r>
              <a:rPr lang="en-GB" dirty="0"/>
              <a:t> de </a:t>
            </a:r>
            <a:r>
              <a:rPr lang="en-GB" dirty="0" err="1"/>
              <a:t>détection</a:t>
            </a:r>
            <a:endParaRPr lang="en-GB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0DE836-B851-45A1-83C9-E3C78E5389D9}"/>
              </a:ext>
            </a:extLst>
          </p:cNvPr>
          <p:cNvSpPr txBox="1"/>
          <p:nvPr/>
        </p:nvSpPr>
        <p:spPr>
          <a:xfrm>
            <a:off x="1989551" y="3166115"/>
            <a:ext cx="1811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Rotation </a:t>
            </a:r>
            <a:r>
              <a:rPr lang="en-GB" dirty="0" err="1"/>
              <a:t>vers</a:t>
            </a:r>
            <a:r>
              <a:rPr lang="en-GB" dirty="0"/>
              <a:t> la direction </a:t>
            </a:r>
            <a:r>
              <a:rPr lang="en-GB" dirty="0" err="1"/>
              <a:t>choisie</a:t>
            </a:r>
            <a:r>
              <a:rPr lang="en-GB" dirty="0"/>
              <a:t> par </a:t>
            </a:r>
            <a:r>
              <a:rPr lang="en-GB" dirty="0" err="1"/>
              <a:t>l’utilisateur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6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47656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656 0.00093 L -0.47656 0.2509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50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Projet Gopigo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Gopigo</dc:title>
  <dc:creator>Gregoire Court</dc:creator>
  <cp:lastModifiedBy>Gregoire Court</cp:lastModifiedBy>
  <cp:revision>14</cp:revision>
  <dcterms:created xsi:type="dcterms:W3CDTF">2018-01-08T17:06:49Z</dcterms:created>
  <dcterms:modified xsi:type="dcterms:W3CDTF">2018-01-09T09:51:26Z</dcterms:modified>
</cp:coreProperties>
</file>