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/>
    <p:restoredTop sz="93045"/>
  </p:normalViewPr>
  <p:slideViewPr>
    <p:cSldViewPr snapToGrid="0" snapToObjects="1">
      <p:cViewPr varScale="1">
        <p:scale>
          <a:sx n="65" d="100"/>
          <a:sy n="65" d="100"/>
        </p:scale>
        <p:origin x="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80251-A6EF-7F48-8970-86110D1D5DF8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C47F-CE33-6A41-8C74-DC1496973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principal components) can now be used to reconstruct a large fraction of the variance of the original data.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C47F-CE33-6A41-8C74-DC14969734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4C47F-CE33-6A41-8C74-DC14969734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3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5C3B3-53E6-0F45-B497-D6D215B879A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A0B1C-D440-2E40-9C2F-CD5B0A2D7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Dimensionality Reduction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Why Dimensionality Reduction?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 smtClean="0"/>
              <a:t>Data compression</a:t>
            </a:r>
          </a:p>
          <a:p>
            <a:r>
              <a:rPr lang="en-US" dirty="0" smtClean="0"/>
              <a:t>Noise Removal</a:t>
            </a:r>
          </a:p>
          <a:p>
            <a:r>
              <a:rPr lang="en-US" dirty="0" smtClean="0"/>
              <a:t>Feature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Principal component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 smtClean="0"/>
              <a:t>Linear mapping of data to a lower-dimensional space such that the variance of the data in the lower-dimensional space is maximized.</a:t>
            </a:r>
          </a:p>
          <a:p>
            <a:r>
              <a:rPr lang="en-US" dirty="0" smtClean="0"/>
              <a:t>In practice, for a given data matrix X, the covariance data matrix is constructed:  X</a:t>
            </a:r>
            <a:r>
              <a:rPr lang="en-US" baseline="30000" dirty="0" smtClean="0"/>
              <a:t>T</a:t>
            </a:r>
            <a:r>
              <a:rPr lang="en-US" dirty="0" smtClean="0"/>
              <a:t>X</a:t>
            </a:r>
          </a:p>
          <a:p>
            <a:r>
              <a:rPr lang="en-US" dirty="0" smtClean="0"/>
              <a:t>Eigen vectors of X</a:t>
            </a:r>
            <a:r>
              <a:rPr lang="en-US" baseline="30000" dirty="0" smtClean="0"/>
              <a:t>T</a:t>
            </a:r>
            <a:r>
              <a:rPr lang="en-US" dirty="0" smtClean="0"/>
              <a:t>X correspond to the largest </a:t>
            </a:r>
            <a:r>
              <a:rPr lang="en-US" dirty="0" err="1" smtClean="0"/>
              <a:t>eigen</a:t>
            </a:r>
            <a:r>
              <a:rPr lang="en-US" dirty="0" smtClean="0"/>
              <a:t>-values are the </a:t>
            </a:r>
            <a:r>
              <a:rPr lang="en-US" b="1" dirty="0" smtClean="0"/>
              <a:t>principal components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MatLab</a:t>
            </a:r>
            <a:r>
              <a:rPr lang="en-US" dirty="0" smtClean="0"/>
              <a:t>:  [V,D] = </a:t>
            </a:r>
            <a:r>
              <a:rPr lang="en-US" dirty="0" err="1" smtClean="0"/>
              <a:t>eig</a:t>
            </a:r>
            <a:r>
              <a:rPr lang="en-US" dirty="0" smtClean="0"/>
              <a:t>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</a:p>
          <a:p>
            <a:endParaRPr lang="en-US" dirty="0" smtClean="0"/>
          </a:p>
          <a:p>
            <a:r>
              <a:rPr lang="en-US" dirty="0" smtClean="0"/>
              <a:t>Using the principal components, we can approximate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8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Finding the Principle Components:</a:t>
            </a:r>
            <a:br>
              <a:rPr lang="en-US" sz="3200" dirty="0" smtClean="0"/>
            </a:br>
            <a:r>
              <a:rPr lang="en-US" sz="3200" dirty="0" smtClean="0"/>
              <a:t>Singular Value Decomposition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313"/>
            <a:ext cx="10515600" cy="4268650"/>
          </a:xfrm>
        </p:spPr>
        <p:txBody>
          <a:bodyPr/>
          <a:lstStyle/>
          <a:p>
            <a:r>
              <a:rPr lang="en-US" dirty="0" smtClean="0"/>
              <a:t>Factor matrix X into </a:t>
            </a:r>
            <a:r>
              <a:rPr lang="en-US" dirty="0"/>
              <a:t>X</a:t>
            </a:r>
            <a:r>
              <a:rPr lang="en-US" dirty="0" smtClean="0"/>
              <a:t> = USV</a:t>
            </a:r>
            <a:r>
              <a:rPr lang="en-US" baseline="30000" dirty="0" smtClean="0"/>
              <a:t>T</a:t>
            </a:r>
            <a:r>
              <a:rPr lang="en-US" dirty="0" smtClean="0"/>
              <a:t>, where columns of U and V are orthonormal and S is diagonal.</a:t>
            </a:r>
          </a:p>
          <a:p>
            <a:endParaRPr lang="en-US" dirty="0"/>
          </a:p>
          <a:p>
            <a:r>
              <a:rPr lang="en-US" dirty="0" smtClean="0"/>
              <a:t>Given </a:t>
            </a:r>
            <a:r>
              <a:rPr lang="en-US" dirty="0" err="1" smtClean="0"/>
              <a:t>eigen</a:t>
            </a:r>
            <a:r>
              <a:rPr lang="en-US" dirty="0" smtClean="0"/>
              <a:t>-decomposition of the covariance of X:  </a:t>
            </a:r>
            <a:r>
              <a:rPr lang="en-US" dirty="0" smtClean="0"/>
              <a:t>[W,D] = </a:t>
            </a:r>
            <a:r>
              <a:rPr lang="en-US" dirty="0" err="1" smtClean="0"/>
              <a:t>eig</a:t>
            </a:r>
            <a:r>
              <a:rPr lang="en-US" dirty="0" smtClean="0"/>
              <a:t>(X</a:t>
            </a:r>
            <a:r>
              <a:rPr lang="en-US" baseline="30000" dirty="0" smtClean="0"/>
              <a:t>T</a:t>
            </a:r>
            <a:r>
              <a:rPr lang="en-US" dirty="0" smtClean="0"/>
              <a:t>X)</a:t>
            </a:r>
          </a:p>
          <a:p>
            <a:r>
              <a:rPr lang="en-US" dirty="0"/>
              <a:t>O</a:t>
            </a:r>
            <a:r>
              <a:rPr lang="en-US" dirty="0" smtClean="0"/>
              <a:t>ne can verify that,</a:t>
            </a:r>
          </a:p>
          <a:p>
            <a:r>
              <a:rPr lang="en-US" dirty="0" smtClean="0"/>
              <a:t>W = V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</a:t>
            </a:r>
            <a:r>
              <a:rPr lang="mr-IN" sz="3200" dirty="0" smtClean="0"/>
              <a:t>–</a:t>
            </a:r>
            <a:r>
              <a:rPr lang="en-US" sz="3200" dirty="0" smtClean="0"/>
              <a:t> Image Compression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208" y="1172816"/>
            <a:ext cx="6347792" cy="42318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2" y="1591296"/>
            <a:ext cx="5542722" cy="35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Exercise </a:t>
            </a:r>
            <a:r>
              <a:rPr lang="mr-IN" sz="3200" dirty="0" smtClean="0"/>
              <a:t>–</a:t>
            </a:r>
            <a:r>
              <a:rPr lang="en-US" sz="3200" dirty="0" smtClean="0"/>
              <a:t> PCA Pets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843"/>
            <a:ext cx="10515600" cy="4845120"/>
          </a:xfrm>
        </p:spPr>
        <p:txBody>
          <a:bodyPr/>
          <a:lstStyle/>
          <a:p>
            <a:r>
              <a:rPr lang="en-US" dirty="0" err="1" smtClean="0"/>
              <a:t>PCApets.m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168</Words>
  <Application>Microsoft Macintosh PowerPoint</Application>
  <PresentationFormat>Widescreen</PresentationFormat>
  <Paragraphs>26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Dimensionality Reduction</vt:lpstr>
      <vt:lpstr>Why Dimensionality Reduction?</vt:lpstr>
      <vt:lpstr>Principal component analysis</vt:lpstr>
      <vt:lpstr>Finding the Principle Components: Singular Value Decomposition</vt:lpstr>
      <vt:lpstr>Example – Image Compression</vt:lpstr>
      <vt:lpstr>Exercise – PCA Pets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Natacha Comandante Lou</dc:creator>
  <cp:lastModifiedBy>Natacha Comandante Lou</cp:lastModifiedBy>
  <cp:revision>5</cp:revision>
  <dcterms:created xsi:type="dcterms:W3CDTF">2017-10-20T21:07:43Z</dcterms:created>
  <dcterms:modified xsi:type="dcterms:W3CDTF">2017-10-20T21:50:00Z</dcterms:modified>
</cp:coreProperties>
</file>