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co Gothic Bold" charset="1" panose="000000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73433"/>
            <a:ext cx="16230600" cy="1772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MUSICALAU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67349" y="5649675"/>
            <a:ext cx="7753301" cy="41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b="true" sz="30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UN MAGASIN VIRTUEL DE MUSIQUE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6" id="6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RAPHAËL ET HUGO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6" id="6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RAPHAËL ET HUGO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21851"/>
            <a:ext cx="12877450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RÉPARTITION DU TRAVAIL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872530"/>
            <a:ext cx="10910795" cy="585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Raphaël :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Interface confortable avec les menus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La hiérarchie des fichiers .cpp et .hpp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La hiérarchie de la classe Instrument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Création des fichiers sonores .wav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Hugo :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Implémentation de SDL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Fonctions pour lire le son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Fonctions pour générer les fréquences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Les partitions (Mario)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Git :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Raphaël qui commit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Hugo qui lui envoi ses codes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6" id="6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RAPHAËL ET HUGO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21851"/>
            <a:ext cx="12877450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AMÉLIORATIONS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872530"/>
            <a:ext cx="10910795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Ajouter davantage d’instruments ou de partitions</a:t>
            </a:r>
          </a:p>
          <a:p>
            <a:pPr algn="l">
              <a:lnSpc>
                <a:spcPts val="3080"/>
              </a:lnSpc>
            </a:pP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Pouvoir choisir un instrument sur les partitions</a:t>
            </a:r>
          </a:p>
          <a:p>
            <a:pPr algn="l">
              <a:lnSpc>
                <a:spcPts val="3080"/>
              </a:lnSpc>
            </a:pP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Faire des branches pour le 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418" y="474099"/>
            <a:ext cx="17331164" cy="9338801"/>
            <a:chOff x="0" y="0"/>
            <a:chExt cx="4564586" cy="2459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4586" cy="2459602"/>
            </a:xfrm>
            <a:custGeom>
              <a:avLst/>
              <a:gdLst/>
              <a:ahLst/>
              <a:cxnLst/>
              <a:rect r="r" b="b" t="t" l="l"/>
              <a:pathLst>
                <a:path h="2459602" w="4564586">
                  <a:moveTo>
                    <a:pt x="0" y="0"/>
                  </a:moveTo>
                  <a:lnTo>
                    <a:pt x="4564586" y="0"/>
                  </a:lnTo>
                  <a:lnTo>
                    <a:pt x="4564586" y="2459602"/>
                  </a:lnTo>
                  <a:lnTo>
                    <a:pt x="0" y="2459602"/>
                  </a:lnTo>
                  <a:close/>
                </a:path>
              </a:pathLst>
            </a:custGeom>
            <a:solidFill>
              <a:srgbClr val="FFFD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564586" cy="244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8418" y="474099"/>
            <a:ext cx="6666890" cy="9338801"/>
            <a:chOff x="0" y="0"/>
            <a:chExt cx="1032876" cy="14468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2876" cy="1446825"/>
            </a:xfrm>
            <a:custGeom>
              <a:avLst/>
              <a:gdLst/>
              <a:ahLst/>
              <a:cxnLst/>
              <a:rect r="r" b="b" t="t" l="l"/>
              <a:pathLst>
                <a:path h="1446825" w="1032876">
                  <a:moveTo>
                    <a:pt x="0" y="0"/>
                  </a:moveTo>
                  <a:lnTo>
                    <a:pt x="1032876" y="0"/>
                  </a:lnTo>
                  <a:lnTo>
                    <a:pt x="1032876" y="1446825"/>
                  </a:lnTo>
                  <a:lnTo>
                    <a:pt x="0" y="1446825"/>
                  </a:lnTo>
                  <a:close/>
                </a:path>
              </a:pathLst>
            </a:custGeom>
            <a:blipFill>
              <a:blip r:embed="rId2"/>
              <a:stretch>
                <a:fillRect l="0" t="-3575" r="0" b="-357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1A1B1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2</a:t>
            </a:r>
          </a:p>
        </p:txBody>
      </p:sp>
      <p:sp>
        <p:nvSpPr>
          <p:cNvPr name="AutoShape 11" id="11"/>
          <p:cNvSpPr/>
          <p:nvPr/>
        </p:nvSpPr>
        <p:spPr>
          <a:xfrm>
            <a:off x="725728" y="1019175"/>
            <a:ext cx="638859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7114321" y="1019175"/>
            <a:ext cx="10447951" cy="0"/>
          </a:xfrm>
          <a:prstGeom prst="line">
            <a:avLst/>
          </a:prstGeom>
          <a:ln cap="flat" w="9525">
            <a:solidFill>
              <a:srgbClr val="1A1B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725728" y="741998"/>
            <a:ext cx="7753301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5"/>
              </a:lnSpc>
            </a:pPr>
            <a:r>
              <a:rPr lang="en-US" sz="1500" b="true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RAPHAËL ET HUGO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06977" y="3370626"/>
            <a:ext cx="771014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b="true">
                <a:solidFill>
                  <a:srgbClr val="FFB8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06977" y="4791029"/>
            <a:ext cx="7710148" cy="234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1A1B1D"/>
                </a:solidFill>
                <a:latin typeface="Poppins"/>
                <a:ea typeface="Poppins"/>
                <a:cs typeface="Poppins"/>
                <a:sym typeface="Poppins"/>
              </a:rPr>
              <a:t>Pourquoi faire un magasin virtuel ?</a:t>
            </a:r>
          </a:p>
          <a:p>
            <a:pPr algn="l">
              <a:lnSpc>
                <a:spcPts val="3080"/>
              </a:lnSpc>
            </a:pP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1A1B1D"/>
                </a:solidFill>
                <a:latin typeface="Poppins"/>
                <a:ea typeface="Poppins"/>
                <a:cs typeface="Poppins"/>
                <a:sym typeface="Poppins"/>
              </a:rPr>
              <a:t>Apprendre le C++</a:t>
            </a:r>
          </a:p>
          <a:p>
            <a:pPr algn="l">
              <a:lnSpc>
                <a:spcPts val="3080"/>
              </a:lnSpc>
            </a:pP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1A1B1D"/>
                </a:solidFill>
                <a:latin typeface="Poppins"/>
                <a:ea typeface="Poppins"/>
                <a:cs typeface="Poppins"/>
                <a:sym typeface="Poppins"/>
              </a:rPr>
              <a:t>Apprendre la POO, en utilisant les différentes notions comme les classes et l’héritage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418" y="474099"/>
            <a:ext cx="17331164" cy="9338801"/>
            <a:chOff x="0" y="0"/>
            <a:chExt cx="4564586" cy="2459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4586" cy="2459602"/>
            </a:xfrm>
            <a:custGeom>
              <a:avLst/>
              <a:gdLst/>
              <a:ahLst/>
              <a:cxnLst/>
              <a:rect r="r" b="b" t="t" l="l"/>
              <a:pathLst>
                <a:path h="2459602" w="4564586">
                  <a:moveTo>
                    <a:pt x="0" y="0"/>
                  </a:moveTo>
                  <a:lnTo>
                    <a:pt x="4564586" y="0"/>
                  </a:lnTo>
                  <a:lnTo>
                    <a:pt x="4564586" y="2459602"/>
                  </a:lnTo>
                  <a:lnTo>
                    <a:pt x="0" y="2459602"/>
                  </a:lnTo>
                  <a:close/>
                </a:path>
              </a:pathLst>
            </a:custGeom>
            <a:solidFill>
              <a:srgbClr val="FFFDF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564586" cy="244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8418" y="474099"/>
            <a:ext cx="6666890" cy="9338801"/>
            <a:chOff x="0" y="0"/>
            <a:chExt cx="1032876" cy="14468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2876" cy="1446825"/>
            </a:xfrm>
            <a:custGeom>
              <a:avLst/>
              <a:gdLst/>
              <a:ahLst/>
              <a:cxnLst/>
              <a:rect r="r" b="b" t="t" l="l"/>
              <a:pathLst>
                <a:path h="1446825" w="1032876">
                  <a:moveTo>
                    <a:pt x="0" y="0"/>
                  </a:moveTo>
                  <a:lnTo>
                    <a:pt x="1032876" y="0"/>
                  </a:lnTo>
                  <a:lnTo>
                    <a:pt x="1032876" y="1446825"/>
                  </a:lnTo>
                  <a:lnTo>
                    <a:pt x="0" y="1446825"/>
                  </a:lnTo>
                  <a:close/>
                </a:path>
              </a:pathLst>
            </a:custGeom>
            <a:blipFill>
              <a:blip r:embed="rId2"/>
              <a:stretch>
                <a:fillRect l="0" t="-3575" r="0" b="-357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1A1B1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3</a:t>
            </a:r>
          </a:p>
        </p:txBody>
      </p:sp>
      <p:sp>
        <p:nvSpPr>
          <p:cNvPr name="AutoShape 11" id="11"/>
          <p:cNvSpPr/>
          <p:nvPr/>
        </p:nvSpPr>
        <p:spPr>
          <a:xfrm>
            <a:off x="725728" y="1019175"/>
            <a:ext cx="638859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7114321" y="1019175"/>
            <a:ext cx="10447951" cy="0"/>
          </a:xfrm>
          <a:prstGeom prst="line">
            <a:avLst/>
          </a:prstGeom>
          <a:ln cap="flat" w="9525">
            <a:solidFill>
              <a:srgbClr val="1A1B1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725728" y="741998"/>
            <a:ext cx="7753301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5"/>
              </a:lnSpc>
            </a:pPr>
            <a:r>
              <a:rPr lang="en-US" sz="1500" b="true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RAPHAËL ET HUGO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06977" y="3370626"/>
            <a:ext cx="7710148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b="true">
                <a:solidFill>
                  <a:srgbClr val="FFB8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INTRODUCTION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06977" y="4791029"/>
            <a:ext cx="7710148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1A1B1D"/>
                </a:solidFill>
                <a:latin typeface="Poppins"/>
                <a:ea typeface="Poppins"/>
                <a:cs typeface="Poppins"/>
                <a:sym typeface="Poppins"/>
              </a:rPr>
              <a:t>Quels sont les objectifs du magasin ?</a:t>
            </a:r>
          </a:p>
          <a:p>
            <a:pPr algn="l">
              <a:lnSpc>
                <a:spcPts val="3080"/>
              </a:lnSpc>
            </a:pP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1A1B1D"/>
                </a:solidFill>
                <a:latin typeface="Poppins"/>
                <a:ea typeface="Poppins"/>
                <a:cs typeface="Poppins"/>
                <a:sym typeface="Poppins"/>
              </a:rPr>
              <a:t>Pouvoir jouer différents instruments de musiques</a:t>
            </a:r>
          </a:p>
          <a:p>
            <a:pPr algn="l">
              <a:lnSpc>
                <a:spcPts val="3080"/>
              </a:lnSpc>
            </a:pP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1A1B1D"/>
                </a:solidFill>
                <a:latin typeface="Poppins"/>
                <a:ea typeface="Poppins"/>
                <a:cs typeface="Poppins"/>
                <a:sym typeface="Poppins"/>
              </a:rPr>
              <a:t>Pouvoir lire des partitions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418" y="474099"/>
            <a:ext cx="17331164" cy="9338801"/>
            <a:chOff x="0" y="0"/>
            <a:chExt cx="2685051" cy="14468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5051" cy="1446825"/>
            </a:xfrm>
            <a:custGeom>
              <a:avLst/>
              <a:gdLst/>
              <a:ahLst/>
              <a:cxnLst/>
              <a:rect r="r" b="b" t="t" l="l"/>
              <a:pathLst>
                <a:path h="1446825" w="2685051">
                  <a:moveTo>
                    <a:pt x="0" y="0"/>
                  </a:moveTo>
                  <a:lnTo>
                    <a:pt x="2685051" y="0"/>
                  </a:lnTo>
                  <a:lnTo>
                    <a:pt x="2685051" y="1446825"/>
                  </a:lnTo>
                  <a:lnTo>
                    <a:pt x="0" y="1446825"/>
                  </a:lnTo>
                  <a:close/>
                </a:path>
              </a:pathLst>
            </a:custGeom>
            <a:blipFill>
              <a:blip r:embed="rId2"/>
              <a:stretch>
                <a:fillRect l="0" t="-89273" r="0" b="-8927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9" id="9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EFEF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EFEFE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RAPHAËL ET HUGO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08004" y="4179442"/>
            <a:ext cx="12471991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PRÉSENTATION TECHNIQUE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6" id="6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RAPHAËL ET HUGO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179562" y="1714767"/>
            <a:ext cx="3928875" cy="3928875"/>
          </a:xfrm>
          <a:custGeom>
            <a:avLst/>
            <a:gdLst/>
            <a:ahLst/>
            <a:cxnLst/>
            <a:rect r="r" b="b" t="t" l="l"/>
            <a:pathLst>
              <a:path h="3928875" w="3928875">
                <a:moveTo>
                  <a:pt x="0" y="0"/>
                </a:moveTo>
                <a:lnTo>
                  <a:pt x="3928876" y="0"/>
                </a:lnTo>
                <a:lnTo>
                  <a:pt x="3928876" y="3928875"/>
                </a:lnTo>
                <a:lnTo>
                  <a:pt x="0" y="392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15425" y="1839734"/>
            <a:ext cx="3678941" cy="3678941"/>
          </a:xfrm>
          <a:custGeom>
            <a:avLst/>
            <a:gdLst/>
            <a:ahLst/>
            <a:cxnLst/>
            <a:rect r="r" b="b" t="t" l="l"/>
            <a:pathLst>
              <a:path h="3678941" w="3678941">
                <a:moveTo>
                  <a:pt x="0" y="0"/>
                </a:moveTo>
                <a:lnTo>
                  <a:pt x="3678940" y="0"/>
                </a:lnTo>
                <a:lnTo>
                  <a:pt x="3678940" y="3678941"/>
                </a:lnTo>
                <a:lnTo>
                  <a:pt x="0" y="3678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57018" y="5732486"/>
            <a:ext cx="7013613" cy="3525814"/>
          </a:xfrm>
          <a:custGeom>
            <a:avLst/>
            <a:gdLst/>
            <a:ahLst/>
            <a:cxnLst/>
            <a:rect r="r" b="b" t="t" l="l"/>
            <a:pathLst>
              <a:path h="3525814" w="7013613">
                <a:moveTo>
                  <a:pt x="0" y="0"/>
                </a:moveTo>
                <a:lnTo>
                  <a:pt x="7013614" y="0"/>
                </a:lnTo>
                <a:lnTo>
                  <a:pt x="7013614" y="3525814"/>
                </a:lnTo>
                <a:lnTo>
                  <a:pt x="0" y="35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21851"/>
            <a:ext cx="7708678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LOGICIELS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872530"/>
            <a:ext cx="8767646" cy="117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Microsoft Visual Studio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SDL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17896" y="7852379"/>
            <a:ext cx="1705063" cy="1705063"/>
          </a:xfrm>
          <a:custGeom>
            <a:avLst/>
            <a:gdLst/>
            <a:ahLst/>
            <a:cxnLst/>
            <a:rect r="r" b="b" t="t" l="l"/>
            <a:pathLst>
              <a:path h="1705063" w="1705063">
                <a:moveTo>
                  <a:pt x="0" y="0"/>
                </a:moveTo>
                <a:lnTo>
                  <a:pt x="1705063" y="0"/>
                </a:lnTo>
                <a:lnTo>
                  <a:pt x="1705063" y="1705063"/>
                </a:lnTo>
                <a:lnTo>
                  <a:pt x="0" y="1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14866" y="7852379"/>
            <a:ext cx="1705063" cy="1705063"/>
          </a:xfrm>
          <a:custGeom>
            <a:avLst/>
            <a:gdLst/>
            <a:ahLst/>
            <a:cxnLst/>
            <a:rect r="r" b="b" t="t" l="l"/>
            <a:pathLst>
              <a:path h="1705063" w="1705063">
                <a:moveTo>
                  <a:pt x="0" y="0"/>
                </a:moveTo>
                <a:lnTo>
                  <a:pt x="1705062" y="0"/>
                </a:lnTo>
                <a:lnTo>
                  <a:pt x="1705062" y="1705063"/>
                </a:lnTo>
                <a:lnTo>
                  <a:pt x="0" y="1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7852379"/>
            <a:ext cx="1705063" cy="1705063"/>
          </a:xfrm>
          <a:custGeom>
            <a:avLst/>
            <a:gdLst/>
            <a:ahLst/>
            <a:cxnLst/>
            <a:rect r="r" b="b" t="t" l="l"/>
            <a:pathLst>
              <a:path h="1705063" w="1705063">
                <a:moveTo>
                  <a:pt x="0" y="0"/>
                </a:moveTo>
                <a:lnTo>
                  <a:pt x="1705063" y="0"/>
                </a:lnTo>
                <a:lnTo>
                  <a:pt x="1705063" y="1705063"/>
                </a:lnTo>
                <a:lnTo>
                  <a:pt x="0" y="1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22661" y="3093670"/>
            <a:ext cx="2451604" cy="3236440"/>
          </a:xfrm>
          <a:custGeom>
            <a:avLst/>
            <a:gdLst/>
            <a:ahLst/>
            <a:cxnLst/>
            <a:rect r="r" b="b" t="t" l="l"/>
            <a:pathLst>
              <a:path h="3236440" w="2451604">
                <a:moveTo>
                  <a:pt x="0" y="0"/>
                </a:moveTo>
                <a:lnTo>
                  <a:pt x="2451603" y="0"/>
                </a:lnTo>
                <a:lnTo>
                  <a:pt x="2451603" y="3236441"/>
                </a:lnTo>
                <a:lnTo>
                  <a:pt x="0" y="32364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05970" y="0"/>
            <a:ext cx="5876059" cy="10287000"/>
          </a:xfrm>
          <a:custGeom>
            <a:avLst/>
            <a:gdLst/>
            <a:ahLst/>
            <a:cxnLst/>
            <a:rect r="r" b="b" t="t" l="l"/>
            <a:pathLst>
              <a:path h="10287000" w="5876059">
                <a:moveTo>
                  <a:pt x="0" y="0"/>
                </a:moveTo>
                <a:lnTo>
                  <a:pt x="5876060" y="0"/>
                </a:lnTo>
                <a:lnTo>
                  <a:pt x="58760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6" id="6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RAPHAËL ET HUGO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21851"/>
            <a:ext cx="12877450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COMMENT ÇA MARCHE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872530"/>
            <a:ext cx="1194455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"/>
                <a:ea typeface="Poppins"/>
                <a:cs typeface="Poppins"/>
                <a:sym typeface="Poppins"/>
              </a:rPr>
              <a:t>Un système de menus dans le terminal où l’utilisateur à accès à différentes options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418" y="474099"/>
            <a:ext cx="17331164" cy="9338801"/>
            <a:chOff x="0" y="0"/>
            <a:chExt cx="2685051" cy="14468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5051" cy="1446825"/>
            </a:xfrm>
            <a:custGeom>
              <a:avLst/>
              <a:gdLst/>
              <a:ahLst/>
              <a:cxnLst/>
              <a:rect r="r" b="b" t="t" l="l"/>
              <a:pathLst>
                <a:path h="1446825" w="2685051">
                  <a:moveTo>
                    <a:pt x="0" y="0"/>
                  </a:moveTo>
                  <a:lnTo>
                    <a:pt x="2685051" y="0"/>
                  </a:lnTo>
                  <a:lnTo>
                    <a:pt x="2685051" y="1446825"/>
                  </a:lnTo>
                  <a:lnTo>
                    <a:pt x="0" y="1446825"/>
                  </a:lnTo>
                  <a:close/>
                </a:path>
              </a:pathLst>
            </a:custGeom>
            <a:blipFill>
              <a:blip r:embed="rId2"/>
              <a:stretch>
                <a:fillRect l="0" t="-89273" r="0" b="-8927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9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9" id="9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EFEF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EFEFE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RAPHAËL ET HUGO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08004" y="4179442"/>
            <a:ext cx="12471991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DÉMONSTRATION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DAGdnwNIGD8</dc:identifier>
  <dcterms:modified xsi:type="dcterms:W3CDTF">2011-08-01T06:04:30Z</dcterms:modified>
  <cp:revision>1</cp:revision>
  <dc:title>MusicaLau</dc:title>
</cp:coreProperties>
</file>