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66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5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3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6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60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2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27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48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04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3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38D5-37B1-4293-A868-335D0FCC724E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7748-059B-4553-936F-9799560E5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2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/>
          <p:cNvPicPr>
            <a:picLocks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9144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92696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92696"/>
            <a:ext cx="1057275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26815"/>
            <a:ext cx="4873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5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94271"/>
            <a:ext cx="538163" cy="8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27"/>
          <p:cNvSpPr>
            <a:spLocks/>
          </p:cNvSpPr>
          <p:nvPr/>
        </p:nvSpPr>
        <p:spPr bwMode="auto">
          <a:xfrm>
            <a:off x="791626" y="2348880"/>
            <a:ext cx="3602038" cy="173037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508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791626" y="3212976"/>
            <a:ext cx="3600450" cy="0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2" y="3717032"/>
            <a:ext cx="33528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Generali Deutschland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Gardemann</dc:creator>
  <cp:lastModifiedBy>Raphael Gardemann</cp:lastModifiedBy>
  <cp:revision>1</cp:revision>
  <dcterms:created xsi:type="dcterms:W3CDTF">2020-08-30T20:55:41Z</dcterms:created>
  <dcterms:modified xsi:type="dcterms:W3CDTF">2020-08-30T21:05:12Z</dcterms:modified>
</cp:coreProperties>
</file>