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69" r:id="rId17"/>
    <p:sldId id="271" r:id="rId18"/>
    <p:sldId id="276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15B22-CC54-7CC8-57D4-338F40565A6E}" v="2" dt="2024-11-04T19:47:54.771"/>
    <p1510:client id="{5031CF69-F2CF-1933-C192-0CA56F4DD8D6}" v="203" dt="2024-11-04T20:07:52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5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5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4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6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7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2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0" r:id="rId6"/>
    <p:sldLayoutId id="2147483766" r:id="rId7"/>
    <p:sldLayoutId id="2147483767" r:id="rId8"/>
    <p:sldLayoutId id="2147483768" r:id="rId9"/>
    <p:sldLayoutId id="2147483769" r:id="rId10"/>
    <p:sldLayoutId id="21474837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2EF7BB-C3A6-93A6-24BD-E6EA89AE5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lang="pt-BR" sz="2800" dirty="0"/>
              <a:t>Trabalho de Big Data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B0C46B-0675-92A7-9BEB-F9D616CA2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36512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 dirty="0"/>
              <a:t>Gabriel  Velasco, João Pedro Borel, </a:t>
            </a:r>
            <a:r>
              <a:rPr lang="pt-BR" sz="1400" dirty="0">
                <a:ea typeface="+mn-lt"/>
                <a:cs typeface="+mn-lt"/>
              </a:rPr>
              <a:t>Miguel </a:t>
            </a:r>
            <a:r>
              <a:rPr lang="pt-BR" sz="1400" dirty="0" err="1">
                <a:ea typeface="+mn-lt"/>
                <a:cs typeface="+mn-lt"/>
              </a:rPr>
              <a:t>Boschini</a:t>
            </a:r>
            <a:r>
              <a:rPr lang="pt-BR" sz="1400" dirty="0">
                <a:ea typeface="+mn-lt"/>
                <a:cs typeface="+mn-lt"/>
              </a:rPr>
              <a:t> e Raphael Harrison </a:t>
            </a:r>
            <a:endParaRPr lang="pt-BR" dirty="0"/>
          </a:p>
        </p:txBody>
      </p:sp>
      <p:pic>
        <p:nvPicPr>
          <p:cNvPr id="14" name="Picture 3" descr="Tela de Fundo de Tecnologia de Rede">
            <a:extLst>
              <a:ext uri="{FF2B5EF4-FFF2-40B4-BE49-F238E27FC236}">
                <a16:creationId xmlns:a16="http://schemas.microsoft.com/office/drawing/2014/main" id="{24D52C54-A326-4770-2309-6ADFC0F4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" r="-2" b="27303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9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Espaço Reservado para Conteúdo 7" descr="Gráfico, Gráfico de pizza&#10;&#10;Descrição gerada automaticamente">
            <a:extLst>
              <a:ext uri="{FF2B5EF4-FFF2-40B4-BE49-F238E27FC236}">
                <a16:creationId xmlns:a16="http://schemas.microsoft.com/office/drawing/2014/main" id="{6625B3CA-BFFF-9382-0C14-0A2184487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99" y="697128"/>
            <a:ext cx="12193306" cy="6158102"/>
          </a:xfrm>
        </p:spPr>
      </p:pic>
    </p:spTree>
    <p:extLst>
      <p:ext uri="{BB962C8B-B14F-4D97-AF65-F5344CB8AC3E}">
        <p14:creationId xmlns:p14="http://schemas.microsoft.com/office/powerpoint/2010/main" val="206914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Espaço Reservado para Conteúdo 6" descr="Texto&#10;&#10;Descrição gerada automaticamente">
            <a:extLst>
              <a:ext uri="{FF2B5EF4-FFF2-40B4-BE49-F238E27FC236}">
                <a16:creationId xmlns:a16="http://schemas.microsoft.com/office/drawing/2014/main" id="{A19BF51A-CCD6-62C8-4DB0-C4EEA1F1E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19" y="357898"/>
            <a:ext cx="11616298" cy="2963373"/>
          </a:xfr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13DDA0F0-0BFE-EE83-BC44-6E8B0351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2" y="3429526"/>
            <a:ext cx="7772397" cy="32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2575DC31-C5E5-CA35-DBB3-77594BBDC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61" y="242111"/>
            <a:ext cx="11069450" cy="2943940"/>
          </a:xfr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8697469-8272-9E38-A068-C993E7419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9" y="3398039"/>
            <a:ext cx="8130986" cy="32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8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Espaço Reservado para Conteúdo 6" descr="Gráfico, Gráfico de linhas&#10;&#10;Descrição gerada automaticamente">
            <a:extLst>
              <a:ext uri="{FF2B5EF4-FFF2-40B4-BE49-F238E27FC236}">
                <a16:creationId xmlns:a16="http://schemas.microsoft.com/office/drawing/2014/main" id="{75120253-81DD-55D6-DE7E-A458AB8A4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" y="831570"/>
            <a:ext cx="12191437" cy="6023254"/>
          </a:xfr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846CD21-02F7-B897-1E63-096636263B7D}"/>
              </a:ext>
            </a:extLst>
          </p:cNvPr>
          <p:cNvSpPr/>
          <p:nvPr/>
        </p:nvSpPr>
        <p:spPr>
          <a:xfrm>
            <a:off x="39584" y="860961"/>
            <a:ext cx="4661064" cy="188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A87E6A-4C56-E81E-8FEF-F811C49738FD}"/>
              </a:ext>
            </a:extLst>
          </p:cNvPr>
          <p:cNvSpPr txBox="1"/>
          <p:nvPr/>
        </p:nvSpPr>
        <p:spPr>
          <a:xfrm>
            <a:off x="35858" y="824753"/>
            <a:ext cx="52891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err="1"/>
              <a:t>Padrões</a:t>
            </a:r>
            <a:r>
              <a:rPr lang="en-US" sz="1200" b="1" dirty="0"/>
              <a:t> de </a:t>
            </a:r>
            <a:r>
              <a:rPr lang="en-US" sz="1200" b="1" dirty="0" err="1"/>
              <a:t>Aprovação</a:t>
            </a:r>
            <a:r>
              <a:rPr lang="en-US" sz="1200" b="1" dirty="0"/>
              <a:t> Escolar do 1º </a:t>
            </a:r>
            <a:r>
              <a:rPr lang="en-US" sz="1200" b="1" dirty="0" err="1"/>
              <a:t>ao</a:t>
            </a:r>
            <a:r>
              <a:rPr lang="en-US" sz="1200" b="1" dirty="0"/>
              <a:t> 9º de Niterói e São Gonçalo</a:t>
            </a:r>
            <a:r>
              <a:rPr lang="pt-BR" sz="1200" dirty="0"/>
              <a:t>​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7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Espaço Reservado para Conteúdo 2" descr="Gráfico, Gráfico de linhas">
            <a:extLst>
              <a:ext uri="{FF2B5EF4-FFF2-40B4-BE49-F238E27FC236}">
                <a16:creationId xmlns:a16="http://schemas.microsoft.com/office/drawing/2014/main" id="{6B22F19A-DD2C-2162-BE1E-C148B0885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" y="831570"/>
            <a:ext cx="12187711" cy="6023254"/>
          </a:xfr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B5D876D-4EE8-337A-B91E-8D045341ABD9}"/>
              </a:ext>
            </a:extLst>
          </p:cNvPr>
          <p:cNvSpPr/>
          <p:nvPr/>
        </p:nvSpPr>
        <p:spPr>
          <a:xfrm>
            <a:off x="77306" y="832203"/>
            <a:ext cx="3899064" cy="178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1F675A-7129-526E-3ED4-2E7E58B597B4}"/>
              </a:ext>
            </a:extLst>
          </p:cNvPr>
          <p:cNvSpPr txBox="1"/>
          <p:nvPr/>
        </p:nvSpPr>
        <p:spPr>
          <a:xfrm>
            <a:off x="0" y="833718"/>
            <a:ext cx="77992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err="1"/>
              <a:t>Padrões</a:t>
            </a:r>
            <a:r>
              <a:rPr lang="en-US" sz="1200" b="1" dirty="0"/>
              <a:t> de </a:t>
            </a:r>
            <a:r>
              <a:rPr lang="en-US" sz="1200" b="1" dirty="0" err="1"/>
              <a:t>Reprovação</a:t>
            </a:r>
            <a:r>
              <a:rPr lang="en-US" sz="1200" b="1" dirty="0"/>
              <a:t> Escolar do 1º </a:t>
            </a:r>
            <a:r>
              <a:rPr lang="en-US" sz="1200" b="1" dirty="0" err="1"/>
              <a:t>ao</a:t>
            </a:r>
            <a:r>
              <a:rPr lang="en-US" sz="1200" b="1" dirty="0"/>
              <a:t> 9º de Niterói e São Gonçalo</a:t>
            </a:r>
          </a:p>
        </p:txBody>
      </p:sp>
    </p:spTree>
    <p:extLst>
      <p:ext uri="{BB962C8B-B14F-4D97-AF65-F5344CB8AC3E}">
        <p14:creationId xmlns:p14="http://schemas.microsoft.com/office/powerpoint/2010/main" val="106924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Espaço Reservado para Conteúdo 2" descr="Gráfico, Gráfico de linhas&#10;&#10;Descrição gerada automaticamente">
            <a:extLst>
              <a:ext uri="{FF2B5EF4-FFF2-40B4-BE49-F238E27FC236}">
                <a16:creationId xmlns:a16="http://schemas.microsoft.com/office/drawing/2014/main" id="{855E47FB-57C2-5990-0040-33913D9E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" y="741924"/>
            <a:ext cx="12186647" cy="6112901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AD8FF85-33D2-748C-24C8-189F21244083}"/>
              </a:ext>
            </a:extLst>
          </p:cNvPr>
          <p:cNvSpPr/>
          <p:nvPr/>
        </p:nvSpPr>
        <p:spPr>
          <a:xfrm>
            <a:off x="19792" y="752103"/>
            <a:ext cx="5967350" cy="168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81F312-B88B-5E9C-0202-39258DF17B35}"/>
              </a:ext>
            </a:extLst>
          </p:cNvPr>
          <p:cNvSpPr txBox="1"/>
          <p:nvPr/>
        </p:nvSpPr>
        <p:spPr>
          <a:xfrm>
            <a:off x="0" y="735105"/>
            <a:ext cx="58449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err="1"/>
              <a:t>Padrões</a:t>
            </a:r>
            <a:r>
              <a:rPr lang="en-US" sz="1200" b="1" dirty="0"/>
              <a:t> de </a:t>
            </a:r>
            <a:r>
              <a:rPr lang="en-US" sz="1200" b="1" dirty="0" err="1"/>
              <a:t>Abandono</a:t>
            </a:r>
            <a:r>
              <a:rPr lang="en-US" sz="1200" b="1" dirty="0"/>
              <a:t> Escolar do 1º </a:t>
            </a:r>
            <a:r>
              <a:rPr lang="en-US" sz="1200" b="1" dirty="0" err="1"/>
              <a:t>ao</a:t>
            </a:r>
            <a:r>
              <a:rPr lang="en-US" sz="1200" b="1" dirty="0"/>
              <a:t> 9º de Niterói e São Gonçalo</a:t>
            </a:r>
            <a:r>
              <a:rPr lang="pt-BR" sz="1200" dirty="0"/>
              <a:t>​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11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Espaço Reservado para Conteúdo 2" descr="Gráfico, Gráfico de linhas&#10;&#10;Descrição gerada automaticamente">
            <a:extLst>
              <a:ext uri="{FF2B5EF4-FFF2-40B4-BE49-F238E27FC236}">
                <a16:creationId xmlns:a16="http://schemas.microsoft.com/office/drawing/2014/main" id="{36558CF7-992F-5ED5-6A7D-D2294530C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" y="732959"/>
            <a:ext cx="12190189" cy="612186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1DD3593-AC9B-D890-6D96-7A2ADDE8E64B}"/>
              </a:ext>
            </a:extLst>
          </p:cNvPr>
          <p:cNvSpPr/>
          <p:nvPr/>
        </p:nvSpPr>
        <p:spPr>
          <a:xfrm>
            <a:off x="138545" y="791688"/>
            <a:ext cx="4106883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C689CB-9777-8E74-6089-0191DC126F0F}"/>
              </a:ext>
            </a:extLst>
          </p:cNvPr>
          <p:cNvSpPr txBox="1"/>
          <p:nvPr/>
        </p:nvSpPr>
        <p:spPr>
          <a:xfrm>
            <a:off x="0" y="788894"/>
            <a:ext cx="6096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err="1"/>
              <a:t>Padrões</a:t>
            </a:r>
            <a:r>
              <a:rPr lang="en-US" sz="1200" b="1" dirty="0"/>
              <a:t> de </a:t>
            </a:r>
            <a:r>
              <a:rPr lang="en-US" sz="1200" b="1" dirty="0" err="1"/>
              <a:t>Aprovação</a:t>
            </a:r>
            <a:r>
              <a:rPr lang="en-US" sz="1200" b="1" dirty="0"/>
              <a:t> Escolar do Ensino Médio de Niterói e São Gonçalo</a:t>
            </a:r>
            <a:r>
              <a:rPr lang="pt-BR" sz="1200" dirty="0"/>
              <a:t>​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08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1B1A2E00-F63F-ED46-6BCA-286A5A966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8" y="732958"/>
            <a:ext cx="12203613" cy="6121866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D3E3541-C2DC-26E7-0AD9-5308F8D0E934}"/>
              </a:ext>
            </a:extLst>
          </p:cNvPr>
          <p:cNvSpPr/>
          <p:nvPr/>
        </p:nvSpPr>
        <p:spPr>
          <a:xfrm>
            <a:off x="-5240" y="731379"/>
            <a:ext cx="4513205" cy="219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0662AD-340C-F947-9F56-0D60BCCF7FA6}"/>
              </a:ext>
            </a:extLst>
          </p:cNvPr>
          <p:cNvSpPr txBox="1"/>
          <p:nvPr/>
        </p:nvSpPr>
        <p:spPr>
          <a:xfrm>
            <a:off x="-8965" y="735104"/>
            <a:ext cx="55850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err="1"/>
              <a:t>Padrões</a:t>
            </a:r>
            <a:r>
              <a:rPr lang="en-US" sz="1200" b="1" dirty="0"/>
              <a:t> de </a:t>
            </a:r>
            <a:r>
              <a:rPr lang="en-US" sz="1200" b="1" dirty="0" err="1"/>
              <a:t>Reprovação</a:t>
            </a:r>
            <a:r>
              <a:rPr lang="en-US" sz="1200" b="1" dirty="0"/>
              <a:t> Escolar do Ensino Médio de Niterói e São Gonçalo</a:t>
            </a:r>
            <a:r>
              <a:rPr lang="pt-BR" sz="1200" dirty="0"/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539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Espaço Reservado para Conteúdo 2" descr="Gráfico, Gráfico de linhas&#10;&#10;Descrição gerada automaticamente">
            <a:extLst>
              <a:ext uri="{FF2B5EF4-FFF2-40B4-BE49-F238E27FC236}">
                <a16:creationId xmlns:a16="http://schemas.microsoft.com/office/drawing/2014/main" id="{6627DD67-4110-2C5E-57F1-FF8F51989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" y="849500"/>
            <a:ext cx="12189623" cy="6005325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DAF28EF-66FF-5121-CDD3-AB47FEBA4803}"/>
              </a:ext>
            </a:extLst>
          </p:cNvPr>
          <p:cNvSpPr/>
          <p:nvPr/>
        </p:nvSpPr>
        <p:spPr>
          <a:xfrm>
            <a:off x="9896" y="851064"/>
            <a:ext cx="5917870" cy="178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F8E468-8F68-5227-5864-13BEB17EF1A3}"/>
              </a:ext>
            </a:extLst>
          </p:cNvPr>
          <p:cNvSpPr txBox="1"/>
          <p:nvPr/>
        </p:nvSpPr>
        <p:spPr>
          <a:xfrm>
            <a:off x="0" y="824753"/>
            <a:ext cx="56029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err="1"/>
              <a:t>Padrões</a:t>
            </a:r>
            <a:r>
              <a:rPr lang="en-US" sz="1200" b="1" dirty="0"/>
              <a:t> de </a:t>
            </a:r>
            <a:r>
              <a:rPr lang="en-US" sz="1200" b="1" dirty="0" err="1"/>
              <a:t>Abandono</a:t>
            </a:r>
            <a:r>
              <a:rPr lang="en-US" sz="1200" b="1" dirty="0"/>
              <a:t> Escolar do Ensino Médio de Niterói e São Gonçalo</a:t>
            </a:r>
            <a:r>
              <a:rPr lang="pt-BR" sz="1200" dirty="0"/>
              <a:t>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938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Espaço Reservado para Conteúdo 2" descr="Texto, Linha do tempo&#10;&#10;Descrição gerada automaticamente">
            <a:extLst>
              <a:ext uri="{FF2B5EF4-FFF2-40B4-BE49-F238E27FC236}">
                <a16:creationId xmlns:a16="http://schemas.microsoft.com/office/drawing/2014/main" id="{923D229A-D47D-078F-FC27-FA2EC38B2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12" y="568961"/>
            <a:ext cx="9948862" cy="2783295"/>
          </a:xfr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46672FBA-CA0E-8D71-142F-E9395FC2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77" y="3948240"/>
            <a:ext cx="7682750" cy="25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6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48C37465-188D-6369-AB40-5E1D9E9C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" y="745784"/>
            <a:ext cx="12190225" cy="6111343"/>
          </a:xfrm>
        </p:spPr>
      </p:pic>
    </p:spTree>
    <p:extLst>
      <p:ext uri="{BB962C8B-B14F-4D97-AF65-F5344CB8AC3E}">
        <p14:creationId xmlns:p14="http://schemas.microsoft.com/office/powerpoint/2010/main" val="44012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Espaço Reservado para Conteúdo 9" descr="Texto&#10;&#10;Descrição gerada automaticamente">
            <a:extLst>
              <a:ext uri="{FF2B5EF4-FFF2-40B4-BE49-F238E27FC236}">
                <a16:creationId xmlns:a16="http://schemas.microsoft.com/office/drawing/2014/main" id="{39F762C1-6ABC-7E9A-238A-EB6FED26F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36" y="685982"/>
            <a:ext cx="10908085" cy="2827161"/>
          </a:xfrm>
        </p:spPr>
      </p:pic>
      <p:pic>
        <p:nvPicPr>
          <p:cNvPr id="12" name="Imagem 11" descr="Calendário&#10;&#10;Descrição gerada automaticamente">
            <a:extLst>
              <a:ext uri="{FF2B5EF4-FFF2-40B4-BE49-F238E27FC236}">
                <a16:creationId xmlns:a16="http://schemas.microsoft.com/office/drawing/2014/main" id="{EF8CA111-6106-FEA9-5AC9-F258F8AAF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364" y="3743953"/>
            <a:ext cx="6831104" cy="27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72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Espaço Reservado para Conteúdo 6" descr="Linha do tempo&#10;&#10;Descrição gerada automaticamente">
            <a:extLst>
              <a:ext uri="{FF2B5EF4-FFF2-40B4-BE49-F238E27FC236}">
                <a16:creationId xmlns:a16="http://schemas.microsoft.com/office/drawing/2014/main" id="{A7DA70F8-CF67-68E9-37F8-F8F597C93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78" y="367034"/>
            <a:ext cx="10603285" cy="2891314"/>
          </a:xfr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4490F602-14E4-8DF4-B00F-5D35A23F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695" y="3910473"/>
            <a:ext cx="7548279" cy="22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76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997" y="618176"/>
            <a:ext cx="4930822" cy="3189034"/>
          </a:xfrm>
        </p:spPr>
        <p:txBody>
          <a:bodyPr anchor="t">
            <a:normAutofit/>
          </a:bodyPr>
          <a:lstStyle/>
          <a:p>
            <a:r>
              <a:rPr lang="pt-BR" dirty="0"/>
              <a:t>Parceria</a:t>
            </a:r>
          </a:p>
        </p:txBody>
      </p:sp>
      <p:pic>
        <p:nvPicPr>
          <p:cNvPr id="20" name="Espaço Reservado para Conteúdo 19" descr="Ícone&#10;&#10;Descrição gerada automaticamente">
            <a:extLst>
              <a:ext uri="{FF2B5EF4-FFF2-40B4-BE49-F238E27FC236}">
                <a16:creationId xmlns:a16="http://schemas.microsoft.com/office/drawing/2014/main" id="{E29F406F-520B-7904-9EAF-5A13F1ED4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048" y="2086658"/>
            <a:ext cx="3927905" cy="3925890"/>
          </a:xfrm>
        </p:spPr>
      </p:pic>
      <p:pic>
        <p:nvPicPr>
          <p:cNvPr id="22" name="Imagem 21" descr="Forma&#10;&#10;Descrição gerada automaticamente">
            <a:extLst>
              <a:ext uri="{FF2B5EF4-FFF2-40B4-BE49-F238E27FC236}">
                <a16:creationId xmlns:a16="http://schemas.microsoft.com/office/drawing/2014/main" id="{8A679344-F7C2-4D16-75DA-78DBB11B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60" y="2362199"/>
            <a:ext cx="4653242" cy="3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9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BA11F17F-A486-DA90-BC85-1F73AF1A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620"/>
            <a:ext cx="12191997" cy="6112829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84D0CBC-F693-2AB7-A0BB-4494CB2D1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10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065BE3BF-CD3F-DA1C-737F-E5ECBCA4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091"/>
            <a:ext cx="12191998" cy="6110852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939EF44-2095-8816-2F32-FB4680AD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9904" y="5959411"/>
            <a:ext cx="832998" cy="492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000" dirty="0"/>
              <a:t>0,01</a:t>
            </a:r>
          </a:p>
        </p:txBody>
      </p:sp>
    </p:spTree>
    <p:extLst>
      <p:ext uri="{BB962C8B-B14F-4D97-AF65-F5344CB8AC3E}">
        <p14:creationId xmlns:p14="http://schemas.microsoft.com/office/powerpoint/2010/main" val="326635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04BBC7A5-28C8-442F-7C94-2499402B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735"/>
            <a:ext cx="12191997" cy="61126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2EAA1C-E754-7ACD-0601-35440D64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85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Espaço Reservado para Conteúdo 8" descr="Gráfico, Gráfico de barras&#10;&#10;Descrição gerada automaticamente">
            <a:extLst>
              <a:ext uri="{FF2B5EF4-FFF2-40B4-BE49-F238E27FC236}">
                <a16:creationId xmlns:a16="http://schemas.microsoft.com/office/drawing/2014/main" id="{7BD261AA-3AB2-A8B5-9FB0-D21F7A9ED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23" y="885360"/>
            <a:ext cx="12192815" cy="5969465"/>
          </a:xfrm>
        </p:spPr>
      </p:pic>
    </p:spTree>
    <p:extLst>
      <p:ext uri="{BB962C8B-B14F-4D97-AF65-F5344CB8AC3E}">
        <p14:creationId xmlns:p14="http://schemas.microsoft.com/office/powerpoint/2010/main" val="312168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40C70689-2334-69AD-B13D-CAD19E53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838"/>
            <a:ext cx="12191999" cy="611439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64B23B-F900-8354-16AE-D7D10095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88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Espaço Reservado para Conteúdo 2" descr="Texto&#10;&#10;Descrição gerada automaticamente">
            <a:extLst>
              <a:ext uri="{FF2B5EF4-FFF2-40B4-BE49-F238E27FC236}">
                <a16:creationId xmlns:a16="http://schemas.microsoft.com/office/drawing/2014/main" id="{A176E17E-CE48-1578-77EC-C5E037D0A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88" b="54831"/>
          <a:stretch/>
        </p:blipFill>
        <p:spPr>
          <a:xfrm>
            <a:off x="1365141" y="622482"/>
            <a:ext cx="6217735" cy="1634247"/>
          </a:xfr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5BC677C-08D6-333A-0961-2E37874D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923" y="2509221"/>
            <a:ext cx="7005487" cy="38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8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1AF30C-2BE1-4425-8E40-60A11CC7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CA1E-81F1-366B-9BF4-E4B7F62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2769705"/>
            <a:ext cx="4930822" cy="318903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C8D9B-0C08-44F4-A4DD-1ABA59F2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6720"/>
            <a:ext cx="7035137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E28D19-DEF6-4922-81CC-F5A7FEAD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44" y="-6720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2AD57-C107-4CF3-ADED-3DD9FE1A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035138" y="-6724"/>
            <a:ext cx="5162722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CEDF2A68-601C-4BC5-A60B-9B0BEF2F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27589" y="-7468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22359E-861F-4760-8C37-17F4D0FC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3" y="-45775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Espaço Reservado para Conteúdo 24" descr="Gráfico, Gráfico de pizza&#10;&#10;Descrição gerada automaticamente">
            <a:extLst>
              <a:ext uri="{FF2B5EF4-FFF2-40B4-BE49-F238E27FC236}">
                <a16:creationId xmlns:a16="http://schemas.microsoft.com/office/drawing/2014/main" id="{F40F5A4E-FB20-F497-0C15-7B8946AEA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66" y="661269"/>
            <a:ext cx="12196407" cy="6193961"/>
          </a:xfrm>
        </p:spPr>
      </p:pic>
    </p:spTree>
    <p:extLst>
      <p:ext uri="{BB962C8B-B14F-4D97-AF65-F5344CB8AC3E}">
        <p14:creationId xmlns:p14="http://schemas.microsoft.com/office/powerpoint/2010/main" val="177067338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D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BC7"/>
      </a:accent6>
      <a:hlink>
        <a:srgbClr val="3F5E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BlocksVTI</vt:lpstr>
      <vt:lpstr>Trabalho de Big Data em Python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Parceria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335</cp:revision>
  <dcterms:created xsi:type="dcterms:W3CDTF">2024-10-25T20:53:16Z</dcterms:created>
  <dcterms:modified xsi:type="dcterms:W3CDTF">2024-11-04T20:08:37Z</dcterms:modified>
</cp:coreProperties>
</file>