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1" r:id="rId6"/>
    <p:sldId id="257" r:id="rId7"/>
    <p:sldId id="258" r:id="rId8"/>
    <p:sldId id="260" r:id="rId9"/>
    <p:sldId id="259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432B5-93B0-430F-A252-14EB54D41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Smartphone-Based Recognition of Human Activities and Postural Transitions Data Set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083B1B-8A58-4DA0-B558-984DEAFA4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Raphaël HENIN</a:t>
            </a:r>
          </a:p>
        </p:txBody>
      </p:sp>
    </p:spTree>
    <p:extLst>
      <p:ext uri="{BB962C8B-B14F-4D97-AF65-F5344CB8AC3E}">
        <p14:creationId xmlns:p14="http://schemas.microsoft.com/office/powerpoint/2010/main" val="377627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E84D5-5A7F-4C2B-8199-2CA3BCCA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Flask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45904-EA56-4B41-8982-2E2F3FB0D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Test avec une </a:t>
            </a:r>
            <a:r>
              <a:rPr lang="fr-FR" dirty="0" err="1"/>
              <a:t>request</a:t>
            </a:r>
            <a:r>
              <a:rPr lang="fr-FR" dirty="0"/>
              <a:t> POST et des paramètres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6A124F-6B96-4BBA-9F18-46478051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4" y="3000351"/>
            <a:ext cx="6195523" cy="8572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D4A0A9-9154-4E52-8EC0-F072C3420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683" y="3000351"/>
            <a:ext cx="4724809" cy="15241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4116BB-5B74-474C-8F79-DCA97C6D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2" y="4675042"/>
            <a:ext cx="6595872" cy="187279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73BF903-499C-4669-BA83-D5DBFDB8C12B}"/>
              </a:ext>
            </a:extLst>
          </p:cNvPr>
          <p:cNvSpPr txBox="1"/>
          <p:nvPr/>
        </p:nvSpPr>
        <p:spPr>
          <a:xfrm>
            <a:off x="2583936" y="3832835"/>
            <a:ext cx="1195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request.py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BD48BB-3683-4232-971D-B2C1CABB3BD5}"/>
              </a:ext>
            </a:extLst>
          </p:cNvPr>
          <p:cNvSpPr txBox="1"/>
          <p:nvPr/>
        </p:nvSpPr>
        <p:spPr>
          <a:xfrm>
            <a:off x="8869295" y="4460729"/>
            <a:ext cx="1195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app.py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F12A71-2306-451B-9D45-D366DEDBF667}"/>
              </a:ext>
            </a:extLst>
          </p:cNvPr>
          <p:cNvSpPr txBox="1"/>
          <p:nvPr/>
        </p:nvSpPr>
        <p:spPr>
          <a:xfrm>
            <a:off x="3239051" y="6547835"/>
            <a:ext cx="1195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380185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Explorer les données</a:t>
            </a:r>
          </a:p>
          <a:p>
            <a:r>
              <a:rPr lang="fr-FR" dirty="0"/>
              <a:t>Créer des modèles de prédictions afin de prédire par rapport aux données relevées par l’accéléromètre et le gyroscope du téléphone, le mouvement de l’utilisateur parmi les 12 (</a:t>
            </a:r>
            <a:r>
              <a:rPr lang="en-US" dirty="0"/>
              <a:t>WALKING, WALKING_UPSTAIRS, WALKING_DOWNSTAIRS, SITTING, STANDING, LAYING, STAND_TO_SIT, SIT_TO_STAND, SIT_TO_LIE, LIE_TO_SIT, STAND_TO_LIE, LIE_TO_STAND)</a:t>
            </a:r>
          </a:p>
          <a:p>
            <a:r>
              <a:rPr lang="en-US" dirty="0" err="1"/>
              <a:t>Créer</a:t>
            </a:r>
            <a:r>
              <a:rPr lang="en-US" dirty="0"/>
              <a:t> un API </a:t>
            </a:r>
            <a:r>
              <a:rPr lang="en-US" dirty="0" err="1"/>
              <a:t>permettant</a:t>
            </a:r>
            <a:r>
              <a:rPr lang="en-US" dirty="0"/>
              <a:t> de faire la prediction </a:t>
            </a:r>
            <a:r>
              <a:rPr lang="en-US" dirty="0" err="1"/>
              <a:t>citée</a:t>
            </a:r>
            <a:r>
              <a:rPr lang="en-US" dirty="0"/>
              <a:t> ci-</a:t>
            </a:r>
            <a:r>
              <a:rPr lang="en-US" dirty="0" err="1"/>
              <a:t>dessus</a:t>
            </a:r>
            <a:r>
              <a:rPr lang="en-US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419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F25D7-1813-4601-95DF-FDEFB0C0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disponibles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7045B5-80A4-4CCA-9892-3A24ECB6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Data sets déjà séparés</a:t>
            </a:r>
          </a:p>
          <a:p>
            <a:pPr lvl="1"/>
            <a:r>
              <a:rPr lang="fr-FR" dirty="0"/>
              <a:t>1 Train</a:t>
            </a:r>
          </a:p>
          <a:p>
            <a:pPr lvl="2"/>
            <a:r>
              <a:rPr lang="fr-FR" dirty="0"/>
              <a:t>X_Train.txt : Fichier avec les </a:t>
            </a:r>
            <a:r>
              <a:rPr lang="fr-FR" dirty="0" err="1"/>
              <a:t>features</a:t>
            </a:r>
            <a:r>
              <a:rPr lang="fr-FR" dirty="0"/>
              <a:t> X (7767 lignes / 561 colonnes)</a:t>
            </a:r>
          </a:p>
          <a:p>
            <a:pPr lvl="2"/>
            <a:r>
              <a:rPr lang="fr-FR" dirty="0"/>
              <a:t>Y_train.txt : Fichier avec les labels Y associés aux lignes du fichier X_train.txt</a:t>
            </a:r>
          </a:p>
          <a:p>
            <a:pPr lvl="1"/>
            <a:r>
              <a:rPr lang="fr-FR" dirty="0"/>
              <a:t>1 Test</a:t>
            </a:r>
          </a:p>
          <a:p>
            <a:pPr lvl="2"/>
            <a:r>
              <a:rPr lang="fr-FR" dirty="0"/>
              <a:t>X_test.txt : Fichier avec les </a:t>
            </a:r>
            <a:r>
              <a:rPr lang="fr-FR" dirty="0" err="1"/>
              <a:t>features</a:t>
            </a:r>
            <a:r>
              <a:rPr lang="fr-FR" dirty="0"/>
              <a:t> X (3162 lignes / 561 colonnes)</a:t>
            </a:r>
          </a:p>
          <a:p>
            <a:pPr lvl="2"/>
            <a:r>
              <a:rPr lang="fr-FR" dirty="0"/>
              <a:t>Y_test.txt : Fichier avec les labels Y associés aux lignes du fichier X_test.txt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E42008-70B5-40E8-ADCD-6E20BA0F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408" y="4188726"/>
            <a:ext cx="716342" cy="2614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6077A62-3AE1-4D75-9ED1-2F6E27C0E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579" y="4424967"/>
            <a:ext cx="1005927" cy="52291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F88FAC9-44BB-4EB2-A55C-2B800FC9D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408" y="3516835"/>
            <a:ext cx="731583" cy="2530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819278-8EDE-4A56-9AA5-EA545AACD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579" y="3739108"/>
            <a:ext cx="929721" cy="49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8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4DEA8-FB5C-4D56-BE6F-C27C1D9D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disponibles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2741C1-713B-45B5-B98A-320C604E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données sont composées :</a:t>
            </a:r>
          </a:p>
          <a:p>
            <a:pPr lvl="1"/>
            <a:r>
              <a:rPr lang="fr-FR" dirty="0"/>
              <a:t>De données provenant d’un accéléromètre sur 3 axes (X,Y et Z)</a:t>
            </a:r>
          </a:p>
          <a:p>
            <a:pPr lvl="1"/>
            <a:r>
              <a:rPr lang="fr-FR" dirty="0"/>
              <a:t>De données provenant d’un gyroscope sur 3 axes (X, Y, et Z)</a:t>
            </a:r>
          </a:p>
          <a:p>
            <a:r>
              <a:rPr lang="fr-FR" dirty="0"/>
              <a:t>Des colonnes supplémentaire ont été créées à partir de cette donnée en appliquant :</a:t>
            </a:r>
          </a:p>
          <a:p>
            <a:pPr lvl="1"/>
            <a:r>
              <a:rPr lang="fr-FR" dirty="0"/>
              <a:t>La moyenne</a:t>
            </a:r>
          </a:p>
          <a:p>
            <a:pPr lvl="1"/>
            <a:r>
              <a:rPr lang="fr-FR" dirty="0"/>
              <a:t>La standard déviation</a:t>
            </a:r>
          </a:p>
          <a:p>
            <a:pPr lvl="1"/>
            <a:r>
              <a:rPr lang="fr-FR" dirty="0"/>
              <a:t>La médiane</a:t>
            </a:r>
          </a:p>
          <a:p>
            <a:pPr lvl="1"/>
            <a:r>
              <a:rPr lang="fr-FR" dirty="0"/>
              <a:t>Le max</a:t>
            </a:r>
          </a:p>
          <a:p>
            <a:pPr lvl="1"/>
            <a:r>
              <a:rPr lang="fr-FR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96632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est dispersé à travers plusieurs fichiers, il faut donc regrouper toutes les informations nécessaire dans un </a:t>
            </a:r>
            <a:r>
              <a:rPr lang="fr-FR" dirty="0" err="1"/>
              <a:t>DataFrame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Chercher le nom des </a:t>
            </a:r>
            <a:r>
              <a:rPr lang="fr-FR" dirty="0" err="1"/>
              <a:t>features</a:t>
            </a:r>
            <a:r>
              <a:rPr lang="fr-FR" dirty="0"/>
              <a:t> dans le fichier features.txt</a:t>
            </a:r>
          </a:p>
          <a:p>
            <a:pPr lvl="1"/>
            <a:r>
              <a:rPr lang="fr-FR" dirty="0" err="1"/>
              <a:t>Merger</a:t>
            </a:r>
            <a:r>
              <a:rPr lang="fr-FR" dirty="0"/>
              <a:t> le nom des colonnes et le </a:t>
            </a:r>
            <a:r>
              <a:rPr lang="fr-FR" dirty="0" err="1"/>
              <a:t>dataframe</a:t>
            </a:r>
            <a:r>
              <a:rPr lang="fr-FR" dirty="0"/>
              <a:t> des données</a:t>
            </a:r>
          </a:p>
          <a:p>
            <a:r>
              <a:rPr lang="fr-FR" dirty="0"/>
              <a:t>Pour la data exploration on peut en plus</a:t>
            </a:r>
          </a:p>
          <a:p>
            <a:pPr lvl="1"/>
            <a:r>
              <a:rPr lang="fr-FR" dirty="0"/>
              <a:t>Ajouter une colonne identifiant la personne qui a réalisé l’</a:t>
            </a:r>
            <a:r>
              <a:rPr lang="fr-FR" dirty="0" err="1"/>
              <a:t>experience</a:t>
            </a:r>
            <a:r>
              <a:rPr lang="fr-FR" dirty="0"/>
              <a:t> (subject_id_train.txt et subject_id_test.txt)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309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Exploration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Type des colonnes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573" y="2312670"/>
            <a:ext cx="33432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5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Exploration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Peut-on séparer, graphiquement, les activités selon les données 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Sans </a:t>
            </a:r>
            <a:r>
              <a:rPr lang="fr-FR" dirty="0" err="1"/>
              <a:t>pré-traitement</a:t>
            </a:r>
            <a:r>
              <a:rPr lang="fr-FR" dirty="0"/>
              <a:t>, on peut distinguer les activités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17" y="2807054"/>
            <a:ext cx="75533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0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Application d’un simple modèle (SVM Classifier)</a:t>
            </a:r>
          </a:p>
          <a:p>
            <a:pPr lvl="1"/>
            <a:r>
              <a:rPr lang="fr-FR" dirty="0"/>
              <a:t>Sur ce modèle nous pouvons choisir un paramètre « C » qui est un paramètre de régularisation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28" y="3013710"/>
            <a:ext cx="5324475" cy="33909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23" y="5728879"/>
            <a:ext cx="10763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A268F-28FC-461D-9D66-928A96CD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Flask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21072-FECC-432F-97D7-F816231A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Rendre accessible via une API le modèle le plus performant du notebook (SVC)</a:t>
            </a:r>
          </a:p>
          <a:p>
            <a:r>
              <a:rPr lang="fr-FR" dirty="0"/>
              <a:t>Utilisation de Flask</a:t>
            </a:r>
          </a:p>
          <a:p>
            <a:r>
              <a:rPr lang="fr-FR" dirty="0"/>
              <a:t>Pour simplifier le test, les données de la première lignes du jeu de données de test à été entré en dur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28CEC1-2142-428B-A5DC-77537C6A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71" y="4135765"/>
            <a:ext cx="4554347" cy="21004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E6CBC05-C532-479D-9018-342AE5BCA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480" y="4135765"/>
            <a:ext cx="4741518" cy="20649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CF7E06-3973-4BBF-883C-CEFEFC33816F}"/>
              </a:ext>
            </a:extLst>
          </p:cNvPr>
          <p:cNvSpPr txBox="1"/>
          <p:nvPr/>
        </p:nvSpPr>
        <p:spPr>
          <a:xfrm>
            <a:off x="989784" y="6264508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@route(/) : HOME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7C283-330D-45B5-9774-F6B967B46532}"/>
              </a:ext>
            </a:extLst>
          </p:cNvPr>
          <p:cNvSpPr/>
          <p:nvPr/>
        </p:nvSpPr>
        <p:spPr>
          <a:xfrm>
            <a:off x="7084269" y="6236208"/>
            <a:ext cx="3853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@route(/</a:t>
            </a:r>
            <a:r>
              <a:rPr lang="fr-FR" dirty="0" err="1"/>
              <a:t>predict</a:t>
            </a:r>
            <a:r>
              <a:rPr lang="fr-FR" dirty="0"/>
              <a:t>) : PREDICT PAGE</a:t>
            </a:r>
          </a:p>
        </p:txBody>
      </p:sp>
    </p:spTree>
    <p:extLst>
      <p:ext uri="{BB962C8B-B14F-4D97-AF65-F5344CB8AC3E}">
        <p14:creationId xmlns:p14="http://schemas.microsoft.com/office/powerpoint/2010/main" val="1188625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27CEF7961D524E8177D48B4B7BB6C6" ma:contentTypeVersion="11" ma:contentTypeDescription="Crée un document." ma:contentTypeScope="" ma:versionID="cda857f8155a26e1b3690bb973f57fb7">
  <xsd:schema xmlns:xsd="http://www.w3.org/2001/XMLSchema" xmlns:xs="http://www.w3.org/2001/XMLSchema" xmlns:p="http://schemas.microsoft.com/office/2006/metadata/properties" xmlns:ns3="c5390d1f-30b6-4b29-9b2f-53bb7cf0d423" xmlns:ns4="00f1e036-719b-4433-b7a8-8e717644093c" targetNamespace="http://schemas.microsoft.com/office/2006/metadata/properties" ma:root="true" ma:fieldsID="ed5f8675410273cc9905ce27dabe99f2" ns3:_="" ns4:_="">
    <xsd:import namespace="c5390d1f-30b6-4b29-9b2f-53bb7cf0d423"/>
    <xsd:import namespace="00f1e036-719b-4433-b7a8-8e71764409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90d1f-30b6-4b29-9b2f-53bb7cf0d4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1e036-719b-4433-b7a8-8e717644093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4714B6-2DB3-47B1-9C5C-92294C7E25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390d1f-30b6-4b29-9b2f-53bb7cf0d423"/>
    <ds:schemaRef ds:uri="00f1e036-719b-4433-b7a8-8e71764409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9AD304-2310-4E49-9AF6-19F5F29BCF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D5A09F-97CE-4728-9F9C-B41DE1150BEC}">
  <ds:schemaRefs>
    <ds:schemaRef ds:uri="http://schemas.microsoft.com/office/2006/metadata/properties"/>
    <ds:schemaRef ds:uri="http://schemas.openxmlformats.org/package/2006/metadata/core-properties"/>
    <ds:schemaRef ds:uri="c5390d1f-30b6-4b29-9b2f-53bb7cf0d423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00f1e036-719b-4433-b7a8-8e717644093c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423</TotalTime>
  <Words>449</Words>
  <Application>Microsoft Office PowerPoint</Application>
  <PresentationFormat>Grand écran</PresentationFormat>
  <Paragraphs>57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Concis</vt:lpstr>
      <vt:lpstr> Smartphone-Based Recognition of Human Activities and Postural Transitions Data Set</vt:lpstr>
      <vt:lpstr>Objectif</vt:lpstr>
      <vt:lpstr>Données disponibles</vt:lpstr>
      <vt:lpstr>Données disponibles</vt:lpstr>
      <vt:lpstr>Manipulation des données</vt:lpstr>
      <vt:lpstr>Data Exploration</vt:lpstr>
      <vt:lpstr>Data Exploration</vt:lpstr>
      <vt:lpstr>Modèle</vt:lpstr>
      <vt:lpstr>Flask API</vt:lpstr>
      <vt:lpstr>Flask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Smartphone-Based Recognition of Human Activities and Postural Transitions Data Set</dc:title>
  <dc:creator>Raphaël Henin</dc:creator>
  <cp:lastModifiedBy>Raphaël Henin</cp:lastModifiedBy>
  <cp:revision>12</cp:revision>
  <dcterms:created xsi:type="dcterms:W3CDTF">2020-01-27T20:51:24Z</dcterms:created>
  <dcterms:modified xsi:type="dcterms:W3CDTF">2020-01-31T22:17:04Z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0x0101002827CEF7961D524E8177D48B4B7BB6C6</vt:lpwstr>
  </property>
</Properties>
</file>