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theme/theme2.xml" ContentType="application/vnd.openxmlformats-officedocument.theme+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0" r:id="rId1"/>
    <p:sldMasterId id="2147483964" r:id="rId2"/>
  </p:sldMasterIdLst>
  <p:notesMasterIdLst>
    <p:notesMasterId r:id="rId10"/>
  </p:notesMasterIdLst>
  <p:handoutMasterIdLst>
    <p:handoutMasterId r:id="rId11"/>
  </p:handoutMasterIdLst>
  <p:sldIdLst>
    <p:sldId id="539" r:id="rId3"/>
    <p:sldId id="598" r:id="rId4"/>
    <p:sldId id="541" r:id="rId5"/>
    <p:sldId id="543" r:id="rId6"/>
    <p:sldId id="561" r:id="rId7"/>
    <p:sldId id="570" r:id="rId8"/>
    <p:sldId id="578" r:id="rId9"/>
  </p:sldIdLst>
  <p:sldSz cx="12192000" cy="6858000"/>
  <p:notesSz cx="7772400" cy="10058400"/>
  <p:defaultTextStyle>
    <a:defPPr>
      <a:defRPr lang="en-US"/>
    </a:defPPr>
    <a:lvl1pPr marL="0" algn="l" defTabSz="228600" rtl="0" eaLnBrk="1" latinLnBrk="0" hangingPunct="1">
      <a:defRPr sz="1800" kern="1200">
        <a:solidFill>
          <a:schemeClr val="tx1"/>
        </a:solidFill>
        <a:latin typeface="+mn-lt"/>
        <a:ea typeface="+mn-ea"/>
        <a:cs typeface="+mn-cs"/>
      </a:defRPr>
    </a:lvl1pPr>
    <a:lvl2pPr marL="228600" algn="l" defTabSz="228600" rtl="0" eaLnBrk="1" latinLnBrk="0" hangingPunct="1">
      <a:defRPr sz="1800" kern="1200">
        <a:solidFill>
          <a:schemeClr val="tx1"/>
        </a:solidFill>
        <a:latin typeface="+mn-lt"/>
        <a:ea typeface="+mn-ea"/>
        <a:cs typeface="+mn-cs"/>
      </a:defRPr>
    </a:lvl2pPr>
    <a:lvl3pPr marL="457200" algn="l" defTabSz="228600" rtl="0" eaLnBrk="1" latinLnBrk="0" hangingPunct="1">
      <a:defRPr sz="1800" kern="1200">
        <a:solidFill>
          <a:schemeClr val="tx1"/>
        </a:solidFill>
        <a:latin typeface="+mn-lt"/>
        <a:ea typeface="+mn-ea"/>
        <a:cs typeface="+mn-cs"/>
      </a:defRPr>
    </a:lvl3pPr>
    <a:lvl4pPr marL="685800" algn="l" defTabSz="228600" rtl="0" eaLnBrk="1" latinLnBrk="0" hangingPunct="1">
      <a:defRPr sz="1800" kern="1200">
        <a:solidFill>
          <a:schemeClr val="tx1"/>
        </a:solidFill>
        <a:latin typeface="+mn-lt"/>
        <a:ea typeface="+mn-ea"/>
        <a:cs typeface="+mn-cs"/>
      </a:defRPr>
    </a:lvl4pPr>
    <a:lvl5pPr marL="914400" algn="l" defTabSz="228600" rtl="0" eaLnBrk="1" latinLnBrk="0" hangingPunct="1">
      <a:defRPr sz="1800" kern="1200">
        <a:solidFill>
          <a:schemeClr val="tx1"/>
        </a:solidFill>
        <a:latin typeface="+mn-lt"/>
        <a:ea typeface="+mn-ea"/>
        <a:cs typeface="+mn-cs"/>
      </a:defRPr>
    </a:lvl5pPr>
    <a:lvl6pPr marL="1143000" algn="l" defTabSz="228600" rtl="0" eaLnBrk="1" latinLnBrk="0" hangingPunct="1">
      <a:defRPr sz="1800" kern="1200">
        <a:solidFill>
          <a:schemeClr val="tx1"/>
        </a:solidFill>
        <a:latin typeface="+mn-lt"/>
        <a:ea typeface="+mn-ea"/>
        <a:cs typeface="+mn-cs"/>
      </a:defRPr>
    </a:lvl6pPr>
    <a:lvl7pPr marL="1371600" algn="l" defTabSz="228600" rtl="0" eaLnBrk="1" latinLnBrk="0" hangingPunct="1">
      <a:defRPr sz="1800" kern="1200">
        <a:solidFill>
          <a:schemeClr val="tx1"/>
        </a:solidFill>
        <a:latin typeface="+mn-lt"/>
        <a:ea typeface="+mn-ea"/>
        <a:cs typeface="+mn-cs"/>
      </a:defRPr>
    </a:lvl7pPr>
    <a:lvl8pPr marL="1600200" algn="l" defTabSz="228600" rtl="0" eaLnBrk="1" latinLnBrk="0" hangingPunct="1">
      <a:defRPr sz="1800" kern="1200">
        <a:solidFill>
          <a:schemeClr val="tx1"/>
        </a:solidFill>
        <a:latin typeface="+mn-lt"/>
        <a:ea typeface="+mn-ea"/>
        <a:cs typeface="+mn-cs"/>
      </a:defRPr>
    </a:lvl8pPr>
    <a:lvl9pPr marL="1828800" algn="l" defTabSz="2286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93BC5"/>
    <a:srgbClr val="B51356"/>
    <a:srgbClr val="147EBA"/>
    <a:srgbClr val="5A6C86"/>
    <a:srgbClr val="238815"/>
    <a:srgbClr val="5B9DD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6395" autoAdjust="0"/>
    <p:restoredTop sz="61968" autoAdjust="0"/>
  </p:normalViewPr>
  <p:slideViewPr>
    <p:cSldViewPr snapToGrid="0">
      <p:cViewPr varScale="1">
        <p:scale>
          <a:sx n="80" d="100"/>
          <a:sy n="80" d="100"/>
        </p:scale>
        <p:origin x="1140" y="90"/>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55" d="100"/>
          <a:sy n="55" d="100"/>
        </p:scale>
        <p:origin x="2376"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9743ED6-95CF-4D30-BC07-ADE41B0483A9}"/>
              </a:ext>
            </a:extLst>
          </p:cNvPr>
          <p:cNvSpPr>
            <a:spLocks noGrp="1"/>
          </p:cNvSpPr>
          <p:nvPr>
            <p:ph type="hdr" sz="quarter"/>
          </p:nvPr>
        </p:nvSpPr>
        <p:spPr>
          <a:xfrm>
            <a:off x="0" y="0"/>
            <a:ext cx="3368675" cy="504825"/>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3A53FAC6-7679-4E55-AFBA-AB8022555F87}"/>
              </a:ext>
            </a:extLst>
          </p:cNvPr>
          <p:cNvSpPr>
            <a:spLocks noGrp="1"/>
          </p:cNvSpPr>
          <p:nvPr>
            <p:ph type="dt" sz="quarter" idx="1"/>
          </p:nvPr>
        </p:nvSpPr>
        <p:spPr>
          <a:xfrm>
            <a:off x="4402138" y="0"/>
            <a:ext cx="3368675" cy="504825"/>
          </a:xfrm>
          <a:prstGeom prst="rect">
            <a:avLst/>
          </a:prstGeom>
        </p:spPr>
        <p:txBody>
          <a:bodyPr vert="horz" lIns="91440" tIns="45720" rIns="91440" bIns="45720" rtlCol="0"/>
          <a:lstStyle>
            <a:lvl1pPr algn="r">
              <a:defRPr sz="1200"/>
            </a:lvl1pPr>
          </a:lstStyle>
          <a:p>
            <a:fld id="{B2E5789B-B537-4F5C-9734-2159B59064E9}" type="datetimeFigureOut">
              <a:rPr lang="en-US" smtClean="0"/>
              <a:t>2/18/2024</a:t>
            </a:fld>
            <a:endParaRPr lang="en-US"/>
          </a:p>
        </p:txBody>
      </p:sp>
      <p:sp>
        <p:nvSpPr>
          <p:cNvPr id="4" name="Footer Placeholder 3">
            <a:extLst>
              <a:ext uri="{FF2B5EF4-FFF2-40B4-BE49-F238E27FC236}">
                <a16:creationId xmlns:a16="http://schemas.microsoft.com/office/drawing/2014/main" id="{037298AA-EFC6-4737-9172-455D51B4D074}"/>
              </a:ext>
            </a:extLst>
          </p:cNvPr>
          <p:cNvSpPr>
            <a:spLocks noGrp="1"/>
          </p:cNvSpPr>
          <p:nvPr>
            <p:ph type="ftr" sz="quarter" idx="2"/>
          </p:nvPr>
        </p:nvSpPr>
        <p:spPr>
          <a:xfrm>
            <a:off x="0" y="9553575"/>
            <a:ext cx="3368675" cy="50482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4888FC96-AF1B-4EEA-A738-06F753224CE1}"/>
              </a:ext>
            </a:extLst>
          </p:cNvPr>
          <p:cNvSpPr>
            <a:spLocks noGrp="1"/>
          </p:cNvSpPr>
          <p:nvPr>
            <p:ph type="sldNum" sz="quarter" idx="3"/>
          </p:nvPr>
        </p:nvSpPr>
        <p:spPr>
          <a:xfrm>
            <a:off x="4402138" y="9553575"/>
            <a:ext cx="3368675" cy="504825"/>
          </a:xfrm>
          <a:prstGeom prst="rect">
            <a:avLst/>
          </a:prstGeom>
        </p:spPr>
        <p:txBody>
          <a:bodyPr vert="horz" lIns="91440" tIns="45720" rIns="91440" bIns="45720" rtlCol="0" anchor="b"/>
          <a:lstStyle>
            <a:lvl1pPr algn="r">
              <a:defRPr sz="1200"/>
            </a:lvl1pPr>
          </a:lstStyle>
          <a:p>
            <a:fld id="{5D778AB3-5BC4-4B49-9C50-54B9EC76EF6B}" type="slidenum">
              <a:rPr lang="en-US" smtClean="0"/>
              <a:t>‹Nr.›</a:t>
            </a:fld>
            <a:endParaRPr lang="en-US"/>
          </a:p>
        </p:txBody>
      </p:sp>
    </p:spTree>
    <p:extLst>
      <p:ext uri="{BB962C8B-B14F-4D97-AF65-F5344CB8AC3E}">
        <p14:creationId xmlns:p14="http://schemas.microsoft.com/office/powerpoint/2010/main" val="2511804018"/>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143000" y="635000"/>
            <a:ext cx="5486400" cy="3086822"/>
          </a:xfrm>
          <a:prstGeom prst="rect">
            <a:avLst/>
          </a:prstGeom>
          <a:noFill/>
          <a:ln w="12700">
            <a:solidFill>
              <a:prstClr val="black"/>
            </a:solidFill>
          </a:ln>
        </p:spPr>
        <p:txBody>
          <a:bodyPr vert="horz" lIns="91440" tIns="45720" rIns="91440" bIns="45720" rtlCol="0" anchor="ctr"/>
          <a:lstStyle/>
          <a:p>
            <a:endParaRPr lang="en-US"/>
          </a:p>
        </p:txBody>
      </p:sp>
      <p:sp>
        <p:nvSpPr>
          <p:cNvPr id="3" name="Date Placeholder 2"/>
          <p:cNvSpPr>
            <a:spLocks noGrp="1"/>
          </p:cNvSpPr>
          <p:nvPr>
            <p:ph type="dt" idx="1"/>
          </p:nvPr>
        </p:nvSpPr>
        <p:spPr>
          <a:xfrm>
            <a:off x="4402138" y="0"/>
            <a:ext cx="3368675" cy="504825"/>
          </a:xfrm>
          <a:prstGeom prst="rect">
            <a:avLst/>
          </a:prstGeom>
        </p:spPr>
        <p:txBody>
          <a:bodyPr vert="horz" lIns="91440" tIns="45720" rIns="91440" bIns="45720" rtlCol="0"/>
          <a:lstStyle>
            <a:lvl1pPr algn="r">
              <a:defRPr sz="1200"/>
            </a:lvl1pPr>
          </a:lstStyle>
          <a:p>
            <a:fld id="{16F865A4-BBBC-0444-A15A-68F9190985A4}" type="datetimeFigureOut">
              <a:rPr lang="en-US" smtClean="0"/>
              <a:t>2/18/2024</a:t>
            </a:fld>
            <a:endParaRPr lang="en-US"/>
          </a:p>
        </p:txBody>
      </p:sp>
      <p:sp>
        <p:nvSpPr>
          <p:cNvPr id="5" name="Notes Placeholder 4"/>
          <p:cNvSpPr>
            <a:spLocks noGrp="1"/>
          </p:cNvSpPr>
          <p:nvPr>
            <p:ph type="body" sz="quarter" idx="3"/>
          </p:nvPr>
        </p:nvSpPr>
        <p:spPr>
          <a:xfrm>
            <a:off x="317500" y="3810000"/>
            <a:ext cx="7112000" cy="55880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25618032"/>
      </p:ext>
    </p:extLst>
  </p:cSld>
  <p:clrMap bg1="lt1" tx1="dk1" bg2="lt2" tx2="dk2" accent1="accent1" accent2="accent2" accent3="accent3" accent4="accent4" accent5="accent5" accent6="accent6" hlink="hlink" folHlink="folHlink"/>
  <p:notesStyle>
    <a:lvl1pPr marL="0" algn="l" defTabSz="914400" rtl="0" eaLnBrk="1" latinLnBrk="0" hangingPunct="1">
      <a:spcBef>
        <a:spcPts val="0"/>
      </a:spcBef>
      <a:spcAft>
        <a:spcPts val="0"/>
      </a:spcAft>
      <a:defRPr sz="1200" kern="1200">
        <a:solidFill>
          <a:schemeClr val="tx1"/>
        </a:solidFill>
        <a:latin typeface="+mn-lt"/>
        <a:ea typeface="+mn-ea"/>
        <a:cs typeface="+mn-cs"/>
      </a:defRPr>
    </a:lvl1pPr>
    <a:lvl2pPr marL="457200" algn="l" defTabSz="914400" rtl="0" eaLnBrk="1" latinLnBrk="0" hangingPunct="1">
      <a:spcBef>
        <a:spcPts val="0"/>
      </a:spcBef>
      <a:spcAft>
        <a:spcPts val="0"/>
      </a:spcAft>
      <a:defRPr sz="1200" kern="1200">
        <a:solidFill>
          <a:schemeClr val="tx1"/>
        </a:solidFill>
        <a:latin typeface="+mn-lt"/>
        <a:ea typeface="+mn-ea"/>
        <a:cs typeface="+mn-cs"/>
      </a:defRPr>
    </a:lvl2pPr>
    <a:lvl3pPr marL="914400" algn="l" defTabSz="914400" rtl="0" eaLnBrk="1" latinLnBrk="0" hangingPunct="1">
      <a:spcBef>
        <a:spcPts val="0"/>
      </a:spcBef>
      <a:spcAft>
        <a:spcPts val="0"/>
      </a:spcAft>
      <a:defRPr sz="1200" kern="1200">
        <a:solidFill>
          <a:schemeClr val="tx1"/>
        </a:solidFill>
        <a:latin typeface="+mn-lt"/>
        <a:ea typeface="+mn-ea"/>
        <a:cs typeface="+mn-cs"/>
      </a:defRPr>
    </a:lvl3pPr>
    <a:lvl4pPr marL="1371600" algn="l" defTabSz="914400" rtl="0" eaLnBrk="1" latinLnBrk="0" hangingPunct="1">
      <a:spcBef>
        <a:spcPts val="0"/>
      </a:spcBef>
      <a:spcAft>
        <a:spcPts val="0"/>
      </a:spcAft>
      <a:defRPr sz="1200" kern="1200">
        <a:solidFill>
          <a:schemeClr val="tx1"/>
        </a:solidFill>
        <a:latin typeface="+mn-lt"/>
        <a:ea typeface="+mn-ea"/>
        <a:cs typeface="+mn-cs"/>
      </a:defRPr>
    </a:lvl4pPr>
    <a:lvl5pPr marL="1828800" algn="l" defTabSz="914400" rtl="0" eaLnBrk="1" latinLnBrk="0" hangingPunct="1">
      <a:spcBef>
        <a:spcPts val="0"/>
      </a:spcBef>
      <a:spcAft>
        <a:spcPts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docs.aws.amazon.com/step-functions/latest/dg/concepts-standard-vs-express.html"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35000"/>
            <a:ext cx="5486400" cy="3086100"/>
          </a:xfrm>
        </p:spPr>
      </p:sp>
      <p:sp>
        <p:nvSpPr>
          <p:cNvPr id="3" name="Notes Placeholder 2"/>
          <p:cNvSpPr>
            <a:spLocks noGrp="1"/>
          </p:cNvSpPr>
          <p:nvPr>
            <p:ph type="body" idx="1"/>
          </p:nvPr>
        </p:nvSpPr>
        <p:spPr>
          <a:xfrm>
            <a:off x="317500" y="3810000"/>
            <a:ext cx="7112000" cy="5397500"/>
          </a:xfrm>
        </p:spPr>
        <p:txBody>
          <a:bodyPr/>
          <a:lstStyle/>
          <a:p>
            <a:r>
              <a:rPr lang="en-US" dirty="0">
                <a:solidFill>
                  <a:srgbClr val="000000"/>
                </a:solidFill>
                <a:latin typeface="Calibri" panose="020F0502020204030204" pitchFamily="34" charset="0"/>
              </a:rPr>
              <a:t>|Student notes</a:t>
            </a:r>
          </a:p>
          <a:p>
            <a:pPr marL="0" marR="0" lvl="0" indent="0" defTabSz="914400" rtl="0" eaLnBrk="1" fontAlgn="auto" latinLnBrk="0" hangingPunct="1">
              <a:buClrTx/>
              <a:buSzTx/>
              <a:buFontTx/>
              <a:buNone/>
              <a:tabLst/>
              <a:defRPr/>
            </a:pPr>
            <a:r>
              <a:rPr lang="en-US" b="0" i="0" kern="1200" dirty="0">
                <a:solidFill>
                  <a:srgbClr val="000000"/>
                </a:solidFill>
                <a:effectLst/>
                <a:latin typeface="Calibri" panose="020F0502020204030204" pitchFamily="34" charset="0"/>
                <a:ea typeface="+mn-ea"/>
                <a:cs typeface="+mn-cs"/>
              </a:rPr>
              <a:t>AWS provides a set of fully managed services that you can use to build and run serverless applications. Serverless applications don’t require you to provision, maintain, and administer servers for backend components. Examples of components include compute, databases, storage, stream processing, messaging, and queueing. You also no longer need to worry about ensuring application fault tolerance and availability. AWS provides all these capabilities for you so you can focus on product innovation while enjoying faster time to market.</a:t>
            </a:r>
          </a:p>
          <a:p>
            <a:pPr marL="0" marR="0" lvl="0" indent="0" defTabSz="914400" rtl="0" eaLnBrk="1" fontAlgn="auto" latinLnBrk="0" hangingPunct="1">
              <a:buClrTx/>
              <a:buSzTx/>
              <a:buFontTx/>
              <a:buNone/>
              <a:tabLst/>
              <a:defRPr/>
            </a:pPr>
            <a:endParaRPr lang="en-US" b="0" i="0" kern="1200" dirty="0">
              <a:solidFill>
                <a:srgbClr val="000000"/>
              </a:solidFill>
              <a:effectLst/>
              <a:latin typeface="Calibri" panose="020F0502020204030204" pitchFamily="34" charset="0"/>
              <a:ea typeface="+mn-ea"/>
              <a:cs typeface="+mn-cs"/>
            </a:endParaRPr>
          </a:p>
          <a:p>
            <a:pPr marL="0" marR="0" lvl="0" indent="0" defTabSz="914400" rtl="0" eaLnBrk="1" fontAlgn="auto" latinLnBrk="0" hangingPunct="1">
              <a:buClrTx/>
              <a:buSzTx/>
              <a:buFontTx/>
              <a:buNone/>
              <a:tabLst/>
              <a:defRPr/>
            </a:pPr>
            <a:r>
              <a:rPr lang="en-US" b="0" i="0" kern="1200" dirty="0">
                <a:solidFill>
                  <a:srgbClr val="000000"/>
                </a:solidFill>
                <a:effectLst/>
                <a:latin typeface="Calibri" panose="020F0502020204030204" pitchFamily="34" charset="0"/>
                <a:ea typeface="+mn-ea"/>
                <a:cs typeface="+mn-cs"/>
              </a:rPr>
              <a:t>You learned about compute, storage,</a:t>
            </a:r>
            <a:r>
              <a:rPr lang="en-US" b="0" i="0" kern="1200" baseline="0" dirty="0">
                <a:solidFill>
                  <a:srgbClr val="000000"/>
                </a:solidFill>
                <a:effectLst/>
                <a:latin typeface="Calibri" panose="020F0502020204030204" pitchFamily="34" charset="0"/>
                <a:ea typeface="+mn-ea"/>
                <a:cs typeface="+mn-cs"/>
              </a:rPr>
              <a:t> and database services in previous modules. In this module, you learn about the following:</a:t>
            </a:r>
          </a:p>
          <a:p>
            <a:pPr marL="171450" marR="0" lvl="0" indent="-171450" defTabSz="914400" rtl="0" eaLnBrk="1" fontAlgn="auto" latinLnBrk="0" hangingPunct="1">
              <a:buClrTx/>
              <a:buSzTx/>
              <a:buFont typeface="Arial" panose="020B0604020202020204" pitchFamily="34" charset="0"/>
              <a:buChar char="•"/>
              <a:tabLst/>
              <a:defRPr/>
            </a:pPr>
            <a:r>
              <a:rPr lang="en-US" b="0" i="0" kern="1200" baseline="0" dirty="0">
                <a:solidFill>
                  <a:srgbClr val="000000"/>
                </a:solidFill>
                <a:effectLst/>
                <a:latin typeface="Calibri" panose="020F0502020204030204" pitchFamily="34" charset="0"/>
                <a:ea typeface="+mn-ea"/>
                <a:cs typeface="+mn-cs"/>
              </a:rPr>
              <a:t>API Gateway</a:t>
            </a:r>
          </a:p>
          <a:p>
            <a:pPr marL="171450" marR="0" lvl="0" indent="-171450" defTabSz="914400" rtl="0" eaLnBrk="1" fontAlgn="auto" latinLnBrk="0" hangingPunct="1">
              <a:buClrTx/>
              <a:buSzTx/>
              <a:buFont typeface="Arial" panose="020B0604020202020204" pitchFamily="34" charset="0"/>
              <a:buChar char="•"/>
              <a:tabLst/>
              <a:defRPr/>
            </a:pPr>
            <a:r>
              <a:rPr lang="en-US" b="0" i="0" kern="1200" baseline="0" dirty="0">
                <a:solidFill>
                  <a:srgbClr val="000000"/>
                </a:solidFill>
                <a:effectLst/>
                <a:latin typeface="Calibri" panose="020F0502020204030204" pitchFamily="34" charset="0"/>
                <a:ea typeface="+mn-ea"/>
                <a:cs typeface="+mn-cs"/>
              </a:rPr>
              <a:t>Amazon SQS</a:t>
            </a:r>
          </a:p>
          <a:p>
            <a:pPr marL="171450" marR="0" lvl="0" indent="-171450" defTabSz="914400" rtl="0" eaLnBrk="1" fontAlgn="auto" latinLnBrk="0" hangingPunct="1">
              <a:buClrTx/>
              <a:buSzTx/>
              <a:buFont typeface="Arial" panose="020B0604020202020204" pitchFamily="34" charset="0"/>
              <a:buChar char="•"/>
              <a:tabLst/>
              <a:defRPr/>
            </a:pPr>
            <a:r>
              <a:rPr lang="en-US" b="0" i="0" kern="1200" baseline="0" dirty="0">
                <a:solidFill>
                  <a:srgbClr val="000000"/>
                </a:solidFill>
                <a:effectLst/>
                <a:latin typeface="Calibri" panose="020F0502020204030204" pitchFamily="34" charset="0"/>
                <a:ea typeface="+mn-ea"/>
                <a:cs typeface="+mn-cs"/>
              </a:rPr>
              <a:t>Amazon SNS</a:t>
            </a:r>
          </a:p>
          <a:p>
            <a:pPr marL="171450" marR="0" lvl="0" indent="-171450" defTabSz="914400" rtl="0" eaLnBrk="1" fontAlgn="auto" latinLnBrk="0" hangingPunct="1">
              <a:buClrTx/>
              <a:buSzTx/>
              <a:buFont typeface="Arial" panose="020B0604020202020204" pitchFamily="34" charset="0"/>
              <a:buChar char="•"/>
              <a:tabLst/>
              <a:defRPr/>
            </a:pPr>
            <a:r>
              <a:rPr lang="en-US" b="0" i="0" kern="1200" baseline="0" dirty="0">
                <a:solidFill>
                  <a:srgbClr val="000000"/>
                </a:solidFill>
                <a:effectLst/>
                <a:latin typeface="Calibri" panose="020F0502020204030204" pitchFamily="34" charset="0"/>
                <a:ea typeface="+mn-ea"/>
                <a:cs typeface="+mn-cs"/>
              </a:rPr>
              <a:t>Kinesis</a:t>
            </a:r>
          </a:p>
          <a:p>
            <a:pPr marL="171450" marR="0" lvl="0" indent="-171450" defTabSz="914400" rtl="0" eaLnBrk="1" fontAlgn="auto" latinLnBrk="0" hangingPunct="1">
              <a:buClrTx/>
              <a:buSzTx/>
              <a:buFont typeface="Arial" panose="020B0604020202020204" pitchFamily="34" charset="0"/>
              <a:buChar char="•"/>
              <a:tabLst/>
              <a:defRPr/>
            </a:pPr>
            <a:r>
              <a:rPr lang="en-US" b="0" i="0" kern="1200" baseline="0" dirty="0">
                <a:solidFill>
                  <a:srgbClr val="000000"/>
                </a:solidFill>
                <a:effectLst/>
                <a:latin typeface="Calibri" panose="020F0502020204030204" pitchFamily="34" charset="0"/>
                <a:ea typeface="+mn-ea"/>
                <a:cs typeface="+mn-cs"/>
              </a:rPr>
              <a:t>Step Functions</a:t>
            </a:r>
          </a:p>
          <a:p>
            <a:endParaRPr lang="en-US" dirty="0">
              <a:solidFill>
                <a:srgbClr val="000000"/>
              </a:solidFill>
              <a:latin typeface="Calibri" panose="020F0502020204030204" pitchFamily="34" charset="0"/>
            </a:endParaRPr>
          </a:p>
        </p:txBody>
      </p:sp>
    </p:spTree>
    <p:extLst>
      <p:ext uri="{BB962C8B-B14F-4D97-AF65-F5344CB8AC3E}">
        <p14:creationId xmlns:p14="http://schemas.microsoft.com/office/powerpoint/2010/main" val="30174677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35000"/>
            <a:ext cx="5486400" cy="3086100"/>
          </a:xfrm>
        </p:spPr>
      </p:sp>
      <p:sp>
        <p:nvSpPr>
          <p:cNvPr id="3" name="Notes Placeholder 2"/>
          <p:cNvSpPr>
            <a:spLocks noGrp="1"/>
          </p:cNvSpPr>
          <p:nvPr>
            <p:ph type="body" idx="1"/>
          </p:nvPr>
        </p:nvSpPr>
        <p:spPr>
          <a:xfrm>
            <a:off x="317500" y="3810000"/>
            <a:ext cx="7112000" cy="5397500"/>
          </a:xfrm>
        </p:spPr>
        <p:txBody>
          <a:bodyPr/>
          <a:lstStyle/>
          <a:p>
            <a:pPr defTabSz="609585">
              <a:defRPr/>
            </a:pPr>
            <a:r>
              <a:rPr lang="en-US">
                <a:solidFill>
                  <a:srgbClr val="000000"/>
                </a:solidFill>
                <a:latin typeface="Calibri" panose="020F0502020204030204" pitchFamily="34" charset="0"/>
              </a:rPr>
              <a:t>|</a:t>
            </a:r>
            <a:r>
              <a:rPr lang="en-US" dirty="0">
                <a:solidFill>
                  <a:srgbClr val="000000"/>
                </a:solidFill>
                <a:latin typeface="Calibri" panose="020F0502020204030204" pitchFamily="34" charset="0"/>
              </a:rPr>
              <a:t>Student notes</a:t>
            </a:r>
          </a:p>
          <a:p>
            <a:pPr defTabSz="609585">
              <a:defRPr/>
            </a:pPr>
            <a:r>
              <a:rPr lang="en-US" dirty="0">
                <a:solidFill>
                  <a:srgbClr val="000000"/>
                </a:solidFill>
                <a:latin typeface="Calibri" panose="020F0502020204030204" pitchFamily="34" charset="0"/>
              </a:rPr>
              <a:t>This example of a serverless architecture demonstrates a messaging application.</a:t>
            </a:r>
          </a:p>
          <a:p>
            <a:pPr defTabSz="609585">
              <a:defRPr/>
            </a:pPr>
            <a:endParaRPr lang="en-US" dirty="0">
              <a:solidFill>
                <a:srgbClr val="000000"/>
              </a:solidFill>
              <a:latin typeface="Calibri" panose="020F0502020204030204" pitchFamily="34" charset="0"/>
            </a:endParaRPr>
          </a:p>
          <a:p>
            <a:pPr defTabSz="609585">
              <a:defRPr/>
            </a:pPr>
            <a:r>
              <a:rPr lang="en-US" dirty="0">
                <a:solidFill>
                  <a:srgbClr val="000000"/>
                </a:solidFill>
                <a:latin typeface="Calibri" panose="020F0502020204030204" pitchFamily="34" charset="0"/>
              </a:rPr>
              <a:t>This example uses Amazon API Gateway to handle all of the tasks involved in accepting and processing API calls. API Gateway feeds messages to an application messaging queue built in Amazon SQS, where the messages are processed by a worker service. This queue provides a buffer for the worker service in the event of traffic spikes. The containerized worker service uses serverless hosting in AWS Fargate, which automatically scales hosting capacity with each newly launched container. The worker service writes the processed message to an Amazon DynamoDB table. Once the worker receives a success response, the worker notifies Amazon SNS, which pushes an SMS notification to all subscribed users.</a:t>
            </a:r>
          </a:p>
        </p:txBody>
      </p:sp>
    </p:spTree>
    <p:extLst>
      <p:ext uri="{BB962C8B-B14F-4D97-AF65-F5344CB8AC3E}">
        <p14:creationId xmlns:p14="http://schemas.microsoft.com/office/powerpoint/2010/main" val="22609021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35000"/>
            <a:ext cx="5486400" cy="3086100"/>
          </a:xfrm>
        </p:spPr>
      </p:sp>
      <p:sp>
        <p:nvSpPr>
          <p:cNvPr id="3" name="Notes Placeholder 2"/>
          <p:cNvSpPr>
            <a:spLocks noGrp="1"/>
          </p:cNvSpPr>
          <p:nvPr>
            <p:ph type="body" idx="1"/>
          </p:nvPr>
        </p:nvSpPr>
        <p:spPr>
          <a:xfrm>
            <a:off x="317500" y="3810000"/>
            <a:ext cx="7112000" cy="5397500"/>
          </a:xfrm>
        </p:spPr>
        <p:txBody>
          <a:bodyPr/>
          <a:lstStyle/>
          <a:p>
            <a:r>
              <a:rPr lang="en-US">
                <a:solidFill>
                  <a:srgbClr val="000000"/>
                </a:solidFill>
                <a:latin typeface="Calibri" panose="020F0502020204030204" pitchFamily="34" charset="0"/>
              </a:rPr>
              <a:t>|</a:t>
            </a:r>
            <a:r>
              <a:rPr lang="en-US" dirty="0">
                <a:solidFill>
                  <a:srgbClr val="000000"/>
                </a:solidFill>
                <a:latin typeface="Calibri" panose="020F0502020204030204" pitchFamily="34" charset="0"/>
              </a:rPr>
              <a:t>Student notes</a:t>
            </a:r>
          </a:p>
          <a:p>
            <a:pPr marL="0" marR="0" lvl="0" indent="0" defTabSz="914400" rtl="0" eaLnBrk="1" fontAlgn="auto" latinLnBrk="0" hangingPunct="1">
              <a:buClrTx/>
              <a:buSzTx/>
              <a:buFontTx/>
              <a:buNone/>
              <a:tabLst/>
              <a:defRPr/>
            </a:pPr>
            <a:r>
              <a:rPr lang="en-US" dirty="0">
                <a:solidFill>
                  <a:srgbClr val="000000"/>
                </a:solidFill>
                <a:latin typeface="Calibri" panose="020F0502020204030204" pitchFamily="34" charset="0"/>
              </a:rPr>
              <a:t>With Amazon API Gateway, you can create, publish, maintain, monitor, and secure APIs. You can use API Gateway to connect your applications to AWS services and other public or private websites. It provides consistent RESTful and HTTP APIs for mobile and web applications to access AWS services</a:t>
            </a:r>
            <a:r>
              <a:rPr lang="en-US" baseline="0" dirty="0">
                <a:solidFill>
                  <a:srgbClr val="000000"/>
                </a:solidFill>
                <a:latin typeface="Calibri" panose="020F0502020204030204" pitchFamily="34" charset="0"/>
              </a:rPr>
              <a:t> and other resources hosted outside of AWS.</a:t>
            </a:r>
          </a:p>
          <a:p>
            <a:endParaRPr lang="en-US" baseline="0" dirty="0">
              <a:solidFill>
                <a:srgbClr val="000000"/>
              </a:solidFill>
              <a:latin typeface="Calibri" panose="020F0502020204030204" pitchFamily="34" charset="0"/>
            </a:endParaRPr>
          </a:p>
          <a:p>
            <a:r>
              <a:rPr lang="en-US" dirty="0">
                <a:solidFill>
                  <a:srgbClr val="000000"/>
                </a:solidFill>
                <a:latin typeface="Calibri" panose="020F0502020204030204" pitchFamily="34" charset="0"/>
              </a:rPr>
              <a:t>As a gateway,</a:t>
            </a:r>
            <a:r>
              <a:rPr lang="en-US" baseline="0" dirty="0">
                <a:solidFill>
                  <a:srgbClr val="000000"/>
                </a:solidFill>
                <a:latin typeface="Calibri" panose="020F0502020204030204" pitchFamily="34" charset="0"/>
              </a:rPr>
              <a:t> API Gateway</a:t>
            </a:r>
            <a:r>
              <a:rPr lang="en-US" dirty="0">
                <a:solidFill>
                  <a:srgbClr val="000000"/>
                </a:solidFill>
                <a:latin typeface="Calibri" panose="020F0502020204030204" pitchFamily="34" charset="0"/>
              </a:rPr>
              <a:t> handles all of the tasks involved in accepting and processing up to hundreds of thousands of concurrent API calls. These tasks include traffic management, authorization and access control, monitoring, and API version management.</a:t>
            </a:r>
          </a:p>
        </p:txBody>
      </p:sp>
    </p:spTree>
    <p:extLst>
      <p:ext uri="{BB962C8B-B14F-4D97-AF65-F5344CB8AC3E}">
        <p14:creationId xmlns:p14="http://schemas.microsoft.com/office/powerpoint/2010/main" val="27692919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35000"/>
            <a:ext cx="5486400" cy="3086100"/>
          </a:xfrm>
        </p:spPr>
      </p:sp>
      <p:sp>
        <p:nvSpPr>
          <p:cNvPr id="3" name="Notes Placeholder 2"/>
          <p:cNvSpPr>
            <a:spLocks noGrp="1"/>
          </p:cNvSpPr>
          <p:nvPr>
            <p:ph type="body" idx="1"/>
          </p:nvPr>
        </p:nvSpPr>
        <p:spPr>
          <a:xfrm>
            <a:off x="317500" y="3810000"/>
            <a:ext cx="7112000" cy="5397500"/>
          </a:xfrm>
        </p:spPr>
        <p:txBody>
          <a:bodyPr/>
          <a:lstStyle/>
          <a:p>
            <a:r>
              <a:rPr lang="en-US">
                <a:solidFill>
                  <a:srgbClr val="000000"/>
                </a:solidFill>
                <a:latin typeface="Calibri" panose="020F0502020204030204" pitchFamily="34" charset="0"/>
              </a:rPr>
              <a:t>|</a:t>
            </a:r>
            <a:r>
              <a:rPr lang="en-US" dirty="0">
                <a:solidFill>
                  <a:srgbClr val="000000"/>
                </a:solidFill>
                <a:latin typeface="Calibri" panose="020F0502020204030204" pitchFamily="34" charset="0"/>
              </a:rPr>
              <a:t>Student notes</a:t>
            </a:r>
          </a:p>
          <a:p>
            <a:pPr marL="0" marR="0" lvl="0" indent="0" defTabSz="914400" rtl="0" eaLnBrk="1" fontAlgn="auto" latinLnBrk="0" hangingPunct="1">
              <a:buClrTx/>
              <a:buSzTx/>
              <a:buFontTx/>
              <a:buNone/>
              <a:tabLst/>
              <a:defRPr/>
            </a:pPr>
            <a:r>
              <a:rPr lang="en-US" dirty="0">
                <a:solidFill>
                  <a:srgbClr val="000000"/>
                </a:solidFill>
                <a:latin typeface="Calibri" panose="020F0502020204030204" pitchFamily="34" charset="0"/>
              </a:rPr>
              <a:t>In this example, the client browser requests a static webpage hosted in Amazon S3. Using this webpage, the client browser communicates with API Gateway using a REST API. API Gateway authenticates and authorizes the request, and invokes a Lambda function that communicates with DynamoDB. This example includes the optional API Gateway cache to reduce backend load and reduce latency when serving recurring requests. </a:t>
            </a:r>
          </a:p>
          <a:p>
            <a:pPr marL="0" marR="0" lvl="0" indent="0" defTabSz="914400" rtl="0" eaLnBrk="1" fontAlgn="auto" latinLnBrk="0" hangingPunct="1">
              <a:buClrTx/>
              <a:buSzTx/>
              <a:buFontTx/>
              <a:buNone/>
              <a:tabLst/>
              <a:defRPr/>
            </a:pPr>
            <a:endParaRPr lang="en-US" dirty="0">
              <a:solidFill>
                <a:srgbClr val="000000"/>
              </a:solidFill>
              <a:latin typeface="Calibri" panose="020F0502020204030204" pitchFamily="34" charset="0"/>
            </a:endParaRPr>
          </a:p>
          <a:p>
            <a:pPr marL="0" marR="0" lvl="0" indent="0" defTabSz="914400" rtl="0" eaLnBrk="1" fontAlgn="auto" latinLnBrk="0" hangingPunct="1">
              <a:buClrTx/>
              <a:buSzTx/>
              <a:buFontTx/>
              <a:buNone/>
              <a:tabLst/>
              <a:defRPr/>
            </a:pPr>
            <a:r>
              <a:rPr lang="en-US" dirty="0">
                <a:solidFill>
                  <a:srgbClr val="000000"/>
                </a:solidFill>
                <a:latin typeface="Calibri" panose="020F0502020204030204" pitchFamily="34" charset="0"/>
              </a:rPr>
              <a:t>API Gateway also sends logs to Amazon CloudWatch. API Gateway can send logs to CloudWatch for each stage in your API or for each method. You can set the verbosity of the logging (Error</a:t>
            </a:r>
            <a:r>
              <a:rPr lang="en-US" baseline="0" dirty="0">
                <a:solidFill>
                  <a:srgbClr val="000000"/>
                </a:solidFill>
                <a:latin typeface="Calibri" panose="020F0502020204030204" pitchFamily="34" charset="0"/>
              </a:rPr>
              <a:t> or Info)</a:t>
            </a:r>
            <a:r>
              <a:rPr lang="en-US" dirty="0">
                <a:solidFill>
                  <a:srgbClr val="000000"/>
                </a:solidFill>
                <a:latin typeface="Calibri" panose="020F0502020204030204" pitchFamily="34" charset="0"/>
              </a:rPr>
              <a:t>, and whether full request and response data should be logged.</a:t>
            </a:r>
          </a:p>
          <a:p>
            <a:endParaRPr lang="en-US" dirty="0">
              <a:solidFill>
                <a:srgbClr val="000000"/>
              </a:solidFill>
              <a:latin typeface="Calibri" panose="020F0502020204030204" pitchFamily="34" charset="0"/>
            </a:endParaRPr>
          </a:p>
          <a:p>
            <a:r>
              <a:rPr lang="en-US" dirty="0">
                <a:solidFill>
                  <a:srgbClr val="000000"/>
                </a:solidFill>
                <a:latin typeface="Calibri" panose="020F0502020204030204" pitchFamily="34" charset="0"/>
              </a:rPr>
              <a:t>The</a:t>
            </a:r>
            <a:r>
              <a:rPr lang="en-US" baseline="0" dirty="0">
                <a:solidFill>
                  <a:srgbClr val="000000"/>
                </a:solidFill>
                <a:latin typeface="Calibri" panose="020F0502020204030204" pitchFamily="34" charset="0"/>
              </a:rPr>
              <a:t> detailed metrics that API Gateway can send to CloudWatch are the following:</a:t>
            </a:r>
          </a:p>
          <a:p>
            <a:pPr marL="171450" lvl="0" indent="-171450">
              <a:buFont typeface="Arial" panose="020B0604020202020204" pitchFamily="34" charset="0"/>
              <a:buChar char="•"/>
            </a:pPr>
            <a:r>
              <a:rPr lang="en-US" b="0" i="0" u="none" strike="noStrike" kern="1200" baseline="0" dirty="0">
                <a:solidFill>
                  <a:srgbClr val="000000"/>
                </a:solidFill>
                <a:latin typeface="Calibri" panose="020F0502020204030204" pitchFamily="34" charset="0"/>
                <a:ea typeface="+mn-ea"/>
                <a:cs typeface="+mn-cs"/>
              </a:rPr>
              <a:t>Number of API calls</a:t>
            </a:r>
          </a:p>
          <a:p>
            <a:pPr marL="171450" lvl="0" indent="-171450">
              <a:buFont typeface="Arial" panose="020B0604020202020204" pitchFamily="34" charset="0"/>
              <a:buChar char="•"/>
            </a:pPr>
            <a:r>
              <a:rPr lang="en-US" b="0" i="0" u="none" strike="noStrike" kern="1200" baseline="0" dirty="0">
                <a:solidFill>
                  <a:srgbClr val="000000"/>
                </a:solidFill>
                <a:latin typeface="Calibri" panose="020F0502020204030204" pitchFamily="34" charset="0"/>
                <a:ea typeface="+mn-ea"/>
                <a:cs typeface="+mn-cs"/>
              </a:rPr>
              <a:t>Latency</a:t>
            </a:r>
          </a:p>
          <a:p>
            <a:pPr marL="171450" lvl="0" indent="-171450">
              <a:buFont typeface="Arial" panose="020B0604020202020204" pitchFamily="34" charset="0"/>
              <a:buChar char="•"/>
            </a:pPr>
            <a:r>
              <a:rPr lang="en-US" b="0" i="0" u="none" strike="noStrike" kern="1200" baseline="0" dirty="0">
                <a:solidFill>
                  <a:srgbClr val="000000"/>
                </a:solidFill>
                <a:latin typeface="Calibri" panose="020F0502020204030204" pitchFamily="34" charset="0"/>
                <a:ea typeface="+mn-ea"/>
                <a:cs typeface="+mn-cs"/>
              </a:rPr>
              <a:t>Integration latency</a:t>
            </a:r>
          </a:p>
          <a:p>
            <a:pPr marL="171450" lvl="0" indent="-171450">
              <a:buFont typeface="Arial" panose="020B0604020202020204" pitchFamily="34" charset="0"/>
              <a:buChar char="•"/>
            </a:pPr>
            <a:r>
              <a:rPr lang="en-US" b="0" i="0" u="none" strike="noStrike" kern="1200" baseline="0" dirty="0">
                <a:solidFill>
                  <a:srgbClr val="000000"/>
                </a:solidFill>
                <a:latin typeface="Calibri" panose="020F0502020204030204" pitchFamily="34" charset="0"/>
                <a:ea typeface="+mn-ea"/>
                <a:cs typeface="+mn-cs"/>
              </a:rPr>
              <a:t>HTTP 400 and 500 errors</a:t>
            </a:r>
            <a:endParaRPr lang="en-US" b="1" i="0" u="none" strike="noStrike" kern="1200" baseline="0" dirty="0">
              <a:solidFill>
                <a:srgbClr val="000000"/>
              </a:solidFill>
              <a:latin typeface="Calibri" panose="020F0502020204030204" pitchFamily="34" charset="0"/>
              <a:ea typeface="+mn-ea"/>
              <a:cs typeface="+mn-cs"/>
            </a:endParaRPr>
          </a:p>
          <a:p>
            <a:endParaRPr lang="en-US" dirty="0">
              <a:solidFill>
                <a:srgbClr val="000000"/>
              </a:solidFill>
              <a:latin typeface="Calibri" panose="020F0502020204030204" pitchFamily="34" charset="0"/>
            </a:endParaRPr>
          </a:p>
          <a:p>
            <a:r>
              <a:rPr lang="en-US" dirty="0">
                <a:solidFill>
                  <a:srgbClr val="000000"/>
                </a:solidFill>
                <a:latin typeface="Calibri" panose="020F0502020204030204" pitchFamily="34" charset="0"/>
              </a:rPr>
              <a:t>You</a:t>
            </a:r>
            <a:r>
              <a:rPr lang="en-US" baseline="0" dirty="0">
                <a:solidFill>
                  <a:srgbClr val="000000"/>
                </a:solidFill>
                <a:latin typeface="Calibri" panose="020F0502020204030204" pitchFamily="34" charset="0"/>
              </a:rPr>
              <a:t> can also activate access logging to </a:t>
            </a:r>
            <a:r>
              <a:rPr lang="en-US" b="0" i="0" u="none" strike="noStrike" kern="1200" baseline="0" dirty="0">
                <a:solidFill>
                  <a:srgbClr val="000000"/>
                </a:solidFill>
                <a:latin typeface="Calibri" panose="020F0502020204030204" pitchFamily="34" charset="0"/>
                <a:ea typeface="+mn-ea"/>
                <a:cs typeface="+mn-cs"/>
              </a:rPr>
              <a:t>log who has accessed your API and how they accessed it.</a:t>
            </a:r>
            <a:r>
              <a:rPr lang="en-US" baseline="0" dirty="0">
                <a:solidFill>
                  <a:srgbClr val="000000"/>
                </a:solidFill>
                <a:latin typeface="Calibri" panose="020F0502020204030204" pitchFamily="34" charset="0"/>
              </a:rPr>
              <a:t> </a:t>
            </a:r>
            <a:endParaRPr lang="en-US" dirty="0">
              <a:solidFill>
                <a:srgbClr val="000000"/>
              </a:solidFill>
              <a:latin typeface="Calibri" panose="020F0502020204030204" pitchFamily="34" charset="0"/>
            </a:endParaRPr>
          </a:p>
        </p:txBody>
      </p:sp>
    </p:spTree>
    <p:extLst>
      <p:ext uri="{BB962C8B-B14F-4D97-AF65-F5344CB8AC3E}">
        <p14:creationId xmlns:p14="http://schemas.microsoft.com/office/powerpoint/2010/main" val="42062713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35000"/>
            <a:ext cx="5486400" cy="3086100"/>
          </a:xfrm>
        </p:spPr>
      </p:sp>
      <p:sp>
        <p:nvSpPr>
          <p:cNvPr id="3" name="Notes Placeholder 2"/>
          <p:cNvSpPr>
            <a:spLocks noGrp="1"/>
          </p:cNvSpPr>
          <p:nvPr>
            <p:ph type="body" idx="1"/>
          </p:nvPr>
        </p:nvSpPr>
        <p:spPr>
          <a:xfrm>
            <a:off x="317500" y="3810000"/>
            <a:ext cx="7112000" cy="5397500"/>
          </a:xfrm>
        </p:spPr>
        <p:txBody>
          <a:bodyPr/>
          <a:lstStyle/>
          <a:p>
            <a:r>
              <a:rPr lang="en-US">
                <a:solidFill>
                  <a:srgbClr val="000000"/>
                </a:solidFill>
                <a:latin typeface="Calibri" panose="020F0502020204030204" pitchFamily="34" charset="0"/>
              </a:rPr>
              <a:t>|</a:t>
            </a:r>
            <a:r>
              <a:rPr lang="en-US" dirty="0">
                <a:solidFill>
                  <a:srgbClr val="000000"/>
                </a:solidFill>
                <a:latin typeface="Calibri" panose="020F0502020204030204" pitchFamily="34" charset="0"/>
              </a:rPr>
              <a:t>Student notes</a:t>
            </a:r>
          </a:p>
          <a:p>
            <a:r>
              <a:rPr lang="en-US" dirty="0">
                <a:solidFill>
                  <a:srgbClr val="000000"/>
                </a:solidFill>
                <a:latin typeface="Calibri" panose="020F0502020204030204" pitchFamily="34" charset="0"/>
              </a:rPr>
              <a:t>Using highly available services such as Amazon SNS to perform basic message routing is an effective way of distributing messages to microservices. The two main forms of communications between microservices are </a:t>
            </a:r>
            <a:r>
              <a:rPr lang="en-US" i="1" dirty="0">
                <a:solidFill>
                  <a:srgbClr val="000000"/>
                </a:solidFill>
                <a:latin typeface="Calibri" panose="020F0502020204030204" pitchFamily="34" charset="0"/>
              </a:rPr>
              <a:t>request-response</a:t>
            </a:r>
            <a:r>
              <a:rPr lang="en-US" dirty="0">
                <a:solidFill>
                  <a:srgbClr val="000000"/>
                </a:solidFill>
                <a:latin typeface="Calibri" panose="020F0502020204030204" pitchFamily="34" charset="0"/>
              </a:rPr>
              <a:t> and </a:t>
            </a:r>
            <a:r>
              <a:rPr lang="en-US" i="1" dirty="0">
                <a:solidFill>
                  <a:srgbClr val="000000"/>
                </a:solidFill>
                <a:latin typeface="Calibri" panose="020F0502020204030204" pitchFamily="34" charset="0"/>
              </a:rPr>
              <a:t>observer</a:t>
            </a:r>
            <a:r>
              <a:rPr lang="en-US" dirty="0">
                <a:solidFill>
                  <a:srgbClr val="000000"/>
                </a:solidFill>
                <a:latin typeface="Calibri" panose="020F0502020204030204" pitchFamily="34" charset="0"/>
              </a:rPr>
              <a:t>.</a:t>
            </a:r>
          </a:p>
          <a:p>
            <a:endParaRPr lang="en-US" dirty="0">
              <a:solidFill>
                <a:srgbClr val="000000"/>
              </a:solidFill>
              <a:latin typeface="Calibri" panose="020F0502020204030204" pitchFamily="34" charset="0"/>
            </a:endParaRPr>
          </a:p>
          <a:p>
            <a:r>
              <a:rPr lang="en-US" dirty="0">
                <a:solidFill>
                  <a:srgbClr val="000000"/>
                </a:solidFill>
                <a:latin typeface="Calibri" panose="020F0502020204030204" pitchFamily="34" charset="0"/>
              </a:rPr>
              <a:t>This example uses the observer type and illustrates a </a:t>
            </a:r>
            <a:r>
              <a:rPr lang="en-US" i="1" dirty="0">
                <a:solidFill>
                  <a:srgbClr val="000000"/>
                </a:solidFill>
                <a:latin typeface="Calibri" panose="020F0502020204030204" pitchFamily="34" charset="0"/>
              </a:rPr>
              <a:t>fan-out</a:t>
            </a:r>
            <a:r>
              <a:rPr lang="en-US" dirty="0">
                <a:solidFill>
                  <a:srgbClr val="000000"/>
                </a:solidFill>
                <a:latin typeface="Calibri" panose="020F0502020204030204" pitchFamily="34" charset="0"/>
              </a:rPr>
              <a:t> scenario using Amazon SNS and Amazon SQS. In a </a:t>
            </a:r>
            <a:r>
              <a:rPr lang="en-US" i="1" dirty="0">
                <a:solidFill>
                  <a:srgbClr val="000000"/>
                </a:solidFill>
                <a:latin typeface="Calibri" panose="020F0502020204030204" pitchFamily="34" charset="0"/>
              </a:rPr>
              <a:t>fan-out </a:t>
            </a:r>
            <a:r>
              <a:rPr lang="en-US" dirty="0">
                <a:solidFill>
                  <a:srgbClr val="000000"/>
                </a:solidFill>
                <a:latin typeface="Calibri" panose="020F0502020204030204" pitchFamily="34" charset="0"/>
              </a:rPr>
              <a:t>scenario, a message is sent to an SNS topic and is then replicated and pushed to multiple SQS queues, HTTP endpoints, or email addresses. This allows for parallel asynchronous processing.</a:t>
            </a:r>
          </a:p>
          <a:p>
            <a:endParaRPr lang="en-US" dirty="0">
              <a:solidFill>
                <a:srgbClr val="000000"/>
              </a:solidFill>
              <a:latin typeface="Calibri" panose="020F0502020204030204" pitchFamily="34" charset="0"/>
            </a:endParaRPr>
          </a:p>
          <a:p>
            <a:r>
              <a:rPr lang="en-US" dirty="0">
                <a:solidFill>
                  <a:srgbClr val="000000"/>
                </a:solidFill>
                <a:latin typeface="Calibri" panose="020F0502020204030204" pitchFamily="34" charset="0"/>
              </a:rPr>
              <a:t>In this example, Amazon SNS fans out orders to two different SQS queues. Two Amazon EC2 instances each observe a queue. One of the instances handles the processing or fulfillment of the order, while the other is attached to a data warehouse for analysis of all orders received.</a:t>
            </a:r>
          </a:p>
          <a:p>
            <a:endParaRPr lang="en-US" dirty="0">
              <a:solidFill>
                <a:srgbClr val="000000"/>
              </a:solidFill>
              <a:latin typeface="Calibri" panose="020F0502020204030204" pitchFamily="34" charset="0"/>
            </a:endParaRPr>
          </a:p>
          <a:p>
            <a:r>
              <a:rPr lang="en-US" dirty="0">
                <a:solidFill>
                  <a:srgbClr val="000000"/>
                </a:solidFill>
                <a:latin typeface="Calibri" panose="020F0502020204030204" pitchFamily="34" charset="0"/>
              </a:rPr>
              <a:t>To deliver Amazon SNS notifications to an SQS queue, you subscribe to a topic and specify Amazon SQS as the transport and a valid SQS queue as the endpoint. To permit the SQS queue to receive notifications from Amazon SNS, the SQS queue owner must subscribe the SQS queue to the topic for Amazon SNS. If the user owns the Amazon SNS topic being subscribed to and the SQS queue receiving the notifications, nothing else is required. Any message published to the topic will automatically be delivered to the specified SQS queue. If the owner of the SQS queue is not the owner of the topic, Amazon SNS requires an explicit confirmation to the subscription request.</a:t>
            </a:r>
          </a:p>
        </p:txBody>
      </p:sp>
    </p:spTree>
    <p:extLst>
      <p:ext uri="{BB962C8B-B14F-4D97-AF65-F5344CB8AC3E}">
        <p14:creationId xmlns:p14="http://schemas.microsoft.com/office/powerpoint/2010/main" val="2874265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35000"/>
            <a:ext cx="5486400" cy="3086100"/>
          </a:xfrm>
        </p:spPr>
      </p:sp>
      <p:sp>
        <p:nvSpPr>
          <p:cNvPr id="3" name="Notes Placeholder 2"/>
          <p:cNvSpPr>
            <a:spLocks noGrp="1"/>
          </p:cNvSpPr>
          <p:nvPr>
            <p:ph type="body" idx="1"/>
          </p:nvPr>
        </p:nvSpPr>
        <p:spPr>
          <a:xfrm>
            <a:off x="317500" y="3810000"/>
            <a:ext cx="7112000" cy="5397500"/>
          </a:xfrm>
        </p:spPr>
        <p:txBody>
          <a:bodyPr/>
          <a:lstStyle/>
          <a:p>
            <a:r>
              <a:rPr lang="en-US">
                <a:solidFill>
                  <a:srgbClr val="000000"/>
                </a:solidFill>
                <a:latin typeface="Calibri" panose="020F0502020204030204" pitchFamily="34" charset="0"/>
              </a:rPr>
              <a:t>|</a:t>
            </a:r>
            <a:r>
              <a:rPr lang="en-US" dirty="0">
                <a:solidFill>
                  <a:srgbClr val="000000"/>
                </a:solidFill>
                <a:latin typeface="Calibri" panose="020F0502020204030204" pitchFamily="34" charset="0"/>
              </a:rPr>
              <a:t>Instructor notes</a:t>
            </a:r>
          </a:p>
          <a:p>
            <a:r>
              <a:rPr lang="en-US" dirty="0">
                <a:solidFill>
                  <a:srgbClr val="000000"/>
                </a:solidFill>
                <a:latin typeface="Calibri" panose="020F0502020204030204" pitchFamily="34" charset="0"/>
              </a:rPr>
              <a:t>|After discussing the state types in the notes, ask students to identify the types of states presented in this example.</a:t>
            </a:r>
          </a:p>
          <a:p>
            <a:r>
              <a:rPr lang="en-US" dirty="0">
                <a:solidFill>
                  <a:srgbClr val="000000"/>
                </a:solidFill>
                <a:latin typeface="Calibri" panose="020F0502020204030204" pitchFamily="34" charset="0"/>
              </a:rPr>
              <a:t>|</a:t>
            </a:r>
          </a:p>
          <a:p>
            <a:r>
              <a:rPr lang="en-US" dirty="0">
                <a:solidFill>
                  <a:srgbClr val="000000"/>
                </a:solidFill>
                <a:latin typeface="Calibri" panose="020F0502020204030204" pitchFamily="34" charset="0"/>
              </a:rPr>
              <a:t>|Student notes</a:t>
            </a:r>
          </a:p>
          <a:p>
            <a:r>
              <a:rPr lang="en-US" b="0" i="0" u="none" strike="noStrike" kern="1200" dirty="0">
                <a:solidFill>
                  <a:srgbClr val="000000"/>
                </a:solidFill>
                <a:effectLst/>
                <a:latin typeface="Calibri" panose="020F0502020204030204" pitchFamily="34" charset="0"/>
                <a:ea typeface="+mn-ea"/>
                <a:cs typeface="+mn-cs"/>
              </a:rPr>
              <a:t>States are elements in your state machine. States can perform a variety of functions in your state machine. A state can do the following:</a:t>
            </a:r>
          </a:p>
          <a:p>
            <a:pPr marL="171450" indent="-171450">
              <a:buFont typeface="Arial" panose="020B0604020202020204" pitchFamily="34" charset="0"/>
              <a:buChar char="•"/>
            </a:pPr>
            <a:r>
              <a:rPr lang="en-US" b="0" i="0" u="none" strike="noStrike" kern="1200" dirty="0">
                <a:solidFill>
                  <a:srgbClr val="000000"/>
                </a:solidFill>
                <a:effectLst/>
                <a:latin typeface="Calibri" panose="020F0502020204030204" pitchFamily="34" charset="0"/>
                <a:ea typeface="+mn-ea"/>
                <a:cs typeface="+mn-cs"/>
              </a:rPr>
              <a:t>Do some work in your state machine (a Task state).</a:t>
            </a:r>
          </a:p>
          <a:p>
            <a:pPr marL="171450" indent="-171450">
              <a:buFont typeface="Arial" panose="020B0604020202020204" pitchFamily="34" charset="0"/>
              <a:buChar char="•"/>
            </a:pPr>
            <a:r>
              <a:rPr lang="en-US" b="0" i="0" u="none" strike="noStrike" kern="1200" dirty="0">
                <a:solidFill>
                  <a:srgbClr val="000000"/>
                </a:solidFill>
                <a:effectLst/>
                <a:latin typeface="Calibri" panose="020F0502020204030204" pitchFamily="34" charset="0"/>
                <a:ea typeface="+mn-ea"/>
                <a:cs typeface="+mn-cs"/>
              </a:rPr>
              <a:t>Make a choice between different branches</a:t>
            </a:r>
            <a:r>
              <a:rPr lang="en-US" b="0" i="0" u="none" strike="noStrike" kern="1200" baseline="0" dirty="0">
                <a:solidFill>
                  <a:srgbClr val="000000"/>
                </a:solidFill>
                <a:effectLst/>
                <a:latin typeface="Calibri" panose="020F0502020204030204" pitchFamily="34" charset="0"/>
                <a:ea typeface="+mn-ea"/>
                <a:cs typeface="+mn-cs"/>
              </a:rPr>
              <a:t> to run </a:t>
            </a:r>
            <a:r>
              <a:rPr lang="en-US" b="0" i="0" u="none" strike="noStrike" kern="1200" dirty="0">
                <a:solidFill>
                  <a:srgbClr val="000000"/>
                </a:solidFill>
                <a:effectLst/>
                <a:latin typeface="Calibri" panose="020F0502020204030204" pitchFamily="34" charset="0"/>
                <a:ea typeface="+mn-ea"/>
                <a:cs typeface="+mn-cs"/>
              </a:rPr>
              <a:t>(a Choice state).</a:t>
            </a:r>
          </a:p>
          <a:p>
            <a:pPr marL="171450" indent="-171450">
              <a:buFont typeface="Arial" panose="020B0604020202020204" pitchFamily="34" charset="0"/>
              <a:buChar char="•"/>
            </a:pPr>
            <a:r>
              <a:rPr lang="en-US" b="0" i="0" u="none" strike="noStrike" kern="1200" dirty="0">
                <a:solidFill>
                  <a:srgbClr val="000000"/>
                </a:solidFill>
                <a:effectLst/>
                <a:latin typeface="Calibri" panose="020F0502020204030204" pitchFamily="34" charset="0"/>
                <a:ea typeface="+mn-ea"/>
                <a:cs typeface="+mn-cs"/>
              </a:rPr>
              <a:t>Stop with a failure or success (a Fail or Succeed state).</a:t>
            </a:r>
          </a:p>
          <a:p>
            <a:pPr marL="171450" indent="-171450">
              <a:buFont typeface="Arial" panose="020B0604020202020204" pitchFamily="34" charset="0"/>
              <a:buChar char="•"/>
            </a:pPr>
            <a:r>
              <a:rPr lang="en-US" b="0" i="0" u="none" strike="noStrike" kern="1200" dirty="0">
                <a:solidFill>
                  <a:srgbClr val="000000"/>
                </a:solidFill>
                <a:effectLst/>
                <a:latin typeface="Calibri" panose="020F0502020204030204" pitchFamily="34" charset="0"/>
                <a:ea typeface="+mn-ea"/>
                <a:cs typeface="+mn-cs"/>
              </a:rPr>
              <a:t>Pass its input to its output or inject some fixed data (a Pass state).</a:t>
            </a:r>
          </a:p>
          <a:p>
            <a:pPr marL="171450" indent="-171450">
              <a:buFont typeface="Arial" panose="020B0604020202020204" pitchFamily="34" charset="0"/>
              <a:buChar char="•"/>
            </a:pPr>
            <a:r>
              <a:rPr lang="en-US" b="0" i="0" u="none" strike="noStrike" kern="1200" dirty="0">
                <a:solidFill>
                  <a:srgbClr val="000000"/>
                </a:solidFill>
                <a:effectLst/>
                <a:latin typeface="Calibri" panose="020F0502020204030204" pitchFamily="34" charset="0"/>
                <a:ea typeface="+mn-ea"/>
                <a:cs typeface="+mn-cs"/>
              </a:rPr>
              <a:t>Provide a delay for a certain amount of time or until a specified time or date (a Wait state).</a:t>
            </a:r>
          </a:p>
          <a:p>
            <a:pPr marL="171450" indent="-171450">
              <a:buFont typeface="Arial" panose="020B0604020202020204" pitchFamily="34" charset="0"/>
              <a:buChar char="•"/>
            </a:pPr>
            <a:r>
              <a:rPr lang="en-US" b="0" i="0" u="none" strike="noStrike" kern="1200" dirty="0">
                <a:solidFill>
                  <a:srgbClr val="000000"/>
                </a:solidFill>
                <a:effectLst/>
                <a:latin typeface="Calibri" panose="020F0502020204030204" pitchFamily="34" charset="0"/>
                <a:ea typeface="+mn-ea"/>
                <a:cs typeface="+mn-cs"/>
              </a:rPr>
              <a:t>Begin parallel branches (a Parallel state).</a:t>
            </a:r>
          </a:p>
          <a:p>
            <a:pPr marL="171450" indent="-171450">
              <a:buFont typeface="Arial" panose="020B0604020202020204" pitchFamily="34" charset="0"/>
              <a:buChar char="•"/>
            </a:pPr>
            <a:r>
              <a:rPr lang="en-US" b="0" i="0" u="none" strike="noStrike" kern="1200" dirty="0">
                <a:solidFill>
                  <a:srgbClr val="000000"/>
                </a:solidFill>
                <a:effectLst/>
                <a:latin typeface="Calibri" panose="020F0502020204030204" pitchFamily="34" charset="0"/>
                <a:ea typeface="+mn-ea"/>
                <a:cs typeface="+mn-cs"/>
              </a:rPr>
              <a:t>Dynamically iterate steps (a Map state).</a:t>
            </a:r>
          </a:p>
          <a:p>
            <a:endParaRPr lang="en-US" dirty="0">
              <a:solidFill>
                <a:srgbClr val="000000"/>
              </a:solidFill>
              <a:latin typeface="Calibri" panose="020F0502020204030204" pitchFamily="34" charset="0"/>
            </a:endParaRPr>
          </a:p>
          <a:p>
            <a:r>
              <a:rPr lang="en-US" dirty="0">
                <a:solidFill>
                  <a:srgbClr val="000000"/>
                </a:solidFill>
                <a:latin typeface="Calibri" panose="020F0502020204030204" pitchFamily="34" charset="0"/>
              </a:rPr>
              <a:t>With Step Functions you can create two types of workflows, Standard and Express. </a:t>
            </a:r>
          </a:p>
          <a:p>
            <a:pPr marL="171450" indent="-171450">
              <a:buFont typeface="Arial" panose="020B0604020202020204" pitchFamily="34" charset="0"/>
              <a:buChar char="•"/>
            </a:pPr>
            <a:r>
              <a:rPr lang="en-US" dirty="0">
                <a:solidFill>
                  <a:srgbClr val="000000"/>
                </a:solidFill>
                <a:latin typeface="Calibri" panose="020F0502020204030204" pitchFamily="34" charset="0"/>
              </a:rPr>
              <a:t>You use the </a:t>
            </a:r>
            <a:r>
              <a:rPr lang="en-US" i="1" dirty="0">
                <a:solidFill>
                  <a:srgbClr val="000000"/>
                </a:solidFill>
                <a:latin typeface="Calibri" panose="020F0502020204030204" pitchFamily="34" charset="0"/>
              </a:rPr>
              <a:t>S</a:t>
            </a:r>
            <a:r>
              <a:rPr lang="en-US" b="0" i="1" dirty="0">
                <a:solidFill>
                  <a:srgbClr val="000000"/>
                </a:solidFill>
                <a:latin typeface="Calibri" panose="020F0502020204030204" pitchFamily="34" charset="0"/>
              </a:rPr>
              <a:t>tandard workflow </a:t>
            </a:r>
            <a:r>
              <a:rPr lang="en-US" dirty="0">
                <a:solidFill>
                  <a:srgbClr val="000000"/>
                </a:solidFill>
                <a:latin typeface="Calibri" panose="020F0502020204030204" pitchFamily="34" charset="0"/>
              </a:rPr>
              <a:t>type for long-running, durable, and auditable workflows. These workflows can run for up to a year and you can access the full history of workflow activity for up to 90 days after a workflow completes. Standard workflows use an exactly-once model, where your tasks and states are never run more than once unless you specify a Retry behavior.</a:t>
            </a:r>
          </a:p>
          <a:p>
            <a:pPr marL="171450" indent="-171450">
              <a:buFont typeface="Arial" panose="020B0604020202020204" pitchFamily="34" charset="0"/>
              <a:buChar char="•"/>
            </a:pPr>
            <a:r>
              <a:rPr lang="en-US" dirty="0">
                <a:solidFill>
                  <a:srgbClr val="000000"/>
                </a:solidFill>
                <a:latin typeface="Calibri" panose="020F0502020204030204" pitchFamily="34" charset="0"/>
              </a:rPr>
              <a:t>You use the </a:t>
            </a:r>
            <a:r>
              <a:rPr lang="en-US" b="0" i="1" dirty="0">
                <a:solidFill>
                  <a:srgbClr val="000000"/>
                </a:solidFill>
                <a:latin typeface="Calibri" panose="020F0502020204030204" pitchFamily="34" charset="0"/>
              </a:rPr>
              <a:t>Express workflow </a:t>
            </a:r>
            <a:r>
              <a:rPr lang="en-US" b="0" dirty="0">
                <a:solidFill>
                  <a:srgbClr val="000000"/>
                </a:solidFill>
                <a:latin typeface="Calibri" panose="020F0502020204030204" pitchFamily="34" charset="0"/>
              </a:rPr>
              <a:t>type for </a:t>
            </a:r>
            <a:r>
              <a:rPr lang="en-US" dirty="0">
                <a:solidFill>
                  <a:srgbClr val="000000"/>
                </a:solidFill>
                <a:latin typeface="Calibri" panose="020F0502020204030204" pitchFamily="34" charset="0"/>
              </a:rPr>
              <a:t>high-volume, event-processing workloads such as IoT data ingestion, streaming data processing and transformation, and mobile application backends. They can run for up to five minutes. Express workflows use an at-least-once model, where there is a possibility that an execution might be run more than once. </a:t>
            </a:r>
          </a:p>
          <a:p>
            <a:endParaRPr lang="en-US" b="0" i="0" kern="1200" dirty="0">
              <a:solidFill>
                <a:srgbClr val="000000"/>
              </a:solidFill>
              <a:effectLst/>
              <a:latin typeface="Calibri" panose="020F0502020204030204" pitchFamily="34" charset="0"/>
              <a:ea typeface="+mn-ea"/>
              <a:cs typeface="+mn-cs"/>
            </a:endParaRPr>
          </a:p>
          <a:p>
            <a:r>
              <a:rPr lang="en-US" b="0" i="0" kern="1200" dirty="0">
                <a:solidFill>
                  <a:srgbClr val="000000"/>
                </a:solidFill>
                <a:effectLst/>
                <a:latin typeface="Calibri" panose="020F0502020204030204" pitchFamily="34" charset="0"/>
                <a:ea typeface="+mn-ea"/>
                <a:cs typeface="+mn-cs"/>
              </a:rPr>
              <a:t>In this example, a client completes a transaction, which sends a POST request to API Gateway. This event in API Gateway initiates a Step Functions workflow to record the transaction in DynamoDB. The workflow moves through each state until it completes the workflow and ends. </a:t>
            </a:r>
          </a:p>
          <a:p>
            <a:endParaRPr lang="en-US" b="0" i="0" kern="1200" dirty="0">
              <a:solidFill>
                <a:srgbClr val="000000"/>
              </a:solidFill>
              <a:effectLst/>
              <a:latin typeface="Calibri" panose="020F0502020204030204" pitchFamily="34" charset="0"/>
              <a:ea typeface="+mn-ea"/>
              <a:cs typeface="+mn-cs"/>
            </a:endParaRPr>
          </a:p>
          <a:p>
            <a:r>
              <a:rPr lang="en-US" dirty="0">
                <a:latin typeface="Calibri" panose="020F0502020204030204" pitchFamily="34" charset="0"/>
              </a:rPr>
              <a:t>For more information about Step Functions workflows, see “Standard vs. Express Workflows” in the </a:t>
            </a:r>
            <a:r>
              <a:rPr lang="en-US" i="1" dirty="0">
                <a:latin typeface="Calibri" panose="020F0502020204030204" pitchFamily="34" charset="0"/>
              </a:rPr>
              <a:t>AWS Step Functions Developer Guide</a:t>
            </a:r>
            <a:r>
              <a:rPr lang="en-US" dirty="0">
                <a:latin typeface="Calibri" panose="020F0502020204030204" pitchFamily="34" charset="0"/>
              </a:rPr>
              <a:t> (</a:t>
            </a:r>
            <a:r>
              <a:rPr lang="en-US" u="sng" dirty="0">
                <a:latin typeface="Calibri" panose="020F0502020204030204" pitchFamily="34" charset="0"/>
                <a:hlinkClick r:id="rId3"/>
              </a:rPr>
              <a:t>https://docs.aws.amazon.com/step-functions/latest/dg/concepts-standard-vs-express.html</a:t>
            </a:r>
            <a:r>
              <a:rPr lang="en-US" dirty="0">
                <a:latin typeface="Calibri" panose="020F0502020204030204" pitchFamily="34" charset="0"/>
              </a:rPr>
              <a:t>).</a:t>
            </a:r>
          </a:p>
        </p:txBody>
      </p:sp>
    </p:spTree>
    <p:extLst>
      <p:ext uri="{BB962C8B-B14F-4D97-AF65-F5344CB8AC3E}">
        <p14:creationId xmlns:p14="http://schemas.microsoft.com/office/powerpoint/2010/main" val="3490722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35000"/>
            <a:ext cx="5486400" cy="3086100"/>
          </a:xfrm>
        </p:spPr>
      </p:sp>
      <p:sp>
        <p:nvSpPr>
          <p:cNvPr id="3" name="Notes Placeholder 2"/>
          <p:cNvSpPr>
            <a:spLocks noGrp="1"/>
          </p:cNvSpPr>
          <p:nvPr>
            <p:ph type="body" idx="1"/>
          </p:nvPr>
        </p:nvSpPr>
        <p:spPr>
          <a:xfrm>
            <a:off x="317500" y="3810000"/>
            <a:ext cx="7112000" cy="5397500"/>
          </a:xfrm>
        </p:spPr>
        <p:txBody>
          <a:bodyPr/>
          <a:lstStyle/>
          <a:p>
            <a:r>
              <a:rPr lang="en-US">
                <a:solidFill>
                  <a:srgbClr val="000000"/>
                </a:solidFill>
                <a:latin typeface="Calibri" panose="020F0502020204030204" pitchFamily="34" charset="0"/>
              </a:rPr>
              <a:t>|</a:t>
            </a:r>
            <a:r>
              <a:rPr lang="en-US" dirty="0">
                <a:solidFill>
                  <a:srgbClr val="000000"/>
                </a:solidFill>
                <a:latin typeface="Calibri" panose="020F0502020204030204" pitchFamily="34" charset="0"/>
              </a:rPr>
              <a:t>Student notes</a:t>
            </a:r>
          </a:p>
          <a:p>
            <a:r>
              <a:rPr lang="en-US" dirty="0">
                <a:solidFill>
                  <a:srgbClr val="000000"/>
                </a:solidFill>
                <a:latin typeface="Calibri" panose="020F0502020204030204" pitchFamily="34" charset="0"/>
              </a:rPr>
              <a:t>In this lab, you create a serverless architecture. When a user adds an image to an Amazon S3 bucket, the event is published to an SNS topic. Three SQS queues are subscribed to the topic. Each queue has a Lambda function that is invoked when its SQS queue sends a message. Each Lambda function resizes the image and adds it to another S3 bucket. These events are logged in Amazon CloudWatch. </a:t>
            </a:r>
          </a:p>
        </p:txBody>
      </p:sp>
    </p:spTree>
    <p:extLst>
      <p:ext uri="{BB962C8B-B14F-4D97-AF65-F5344CB8AC3E}">
        <p14:creationId xmlns:p14="http://schemas.microsoft.com/office/powerpoint/2010/main" val="200888837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2.xml"/><Relationship Id="rId4" Type="http://schemas.openxmlformats.org/officeDocument/2006/relationships/image" Target="../media/image5.sv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Master" Target="../slideMasters/slideMaster1.xml"/><Relationship Id="rId1" Type="http://schemas.openxmlformats.org/officeDocument/2006/relationships/tags" Target="../tags/tag11.xml"/><Relationship Id="rId6" Type="http://schemas.openxmlformats.org/officeDocument/2006/relationships/image" Target="../media/image5.svg"/><Relationship Id="rId5" Type="http://schemas.openxmlformats.org/officeDocument/2006/relationships/image" Target="../media/image4.png"/><Relationship Id="rId4" Type="http://schemas.microsoft.com/office/2007/relationships/hdphoto" Target="../media/hdphoto2.wdp"/></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Master" Target="../slideMasters/slideMaster1.xml"/><Relationship Id="rId1" Type="http://schemas.openxmlformats.org/officeDocument/2006/relationships/tags" Target="../tags/tag12.xml"/><Relationship Id="rId6" Type="http://schemas.openxmlformats.org/officeDocument/2006/relationships/image" Target="../media/image5.svg"/><Relationship Id="rId5" Type="http://schemas.openxmlformats.org/officeDocument/2006/relationships/image" Target="../media/image4.png"/><Relationship Id="rId4" Type="http://schemas.microsoft.com/office/2007/relationships/hdphoto" Target="../media/hdphoto3.wdp"/></Relationships>
</file>

<file path=ppt/slideLayouts/_rels/slideLayout1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3.xml"/></Relationships>
</file>

<file path=ppt/slideLayouts/_rels/slideLayout1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1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5.xml"/></Relationships>
</file>

<file path=ppt/slideLayouts/_rels/slideLayout1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6.xml"/></Relationships>
</file>

<file path=ppt/slideLayouts/_rels/slideLayout1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7.xml"/></Relationships>
</file>

<file path=ppt/slideLayouts/_rels/slideLayout1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8.xml"/></Relationships>
</file>

<file path=ppt/slideLayouts/_rels/slideLayout1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9.xml"/></Relationships>
</file>

<file path=ppt/slideLayouts/_rels/slideLayout1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0.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3.xml"/><Relationship Id="rId4" Type="http://schemas.openxmlformats.org/officeDocument/2006/relationships/image" Target="../media/image5.svg"/></Relationships>
</file>

<file path=ppt/slideLayouts/_rels/slideLayout2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1.xml"/></Relationships>
</file>

<file path=ppt/slideLayouts/_rels/slideLayout2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2.xml"/></Relationships>
</file>

<file path=ppt/slideLayouts/_rels/slideLayout2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3.xml"/></Relationships>
</file>

<file path=ppt/slideLayouts/_rels/slideLayout2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4.xml"/></Relationships>
</file>

<file path=ppt/slideLayouts/_rels/slideLayout2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5.xml"/></Relationships>
</file>

<file path=ppt/slideLayouts/_rels/slideLayout2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6.xml"/></Relationships>
</file>

<file path=ppt/slideLayouts/_rels/slideLayout2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7.xml"/></Relationships>
</file>

<file path=ppt/slideLayouts/_rels/slideLayout2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8.xml"/></Relationships>
</file>

<file path=ppt/slideLayouts/_rels/slideLayout2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9.xml"/></Relationships>
</file>

<file path=ppt/slideLayouts/_rels/slideLayout2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0.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4.xml"/><Relationship Id="rId4" Type="http://schemas.openxmlformats.org/officeDocument/2006/relationships/image" Target="../media/image6.svg"/></Relationships>
</file>

<file path=ppt/slideLayouts/_rels/slideLayout3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1.xml"/></Relationships>
</file>

<file path=ppt/slideLayouts/_rels/slideLayout3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2.xml"/></Relationships>
</file>

<file path=ppt/slideLayouts/_rels/slideLayout3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3.xml"/></Relationships>
</file>

<file path=ppt/slideLayouts/_rels/slideLayout3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4.xml"/></Relationships>
</file>

<file path=ppt/slideLayouts/_rels/slideLayout3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5.xml"/></Relationships>
</file>

<file path=ppt/slideLayouts/_rels/slideLayout3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6.xml"/></Relationships>
</file>

<file path=ppt/slideLayouts/_rels/slideLayout3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7.xml"/></Relationships>
</file>

<file path=ppt/slideLayouts/_rels/slideLayout3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8.xml"/></Relationships>
</file>

<file path=ppt/slideLayouts/_rels/slideLayout3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9.xml"/></Relationships>
</file>

<file path=ppt/slideLayouts/_rels/slideLayout3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0.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1.xml"/><Relationship Id="rId1" Type="http://schemas.openxmlformats.org/officeDocument/2006/relationships/tags" Target="../tags/tag5.xml"/><Relationship Id="rId6" Type="http://schemas.openxmlformats.org/officeDocument/2006/relationships/image" Target="../media/image6.svg"/><Relationship Id="rId5" Type="http://schemas.openxmlformats.org/officeDocument/2006/relationships/image" Target="../media/image2.png"/><Relationship Id="rId4" Type="http://schemas.microsoft.com/office/2007/relationships/hdphoto" Target="../media/hdphoto1.wdp"/></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41.xml"/><Relationship Id="rId4" Type="http://schemas.openxmlformats.org/officeDocument/2006/relationships/image" Target="../media/image9.svg"/></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42.xml"/><Relationship Id="rId4" Type="http://schemas.openxmlformats.org/officeDocument/2006/relationships/image" Target="../media/image9.svg"/></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43.xml"/><Relationship Id="rId4" Type="http://schemas.openxmlformats.org/officeDocument/2006/relationships/image" Target="../media/image9.svg"/></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44.xml"/><Relationship Id="rId4" Type="http://schemas.openxmlformats.org/officeDocument/2006/relationships/image" Target="../media/image9.svg"/></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45.xml"/><Relationship Id="rId4" Type="http://schemas.openxmlformats.org/officeDocument/2006/relationships/image" Target="../media/image9.svg"/></Relationships>
</file>

<file path=ppt/slideLayouts/_rels/slideLayout4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6.xml"/></Relationships>
</file>

<file path=ppt/slideLayouts/_rels/slideLayout4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7.xml"/></Relationships>
</file>

<file path=ppt/slideLayouts/_rels/slideLayout4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8.xml"/></Relationships>
</file>

<file path=ppt/slideLayouts/_rels/slideLayout4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9.xml"/></Relationships>
</file>

<file path=ppt/slideLayouts/_rels/slideLayout4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0.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6.xml"/><Relationship Id="rId4" Type="http://schemas.openxmlformats.org/officeDocument/2006/relationships/image" Target="../media/image6.svg"/></Relationships>
</file>

<file path=ppt/slideLayouts/_rels/slideLayout5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1.xml"/></Relationships>
</file>

<file path=ppt/slideLayouts/_rels/slideLayout5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2.xml"/></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2.xml"/><Relationship Id="rId1" Type="http://schemas.openxmlformats.org/officeDocument/2006/relationships/tags" Target="../tags/tag54.xml"/><Relationship Id="rId4" Type="http://schemas.openxmlformats.org/officeDocument/2006/relationships/image" Target="../media/image3.svg"/></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2.xml"/><Relationship Id="rId1" Type="http://schemas.openxmlformats.org/officeDocument/2006/relationships/tags" Target="../tags/tag55.xml"/><Relationship Id="rId4" Type="http://schemas.openxmlformats.org/officeDocument/2006/relationships/image" Target="../media/image6.svg"/></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2.xml"/><Relationship Id="rId1" Type="http://schemas.openxmlformats.org/officeDocument/2006/relationships/tags" Target="../tags/tag56.xml"/><Relationship Id="rId4" Type="http://schemas.openxmlformats.org/officeDocument/2006/relationships/image" Target="../media/image5.svg"/></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Master" Target="../slideMasters/slideMaster2.xml"/><Relationship Id="rId1" Type="http://schemas.openxmlformats.org/officeDocument/2006/relationships/tags" Target="../tags/tag57.xml"/><Relationship Id="rId6" Type="http://schemas.openxmlformats.org/officeDocument/2006/relationships/image" Target="../media/image5.svg"/><Relationship Id="rId5" Type="http://schemas.openxmlformats.org/officeDocument/2006/relationships/image" Target="../media/image4.png"/><Relationship Id="rId4" Type="http://schemas.microsoft.com/office/2007/relationships/hdphoto" Target="../media/hdphoto4.wdp"/></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2.xml"/><Relationship Id="rId1" Type="http://schemas.openxmlformats.org/officeDocument/2006/relationships/tags" Target="../tags/tag58.xml"/><Relationship Id="rId4" Type="http://schemas.openxmlformats.org/officeDocument/2006/relationships/image" Target="../media/image6.svg"/></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2.xml"/><Relationship Id="rId1" Type="http://schemas.openxmlformats.org/officeDocument/2006/relationships/tags" Target="../tags/tag59.xml"/><Relationship Id="rId4" Type="http://schemas.openxmlformats.org/officeDocument/2006/relationships/image" Target="../media/image6.svg"/></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2.xml"/><Relationship Id="rId1" Type="http://schemas.openxmlformats.org/officeDocument/2006/relationships/tags" Target="../tags/tag60.xml"/><Relationship Id="rId4" Type="http://schemas.openxmlformats.org/officeDocument/2006/relationships/image" Target="../media/image6.svg"/></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2.xml"/><Relationship Id="rId1" Type="http://schemas.openxmlformats.org/officeDocument/2006/relationships/tags" Target="../tags/tag61.xml"/><Relationship Id="rId4" Type="http://schemas.openxmlformats.org/officeDocument/2006/relationships/image" Target="../media/image6.sv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7.xml"/><Relationship Id="rId4" Type="http://schemas.openxmlformats.org/officeDocument/2006/relationships/image" Target="../media/image9.svg"/></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2.xml"/><Relationship Id="rId1" Type="http://schemas.openxmlformats.org/officeDocument/2006/relationships/tags" Target="../tags/tag62.xml"/><Relationship Id="rId4" Type="http://schemas.openxmlformats.org/officeDocument/2006/relationships/image" Target="../media/image14.svg"/></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Master" Target="../slideMasters/slideMaster2.xml"/><Relationship Id="rId1" Type="http://schemas.openxmlformats.org/officeDocument/2006/relationships/tags" Target="../tags/tag63.xml"/><Relationship Id="rId6" Type="http://schemas.openxmlformats.org/officeDocument/2006/relationships/image" Target="../media/image6.svg"/><Relationship Id="rId5" Type="http://schemas.openxmlformats.org/officeDocument/2006/relationships/image" Target="../media/image2.png"/><Relationship Id="rId4" Type="http://schemas.microsoft.com/office/2007/relationships/hdphoto" Target="../media/hdphoto2.wdp"/></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slideMaster" Target="../slideMasters/slideMaster2.xml"/><Relationship Id="rId1" Type="http://schemas.openxmlformats.org/officeDocument/2006/relationships/tags" Target="../tags/tag64.xml"/><Relationship Id="rId6" Type="http://schemas.openxmlformats.org/officeDocument/2006/relationships/image" Target="../media/image6.svg"/><Relationship Id="rId5" Type="http://schemas.openxmlformats.org/officeDocument/2006/relationships/image" Target="../media/image2.png"/><Relationship Id="rId4" Type="http://schemas.microsoft.com/office/2007/relationships/hdphoto" Target="../media/hdphoto5.wdp"/></Relationships>
</file>

<file path=ppt/slideLayouts/_rels/slideLayout63.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65.xml"/></Relationships>
</file>

<file path=ppt/slideLayouts/_rels/slideLayout64.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66.xml"/></Relationships>
</file>

<file path=ppt/slideLayouts/_rels/slideLayout65.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67.xml"/></Relationships>
</file>

<file path=ppt/slideLayouts/_rels/slideLayout66.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68.xml"/></Relationships>
</file>

<file path=ppt/slideLayouts/_rels/slideLayout67.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69.xml"/></Relationships>
</file>

<file path=ppt/slideLayouts/_rels/slideLayout68.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70.xml"/></Relationships>
</file>

<file path=ppt/slideLayouts/_rels/slideLayout69.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7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8.xml"/><Relationship Id="rId4" Type="http://schemas.openxmlformats.org/officeDocument/2006/relationships/image" Target="../media/image9.svg"/></Relationships>
</file>

<file path=ppt/slideLayouts/_rels/slideLayout70.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72.xml"/></Relationships>
</file>

<file path=ppt/slideLayouts/_rels/slideLayout71.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73.xml"/></Relationships>
</file>

<file path=ppt/slideLayouts/_rels/slideLayout72.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74.xml"/></Relationships>
</file>

<file path=ppt/slideLayouts/_rels/slideLayout73.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75.xml"/></Relationships>
</file>

<file path=ppt/slideLayouts/_rels/slideLayout74.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76.xml"/></Relationships>
</file>

<file path=ppt/slideLayouts/_rels/slideLayout75.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77.xml"/></Relationships>
</file>

<file path=ppt/slideLayouts/_rels/slideLayout76.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78.xml"/></Relationships>
</file>

<file path=ppt/slideLayouts/_rels/slideLayout77.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79.xml"/></Relationships>
</file>

<file path=ppt/slideLayouts/_rels/slideLayout78.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80.xml"/></Relationships>
</file>

<file path=ppt/slideLayouts/_rels/slideLayout79.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8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9.xml"/><Relationship Id="rId4" Type="http://schemas.openxmlformats.org/officeDocument/2006/relationships/image" Target="../media/image9.svg"/></Relationships>
</file>

<file path=ppt/slideLayouts/_rels/slideLayout80.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82.xml"/></Relationships>
</file>

<file path=ppt/slideLayouts/_rels/slideLayout81.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83.xml"/></Relationships>
</file>

<file path=ppt/slideLayouts/_rels/slideLayout82.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84.xml"/></Relationships>
</file>

<file path=ppt/slideLayouts/_rels/slideLayout83.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85.xml"/></Relationships>
</file>

<file path=ppt/slideLayouts/_rels/slideLayout84.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86.xml"/></Relationships>
</file>

<file path=ppt/slideLayouts/_rels/slideLayout85.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87.xml"/></Relationships>
</file>

<file path=ppt/slideLayouts/_rels/slideLayout86.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88.xml"/></Relationships>
</file>

<file path=ppt/slideLayouts/_rels/slideLayout87.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89.xml"/></Relationships>
</file>

<file path=ppt/slideLayouts/_rels/slideLayout88.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90.xml"/></Relationships>
</file>

<file path=ppt/slideLayouts/_rels/slideLayout89.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9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10.xml"/><Relationship Id="rId4" Type="http://schemas.openxmlformats.org/officeDocument/2006/relationships/image" Target="../media/image3.svg"/></Relationships>
</file>

<file path=ppt/slideLayouts/_rels/slideLayout9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2.xml"/><Relationship Id="rId1" Type="http://schemas.openxmlformats.org/officeDocument/2006/relationships/tags" Target="../tags/tag92.xml"/><Relationship Id="rId4" Type="http://schemas.openxmlformats.org/officeDocument/2006/relationships/image" Target="../media/image6.svg"/></Relationships>
</file>

<file path=ppt/slideLayouts/_rels/slideLayout9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2.xml"/><Relationship Id="rId1" Type="http://schemas.openxmlformats.org/officeDocument/2006/relationships/tags" Target="../tags/tag93.xml"/><Relationship Id="rId4" Type="http://schemas.openxmlformats.org/officeDocument/2006/relationships/image" Target="../media/image6.svg"/></Relationships>
</file>

<file path=ppt/slideLayouts/_rels/slideLayout9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2.xml"/><Relationship Id="rId1" Type="http://schemas.openxmlformats.org/officeDocument/2006/relationships/tags" Target="../tags/tag94.xml"/><Relationship Id="rId4" Type="http://schemas.openxmlformats.org/officeDocument/2006/relationships/image" Target="../media/image6.svg"/></Relationships>
</file>

<file path=ppt/slideLayouts/_rels/slideLayout9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2.xml"/><Relationship Id="rId1" Type="http://schemas.openxmlformats.org/officeDocument/2006/relationships/tags" Target="../tags/tag95.xml"/><Relationship Id="rId4" Type="http://schemas.openxmlformats.org/officeDocument/2006/relationships/image" Target="../media/image3.svg"/></Relationships>
</file>

<file path=ppt/slideLayouts/_rels/slideLayout9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2.xml"/><Relationship Id="rId1" Type="http://schemas.openxmlformats.org/officeDocument/2006/relationships/tags" Target="../tags/tag96.xml"/><Relationship Id="rId4" Type="http://schemas.openxmlformats.org/officeDocument/2006/relationships/image" Target="../media/image3.svg"/></Relationships>
</file>

<file path=ppt/slideLayouts/_rels/slideLayout95.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97.xml"/></Relationships>
</file>

<file path=ppt/slideLayouts/_rels/slideLayout96.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98.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Instructor Intro">
    <p:bg>
      <p:bgPr>
        <a:solidFill>
          <a:schemeClr val="bg1"/>
        </a:solidFill>
        <a:effectLst/>
      </p:bgPr>
    </p:bg>
    <p:spTree>
      <p:nvGrpSpPr>
        <p:cNvPr id="1" name=""/>
        <p:cNvGrpSpPr/>
        <p:nvPr/>
      </p:nvGrpSpPr>
      <p:grpSpPr>
        <a:xfrm>
          <a:off x="0" y="0"/>
          <a:ext cx="0" cy="0"/>
          <a:chOff x="0" y="0"/>
          <a:chExt cx="0" cy="0"/>
        </a:xfrm>
      </p:grpSpPr>
      <p:grpSp>
        <p:nvGrpSpPr>
          <p:cNvPr id="99" name="Background Images">
            <a:extLst>
              <a:ext uri="{FF2B5EF4-FFF2-40B4-BE49-F238E27FC236}">
                <a16:creationId xmlns:a16="http://schemas.microsoft.com/office/drawing/2014/main" id="{BF3DBA0A-EF04-44BD-A704-1C36C47D2821}"/>
              </a:ext>
              <a:ext uri="{C183D7F6-B498-43B3-948B-1728B52AA6E4}">
                <adec:decorative xmlns:adec="http://schemas.microsoft.com/office/drawing/2017/decorative" val="1"/>
              </a:ext>
            </a:extLst>
          </p:cNvPr>
          <p:cNvGrpSpPr/>
          <p:nvPr/>
        </p:nvGrpSpPr>
        <p:grpSpPr>
          <a:xfrm>
            <a:off x="1" y="1"/>
            <a:ext cx="12004925" cy="6858000"/>
            <a:chOff x="1" y="1"/>
            <a:chExt cx="12004925" cy="6858000"/>
          </a:xfrm>
        </p:grpSpPr>
        <p:sp>
          <p:nvSpPr>
            <p:cNvPr id="93" name="BKG-LT">
              <a:extLst>
                <a:ext uri="{FF2B5EF4-FFF2-40B4-BE49-F238E27FC236}">
                  <a16:creationId xmlns:a16="http://schemas.microsoft.com/office/drawing/2014/main" id="{1636AFF1-562B-467D-8DC1-B38C08FBD4C3}"/>
                </a:ext>
                <a:ext uri="{C183D7F6-B498-43B3-948B-1728B52AA6E4}">
                  <adec:decorative xmlns:adec="http://schemas.microsoft.com/office/drawing/2017/decorative" val="1"/>
                </a:ext>
              </a:extLst>
            </p:cNvPr>
            <p:cNvSpPr/>
            <p:nvPr/>
          </p:nvSpPr>
          <p:spPr>
            <a:xfrm>
              <a:off x="1" y="1"/>
              <a:ext cx="590167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7" name="TrainingLine">
              <a:extLst>
                <a:ext uri="{FF2B5EF4-FFF2-40B4-BE49-F238E27FC236}">
                  <a16:creationId xmlns:a16="http://schemas.microsoft.com/office/drawing/2014/main" id="{D7310E2A-808D-407A-87D7-C505B238AAE6}"/>
                </a:ext>
                <a:ext uri="{C183D7F6-B498-43B3-948B-1728B52AA6E4}">
                  <adec:decorative xmlns:adec="http://schemas.microsoft.com/office/drawing/2017/decorative" val="1"/>
                </a:ext>
              </a:extLst>
            </p:cNvPr>
            <p:cNvCxnSpPr>
              <a:cxnSpLocks/>
            </p:cNvCxnSpPr>
            <p:nvPr/>
          </p:nvCxnSpPr>
          <p:spPr>
            <a:xfrm>
              <a:off x="198875" y="4775930"/>
              <a:ext cx="5503926" cy="0"/>
            </a:xfrm>
            <a:prstGeom prst="line">
              <a:avLst/>
            </a:prstGeom>
            <a:ln w="38100">
              <a:solidFill>
                <a:schemeClr val="bg2"/>
              </a:solidFill>
            </a:ln>
          </p:spPr>
          <p:style>
            <a:lnRef idx="3">
              <a:schemeClr val="accent3"/>
            </a:lnRef>
            <a:fillRef idx="0">
              <a:schemeClr val="accent3"/>
            </a:fillRef>
            <a:effectRef idx="2">
              <a:schemeClr val="accent3"/>
            </a:effectRef>
            <a:fontRef idx="minor">
              <a:schemeClr val="tx1"/>
            </a:fontRef>
          </p:style>
        </p:cxnSp>
        <p:sp>
          <p:nvSpPr>
            <p:cNvPr id="84" name="BKG-Photo">
              <a:extLst>
                <a:ext uri="{FF2B5EF4-FFF2-40B4-BE49-F238E27FC236}">
                  <a16:creationId xmlns:a16="http://schemas.microsoft.com/office/drawing/2014/main" id="{62D1E38E-9540-4F40-B30D-C4E76EF85FD1}"/>
                </a:ext>
                <a:ext uri="{C183D7F6-B498-43B3-948B-1728B52AA6E4}">
                  <adec:decorative xmlns:adec="http://schemas.microsoft.com/office/drawing/2017/decorative" val="1"/>
                </a:ext>
              </a:extLst>
            </p:cNvPr>
            <p:cNvSpPr/>
            <p:nvPr/>
          </p:nvSpPr>
          <p:spPr>
            <a:xfrm>
              <a:off x="6096000" y="412928"/>
              <a:ext cx="1636776" cy="1636776"/>
            </a:xfrm>
            <a:prstGeom prst="rect">
              <a:avLst/>
            </a:prstGeom>
            <a:solidFill>
              <a:schemeClr val="accent6"/>
            </a:solid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6" name="InstructorLine">
              <a:extLst>
                <a:ext uri="{FF2B5EF4-FFF2-40B4-BE49-F238E27FC236}">
                  <a16:creationId xmlns:a16="http://schemas.microsoft.com/office/drawing/2014/main" id="{D2B179F5-8754-4804-B83A-9F86A1FABFC5}"/>
                </a:ext>
                <a:ext uri="{C183D7F6-B498-43B3-948B-1728B52AA6E4}">
                  <adec:decorative xmlns:adec="http://schemas.microsoft.com/office/drawing/2017/decorative" val="1"/>
                </a:ext>
              </a:extLst>
            </p:cNvPr>
            <p:cNvCxnSpPr>
              <a:cxnSpLocks/>
            </p:cNvCxnSpPr>
            <p:nvPr/>
          </p:nvCxnSpPr>
          <p:spPr>
            <a:xfrm>
              <a:off x="7715772" y="924231"/>
              <a:ext cx="4289154" cy="0"/>
            </a:xfrm>
            <a:prstGeom prst="line">
              <a:avLst/>
            </a:prstGeom>
            <a:ln w="38100">
              <a:solidFill>
                <a:schemeClr val="accent6"/>
              </a:solidFill>
            </a:ln>
          </p:spPr>
          <p:style>
            <a:lnRef idx="3">
              <a:schemeClr val="accent3"/>
            </a:lnRef>
            <a:fillRef idx="0">
              <a:schemeClr val="accent3"/>
            </a:fillRef>
            <a:effectRef idx="2">
              <a:schemeClr val="accent3"/>
            </a:effectRef>
            <a:fontRef idx="minor">
              <a:schemeClr val="tx1"/>
            </a:fontRef>
          </p:style>
        </p:cxnSp>
        <p:cxnSp>
          <p:nvCxnSpPr>
            <p:cNvPr id="85" name="ConnectLine">
              <a:extLst>
                <a:ext uri="{FF2B5EF4-FFF2-40B4-BE49-F238E27FC236}">
                  <a16:creationId xmlns:a16="http://schemas.microsoft.com/office/drawing/2014/main" id="{0C3C1B84-8505-4B24-973C-848AC60399A7}"/>
                </a:ext>
                <a:ext uri="{C183D7F6-B498-43B3-948B-1728B52AA6E4}">
                  <adec:decorative xmlns:adec="http://schemas.microsoft.com/office/drawing/2017/decorative" val="1"/>
                </a:ext>
              </a:extLst>
            </p:cNvPr>
            <p:cNvCxnSpPr>
              <a:cxnSpLocks/>
            </p:cNvCxnSpPr>
            <p:nvPr/>
          </p:nvCxnSpPr>
          <p:spPr>
            <a:xfrm>
              <a:off x="6096000" y="2841821"/>
              <a:ext cx="5908926" cy="0"/>
            </a:xfrm>
            <a:prstGeom prst="line">
              <a:avLst/>
            </a:prstGeom>
            <a:ln w="38100">
              <a:solidFill>
                <a:schemeClr val="accent6"/>
              </a:solidFill>
            </a:ln>
          </p:spPr>
          <p:style>
            <a:lnRef idx="3">
              <a:schemeClr val="accent3"/>
            </a:lnRef>
            <a:fillRef idx="0">
              <a:schemeClr val="accent3"/>
            </a:fillRef>
            <a:effectRef idx="2">
              <a:schemeClr val="accent3"/>
            </a:effectRef>
            <a:fontRef idx="minor">
              <a:schemeClr val="tx1"/>
            </a:fontRef>
          </p:style>
        </p:cxnSp>
        <p:pic>
          <p:nvPicPr>
            <p:cNvPr id="98" name="AWS Logo">
              <a:extLst>
                <a:ext uri="{FF2B5EF4-FFF2-40B4-BE49-F238E27FC236}">
                  <a16:creationId xmlns:a16="http://schemas.microsoft.com/office/drawing/2014/main" id="{EE68EF96-08A5-4475-A68D-AF69C928485C}"/>
                </a:ext>
                <a:ext uri="{C183D7F6-B498-43B3-948B-1728B52AA6E4}">
                  <adec:decorative xmlns:adec="http://schemas.microsoft.com/office/drawing/2017/decorative" val="1"/>
                </a:ext>
              </a:extLst>
            </p:cNvPr>
            <p:cNvPicPr>
              <a:picLocks noSelect="1"/>
            </p:cNvPicPr>
            <p:nvPr/>
          </p:nvPicPr>
          <p:blipFill>
            <a:blip r:embed="rId3">
              <a:extLst>
                <a:ext uri="{96DAC541-7B7A-43D3-8B79-37D633B846F1}">
                  <asvg:svgBlip xmlns:asvg="http://schemas.microsoft.com/office/drawing/2016/SVG/main" r:embed="rId4"/>
                </a:ext>
              </a:extLst>
            </a:blip>
            <a:stretch>
              <a:fillRect/>
            </a:stretch>
          </p:blipFill>
          <p:spPr>
            <a:xfrm>
              <a:off x="243599" y="6452308"/>
              <a:ext cx="366979" cy="219456"/>
            </a:xfrm>
            <a:prstGeom prst="rect">
              <a:avLst/>
            </a:prstGeom>
          </p:spPr>
        </p:pic>
        <p:sp>
          <p:nvSpPr>
            <p:cNvPr id="19" name="Copyright">
              <a:extLst>
                <a:ext uri="{FF2B5EF4-FFF2-40B4-BE49-F238E27FC236}">
                  <a16:creationId xmlns:a16="http://schemas.microsoft.com/office/drawing/2014/main" id="{0869739A-D862-4D7C-B7B5-2B689B100943}"/>
                </a:ext>
              </a:extLst>
            </p:cNvPr>
            <p:cNvSpPr txBox="1"/>
            <p:nvPr/>
          </p:nvSpPr>
          <p:spPr>
            <a:xfrm>
              <a:off x="876516" y="6423536"/>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2023, Amazon Web Services, Inc. or its affiliates. All rights reserved.</a:t>
              </a:r>
            </a:p>
          </p:txBody>
        </p:sp>
      </p:grpSp>
      <p:sp>
        <p:nvSpPr>
          <p:cNvPr id="20" name="Welcome">
            <a:extLst>
              <a:ext uri="{FF2B5EF4-FFF2-40B4-BE49-F238E27FC236}">
                <a16:creationId xmlns:a16="http://schemas.microsoft.com/office/drawing/2014/main" id="{440D7E67-8032-4F87-ACBA-58FA07AE3852}"/>
              </a:ext>
            </a:extLst>
          </p:cNvPr>
          <p:cNvSpPr txBox="1"/>
          <p:nvPr/>
        </p:nvSpPr>
        <p:spPr>
          <a:xfrm>
            <a:off x="1883879" y="587814"/>
            <a:ext cx="2133918" cy="523220"/>
          </a:xfrm>
          <a:prstGeom prst="rect">
            <a:avLst/>
          </a:prstGeom>
          <a:noFill/>
        </p:spPr>
        <p:txBody>
          <a:bodyPr wrap="none" rtlCol="0">
            <a:spAutoFit/>
          </a:bodyPr>
          <a:lstStyle/>
          <a:p>
            <a:pPr algn="ctr"/>
            <a:r>
              <a:rPr lang="en-US" sz="2800" dirty="0">
                <a:solidFill>
                  <a:schemeClr val="bg2"/>
                </a:solidFill>
                <a:latin typeface="+mn-lt"/>
                <a:ea typeface="Amazon Ember Light" panose="020B0403020204020204" pitchFamily="34" charset="0"/>
                <a:cs typeface="Amazon Ember Light" panose="020B0403020204020204" pitchFamily="34" charset="0"/>
              </a:rPr>
              <a:t>Welcome to</a:t>
            </a:r>
          </a:p>
        </p:txBody>
      </p:sp>
      <p:sp>
        <p:nvSpPr>
          <p:cNvPr id="2" name="Title">
            <a:extLst>
              <a:ext uri="{FF2B5EF4-FFF2-40B4-BE49-F238E27FC236}">
                <a16:creationId xmlns:a16="http://schemas.microsoft.com/office/drawing/2014/main" id="{7CF59815-B20B-41F2-B8C8-02A64BB4781A}"/>
              </a:ext>
            </a:extLst>
          </p:cNvPr>
          <p:cNvSpPr>
            <a:spLocks noGrp="1"/>
          </p:cNvSpPr>
          <p:nvPr>
            <p:ph type="title" hasCustomPrompt="1"/>
          </p:nvPr>
        </p:nvSpPr>
        <p:spPr>
          <a:xfrm>
            <a:off x="228606" y="1179326"/>
            <a:ext cx="5444465" cy="3404221"/>
          </a:xfrm>
        </p:spPr>
        <p:txBody>
          <a:bodyPr anchor="t">
            <a:noAutofit/>
          </a:bodyPr>
          <a:lstStyle>
            <a:lvl1pPr algn="ctr">
              <a:defRPr sz="4800">
                <a:solidFill>
                  <a:schemeClr val="bg2"/>
                </a:solidFill>
                <a:latin typeface="Amazon Ember Heavy" panose="020B0803020204020204" pitchFamily="34" charset="0"/>
                <a:ea typeface="Amazon Ember Heavy" panose="020B0803020204020204" pitchFamily="34" charset="0"/>
                <a:cs typeface="Amazon Ember Heavy" panose="020B0803020204020204" pitchFamily="34" charset="0"/>
              </a:defRPr>
            </a:lvl1pPr>
          </a:lstStyle>
          <a:p>
            <a:r>
              <a:rPr lang="en-US" dirty="0"/>
              <a:t>Enter </a:t>
            </a:r>
            <a:br>
              <a:rPr lang="en-US" dirty="0"/>
            </a:br>
            <a:r>
              <a:rPr lang="en-US" dirty="0"/>
              <a:t>course title</a:t>
            </a:r>
          </a:p>
        </p:txBody>
      </p:sp>
      <p:sp>
        <p:nvSpPr>
          <p:cNvPr id="21" name="Training Begins">
            <a:extLst>
              <a:ext uri="{FF2B5EF4-FFF2-40B4-BE49-F238E27FC236}">
                <a16:creationId xmlns:a16="http://schemas.microsoft.com/office/drawing/2014/main" id="{D506D4EE-3DBD-4D77-AEE2-0FF7128DE4BD}"/>
              </a:ext>
            </a:extLst>
          </p:cNvPr>
          <p:cNvSpPr txBox="1"/>
          <p:nvPr/>
        </p:nvSpPr>
        <p:spPr>
          <a:xfrm>
            <a:off x="977546" y="4848827"/>
            <a:ext cx="3985386" cy="523220"/>
          </a:xfrm>
          <a:prstGeom prst="rect">
            <a:avLst/>
          </a:prstGeom>
          <a:noFill/>
        </p:spPr>
        <p:txBody>
          <a:bodyPr wrap="none" rtlCol="0">
            <a:spAutoFit/>
          </a:bodyPr>
          <a:lstStyle/>
          <a:p>
            <a:pPr algn="ctr"/>
            <a:r>
              <a:rPr lang="en-US" sz="2800" dirty="0">
                <a:solidFill>
                  <a:schemeClr val="bg2"/>
                </a:solidFill>
                <a:latin typeface="Amazon Ember" panose="020B0603020204020204" pitchFamily="34" charset="0"/>
                <a:ea typeface="Amazon Ember" panose="020B0603020204020204" pitchFamily="34" charset="0"/>
                <a:cs typeface="Amazon Ember" panose="020B0603020204020204" pitchFamily="34" charset="0"/>
              </a:rPr>
              <a:t>This training will begin:</a:t>
            </a:r>
          </a:p>
        </p:txBody>
      </p:sp>
      <p:sp>
        <p:nvSpPr>
          <p:cNvPr id="3" name="TimeZone">
            <a:extLst>
              <a:ext uri="{FF2B5EF4-FFF2-40B4-BE49-F238E27FC236}">
                <a16:creationId xmlns:a16="http://schemas.microsoft.com/office/drawing/2014/main" id="{15FEBCEE-35B5-4CBC-BD60-FE197957D654}"/>
              </a:ext>
            </a:extLst>
          </p:cNvPr>
          <p:cNvSpPr>
            <a:spLocks noGrp="1"/>
          </p:cNvSpPr>
          <p:nvPr>
            <p:ph type="body" idx="1" hasCustomPrompt="1"/>
          </p:nvPr>
        </p:nvSpPr>
        <p:spPr>
          <a:xfrm>
            <a:off x="336114" y="5463827"/>
            <a:ext cx="5268251" cy="627245"/>
          </a:xfrm>
        </p:spPr>
        <p:txBody>
          <a:bodyPr anchor="t">
            <a:normAutofit/>
          </a:bodyPr>
          <a:lstStyle>
            <a:lvl1pPr marL="0" indent="0" algn="ctr">
              <a:buNone/>
              <a:defRPr sz="2000">
                <a:solidFill>
                  <a:schemeClr val="bg2"/>
                </a:solidFill>
                <a:latin typeface="Amazon Ember" panose="020B0603020204020204" pitchFamily="34" charset="0"/>
                <a:ea typeface="Amazon Ember" panose="020B0603020204020204" pitchFamily="34" charset="0"/>
                <a:cs typeface="Amazon Ember" panose="020B0603020204020204" pitchFamily="34" charset="0"/>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dirty="0"/>
              <a:t>Enter the course start time and time zone</a:t>
            </a:r>
          </a:p>
        </p:txBody>
      </p:sp>
      <p:sp>
        <p:nvSpPr>
          <p:cNvPr id="22" name="Instructor Photo">
            <a:extLst>
              <a:ext uri="{FF2B5EF4-FFF2-40B4-BE49-F238E27FC236}">
                <a16:creationId xmlns:a16="http://schemas.microsoft.com/office/drawing/2014/main" id="{1271813C-5B30-4D24-8175-91D870333A95}"/>
              </a:ext>
              <a:ext uri="{C183D7F6-B498-43B3-948B-1728B52AA6E4}">
                <adec:decorative xmlns:adec="http://schemas.microsoft.com/office/drawing/2017/decorative" val="1"/>
              </a:ext>
            </a:extLst>
          </p:cNvPr>
          <p:cNvSpPr>
            <a:spLocks noGrp="1"/>
          </p:cNvSpPr>
          <p:nvPr>
            <p:ph idx="4" hasCustomPrompt="1"/>
          </p:nvPr>
        </p:nvSpPr>
        <p:spPr>
          <a:xfrm>
            <a:off x="6122226" y="440360"/>
            <a:ext cx="1584325" cy="1581912"/>
          </a:xfrm>
        </p:spPr>
        <p:txBody>
          <a:bodyPr>
            <a:normAutofit/>
          </a:bodyPr>
          <a:lstStyle>
            <a:lvl1pPr marL="0" indent="0" algn="ctr">
              <a:buNone/>
              <a:defRPr sz="2000">
                <a:solidFill>
                  <a:schemeClr val="bg1"/>
                </a:solidFill>
              </a:defRPr>
            </a:lvl1pPr>
          </a:lstStyle>
          <a:p>
            <a:r>
              <a:rPr lang="en-US" dirty="0"/>
              <a:t>Instructor photo</a:t>
            </a:r>
          </a:p>
        </p:txBody>
      </p:sp>
      <p:sp>
        <p:nvSpPr>
          <p:cNvPr id="23" name="Instructor title">
            <a:extLst>
              <a:ext uri="{FF2B5EF4-FFF2-40B4-BE49-F238E27FC236}">
                <a16:creationId xmlns:a16="http://schemas.microsoft.com/office/drawing/2014/main" id="{1E89B15E-5A77-464A-BFA6-2416D1566FA9}"/>
              </a:ext>
            </a:extLst>
          </p:cNvPr>
          <p:cNvSpPr txBox="1"/>
          <p:nvPr/>
        </p:nvSpPr>
        <p:spPr>
          <a:xfrm>
            <a:off x="7715773" y="412928"/>
            <a:ext cx="3060453" cy="523220"/>
          </a:xfrm>
          <a:prstGeom prst="rect">
            <a:avLst/>
          </a:prstGeom>
          <a:noFill/>
        </p:spPr>
        <p:txBody>
          <a:bodyPr wrap="none" rtlCol="0">
            <a:spAutoFit/>
          </a:bodyPr>
          <a:lstStyle/>
          <a:p>
            <a:r>
              <a:rPr lang="en-US" sz="2800" dirty="0">
                <a:solidFill>
                  <a:schemeClr val="tx2"/>
                </a:solidFill>
                <a:latin typeface="Amazon Ember" panose="020B0603020204020204" pitchFamily="34" charset="0"/>
                <a:ea typeface="Amazon Ember" panose="020B0603020204020204" pitchFamily="34" charset="0"/>
                <a:cs typeface="Amazon Ember" panose="020B0603020204020204" pitchFamily="34" charset="0"/>
              </a:rPr>
              <a:t>Your instructor is:</a:t>
            </a:r>
          </a:p>
        </p:txBody>
      </p:sp>
      <p:sp>
        <p:nvSpPr>
          <p:cNvPr id="7" name="Instructor Info">
            <a:extLst>
              <a:ext uri="{FF2B5EF4-FFF2-40B4-BE49-F238E27FC236}">
                <a16:creationId xmlns:a16="http://schemas.microsoft.com/office/drawing/2014/main" id="{09913C86-F9D2-40F4-BFE6-F0C9EF282B5E}"/>
              </a:ext>
            </a:extLst>
          </p:cNvPr>
          <p:cNvSpPr>
            <a:spLocks noGrp="1"/>
          </p:cNvSpPr>
          <p:nvPr>
            <p:ph type="body" idx="2" hasCustomPrompt="1"/>
          </p:nvPr>
        </p:nvSpPr>
        <p:spPr>
          <a:xfrm>
            <a:off x="7838662" y="1002529"/>
            <a:ext cx="4166263" cy="1021776"/>
          </a:xfrm>
        </p:spPr>
        <p:txBody>
          <a:bodyPr anchor="t">
            <a:normAutofit/>
          </a:bodyPr>
          <a:lstStyle>
            <a:lvl1pPr marL="0" indent="0" algn="l">
              <a:spcBef>
                <a:spcPts val="0"/>
              </a:spcBef>
              <a:spcAft>
                <a:spcPts val="0"/>
              </a:spcAft>
              <a:buNone/>
              <a:defRPr sz="2000">
                <a:solidFill>
                  <a:schemeClr val="tx2"/>
                </a:solidFill>
                <a:latin typeface="Amazon Ember" panose="020B0603020204020204" pitchFamily="34" charset="0"/>
                <a:ea typeface="Amazon Ember" panose="020B0603020204020204" pitchFamily="34" charset="0"/>
                <a:cs typeface="Amazon Ember" panose="020B0603020204020204" pitchFamily="34" charset="0"/>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dirty="0"/>
              <a:t>Enter instructor name</a:t>
            </a:r>
            <a:br>
              <a:rPr lang="en-US" dirty="0"/>
            </a:br>
            <a:r>
              <a:rPr lang="en-US" dirty="0"/>
              <a:t>Instructor email address</a:t>
            </a:r>
            <a:br>
              <a:rPr lang="en-US" dirty="0"/>
            </a:br>
            <a:r>
              <a:rPr lang="en-US" dirty="0"/>
              <a:t>Instructor title</a:t>
            </a:r>
          </a:p>
        </p:txBody>
      </p:sp>
      <p:sp>
        <p:nvSpPr>
          <p:cNvPr id="24" name="Connection Title">
            <a:extLst>
              <a:ext uri="{FF2B5EF4-FFF2-40B4-BE49-F238E27FC236}">
                <a16:creationId xmlns:a16="http://schemas.microsoft.com/office/drawing/2014/main" id="{8EE8F574-4F92-4934-B4F0-90D055E5D8A2}"/>
              </a:ext>
            </a:extLst>
          </p:cNvPr>
          <p:cNvSpPr txBox="1"/>
          <p:nvPr/>
        </p:nvSpPr>
        <p:spPr>
          <a:xfrm>
            <a:off x="6447569" y="2330518"/>
            <a:ext cx="4328429" cy="523220"/>
          </a:xfrm>
          <a:prstGeom prst="rect">
            <a:avLst/>
          </a:prstGeom>
          <a:noFill/>
        </p:spPr>
        <p:txBody>
          <a:bodyPr wrap="none" rtlCol="0">
            <a:spAutoFit/>
          </a:bodyPr>
          <a:lstStyle/>
          <a:p>
            <a:r>
              <a:rPr lang="en-US" sz="2800" dirty="0">
                <a:solidFill>
                  <a:schemeClr val="tx2"/>
                </a:solidFill>
                <a:latin typeface="Amazon Ember" panose="020B0603020204020204" pitchFamily="34" charset="0"/>
                <a:ea typeface="Amazon Ember" panose="020B0603020204020204" pitchFamily="34" charset="0"/>
                <a:cs typeface="Amazon Ember" panose="020B0603020204020204" pitchFamily="34" charset="0"/>
              </a:rPr>
              <a:t>Connect to the following:</a:t>
            </a:r>
          </a:p>
        </p:txBody>
      </p:sp>
      <p:sp>
        <p:nvSpPr>
          <p:cNvPr id="8" name="Resources">
            <a:extLst>
              <a:ext uri="{FF2B5EF4-FFF2-40B4-BE49-F238E27FC236}">
                <a16:creationId xmlns:a16="http://schemas.microsoft.com/office/drawing/2014/main" id="{B7141889-281C-44C1-8554-B9EEA8D5FF40}"/>
              </a:ext>
            </a:extLst>
          </p:cNvPr>
          <p:cNvSpPr>
            <a:spLocks noGrp="1"/>
          </p:cNvSpPr>
          <p:nvPr>
            <p:ph type="body" idx="3" hasCustomPrompt="1"/>
          </p:nvPr>
        </p:nvSpPr>
        <p:spPr>
          <a:xfrm>
            <a:off x="6095999" y="2920118"/>
            <a:ext cx="5908925" cy="3497521"/>
          </a:xfrm>
        </p:spPr>
        <p:txBody>
          <a:bodyPr anchor="t">
            <a:normAutofit/>
          </a:bodyPr>
          <a:lstStyle>
            <a:lvl1pPr marL="0" indent="0" algn="l">
              <a:spcBef>
                <a:spcPts val="0"/>
              </a:spcBef>
              <a:spcAft>
                <a:spcPts val="0"/>
              </a:spcAft>
              <a:buNone/>
              <a:defRPr sz="1800" baseline="0">
                <a:solidFill>
                  <a:schemeClr val="tx2"/>
                </a:solidFill>
                <a:latin typeface="Amazon Ember" panose="020B0603020204020204" pitchFamily="34" charset="0"/>
                <a:ea typeface="Amazon Ember" panose="020B0603020204020204" pitchFamily="34" charset="0"/>
                <a:cs typeface="Amazon Ember" panose="020B0603020204020204" pitchFamily="34" charset="0"/>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dirty="0"/>
              <a:t>Enter the information for </a:t>
            </a:r>
            <a:r>
              <a:rPr lang="en-US" dirty="0" err="1"/>
              <a:t>eVantage</a:t>
            </a:r>
            <a:r>
              <a:rPr lang="en-US" dirty="0"/>
              <a:t>, QwikLabs, and any other resources the student needs to have loaded</a:t>
            </a:r>
          </a:p>
        </p:txBody>
      </p:sp>
    </p:spTree>
    <p:custDataLst>
      <p:tags r:id="rId1"/>
    </p:custDataLst>
    <p:extLst>
      <p:ext uri="{BB962C8B-B14F-4D97-AF65-F5344CB8AC3E}">
        <p14:creationId xmlns:p14="http://schemas.microsoft.com/office/powerpoint/2010/main" val="222726350"/>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Thank You Variant">
    <p:bg>
      <p:bgPr>
        <a:solidFill>
          <a:schemeClr val="bg1"/>
        </a:solidFill>
        <a:effectLst/>
      </p:bgPr>
    </p:bg>
    <p:spTree>
      <p:nvGrpSpPr>
        <p:cNvPr id="1" name=""/>
        <p:cNvGrpSpPr/>
        <p:nvPr/>
      </p:nvGrpSpPr>
      <p:grpSpPr>
        <a:xfrm>
          <a:off x="0" y="0"/>
          <a:ext cx="0" cy="0"/>
          <a:chOff x="0" y="0"/>
          <a:chExt cx="0" cy="0"/>
        </a:xfrm>
      </p:grpSpPr>
      <p:grpSp>
        <p:nvGrpSpPr>
          <p:cNvPr id="99" name="Background">
            <a:extLst>
              <a:ext uri="{FF2B5EF4-FFF2-40B4-BE49-F238E27FC236}">
                <a16:creationId xmlns:a16="http://schemas.microsoft.com/office/drawing/2014/main" id="{56064E0D-105A-4446-B967-229FA49D135D}"/>
              </a:ext>
              <a:ext uri="{C183D7F6-B498-43B3-948B-1728B52AA6E4}">
                <adec:decorative xmlns:adec="http://schemas.microsoft.com/office/drawing/2017/decorative" val="1"/>
              </a:ext>
            </a:extLst>
          </p:cNvPr>
          <p:cNvGrpSpPr/>
          <p:nvPr/>
        </p:nvGrpSpPr>
        <p:grpSpPr>
          <a:xfrm>
            <a:off x="-1" y="0"/>
            <a:ext cx="12192001" cy="6858000"/>
            <a:chOff x="-1" y="0"/>
            <a:chExt cx="12192001" cy="6858000"/>
          </a:xfrm>
        </p:grpSpPr>
        <p:sp>
          <p:nvSpPr>
            <p:cNvPr id="93" name="BKG-LT">
              <a:extLst>
                <a:ext uri="{FF2B5EF4-FFF2-40B4-BE49-F238E27FC236}">
                  <a16:creationId xmlns:a16="http://schemas.microsoft.com/office/drawing/2014/main" id="{EE5B0121-CFE7-4143-B7F3-FE4930450613}"/>
                </a:ext>
                <a:ext uri="{C183D7F6-B498-43B3-948B-1728B52AA6E4}">
                  <adec:decorative xmlns:adec="http://schemas.microsoft.com/office/drawing/2017/decorative" val="1"/>
                </a:ext>
              </a:extLst>
            </p:cNvPr>
            <p:cNvSpPr/>
            <p:nvPr/>
          </p:nvSpPr>
          <p:spPr>
            <a:xfrm>
              <a:off x="-1" y="0"/>
              <a:ext cx="1088707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CubeSide">
              <a:extLst>
                <a:ext uri="{FF2B5EF4-FFF2-40B4-BE49-F238E27FC236}">
                  <a16:creationId xmlns:a16="http://schemas.microsoft.com/office/drawing/2014/main" id="{279CDF30-3118-4A2F-93E0-DACD532E91B1}"/>
                </a:ext>
                <a:ext uri="{C183D7F6-B498-43B3-948B-1728B52AA6E4}">
                  <adec:decorative xmlns:adec="http://schemas.microsoft.com/office/drawing/2017/decorative" val="1"/>
                </a:ext>
              </a:extLst>
            </p:cNvPr>
            <p:cNvSpPr/>
            <p:nvPr/>
          </p:nvSpPr>
          <p:spPr>
            <a:xfrm>
              <a:off x="0" y="4327524"/>
              <a:ext cx="1685925" cy="2530476"/>
            </a:xfrm>
            <a:custGeom>
              <a:avLst/>
              <a:gdLst>
                <a:gd name="connsiteX0" fmla="*/ 0 w 1685925"/>
                <a:gd name="connsiteY0" fmla="*/ 0 h 2530475"/>
                <a:gd name="connsiteX1" fmla="*/ 1685925 w 1685925"/>
                <a:gd name="connsiteY1" fmla="*/ 0 h 2530475"/>
                <a:gd name="connsiteX2" fmla="*/ 1685925 w 1685925"/>
                <a:gd name="connsiteY2" fmla="*/ 2530475 h 2530475"/>
                <a:gd name="connsiteX3" fmla="*/ 0 w 1685925"/>
                <a:gd name="connsiteY3" fmla="*/ 2530475 h 2530475"/>
                <a:gd name="connsiteX4" fmla="*/ 0 w 1685925"/>
                <a:gd name="connsiteY4" fmla="*/ 0 h 2530475"/>
                <a:gd name="connsiteX0" fmla="*/ 0 w 1685925"/>
                <a:gd name="connsiteY0" fmla="*/ 0 h 2530475"/>
                <a:gd name="connsiteX1" fmla="*/ 1685925 w 1685925"/>
                <a:gd name="connsiteY1" fmla="*/ 0 h 2530475"/>
                <a:gd name="connsiteX2" fmla="*/ 1685925 w 1685925"/>
                <a:gd name="connsiteY2" fmla="*/ 2530475 h 2530475"/>
                <a:gd name="connsiteX3" fmla="*/ 0 w 1685925"/>
                <a:gd name="connsiteY3" fmla="*/ 2530475 h 2530475"/>
                <a:gd name="connsiteX4" fmla="*/ 0 w 1685925"/>
                <a:gd name="connsiteY4" fmla="*/ 1673226 h 2530475"/>
                <a:gd name="connsiteX5" fmla="*/ 0 w 1685925"/>
                <a:gd name="connsiteY5" fmla="*/ 0 h 2530475"/>
                <a:gd name="connsiteX0" fmla="*/ 0 w 1685925"/>
                <a:gd name="connsiteY0" fmla="*/ 1673226 h 2530475"/>
                <a:gd name="connsiteX1" fmla="*/ 1685925 w 1685925"/>
                <a:gd name="connsiteY1" fmla="*/ 0 h 2530475"/>
                <a:gd name="connsiteX2" fmla="*/ 1685925 w 1685925"/>
                <a:gd name="connsiteY2" fmla="*/ 2530475 h 2530475"/>
                <a:gd name="connsiteX3" fmla="*/ 0 w 1685925"/>
                <a:gd name="connsiteY3" fmla="*/ 2530475 h 2530475"/>
                <a:gd name="connsiteX4" fmla="*/ 0 w 1685925"/>
                <a:gd name="connsiteY4" fmla="*/ 1673226 h 25304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5925" h="2530475">
                  <a:moveTo>
                    <a:pt x="0" y="1673226"/>
                  </a:moveTo>
                  <a:lnTo>
                    <a:pt x="1685925" y="0"/>
                  </a:lnTo>
                  <a:lnTo>
                    <a:pt x="1685925" y="2530475"/>
                  </a:lnTo>
                  <a:lnTo>
                    <a:pt x="0" y="2530475"/>
                  </a:lnTo>
                  <a:lnTo>
                    <a:pt x="0" y="1673226"/>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CubeFront">
              <a:extLst>
                <a:ext uri="{FF2B5EF4-FFF2-40B4-BE49-F238E27FC236}">
                  <a16:creationId xmlns:a16="http://schemas.microsoft.com/office/drawing/2014/main" id="{4E6250DE-D4BC-48A7-942E-7C927E2BAC70}"/>
                </a:ext>
                <a:ext uri="{C183D7F6-B498-43B3-948B-1728B52AA6E4}">
                  <adec:decorative xmlns:adec="http://schemas.microsoft.com/office/drawing/2017/decorative" val="1"/>
                </a:ext>
              </a:extLst>
            </p:cNvPr>
            <p:cNvSpPr/>
            <p:nvPr/>
          </p:nvSpPr>
          <p:spPr>
            <a:xfrm>
              <a:off x="1685544" y="4327525"/>
              <a:ext cx="10506456" cy="253047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pic>
          <p:nvPicPr>
            <p:cNvPr id="88" name="Icons">
              <a:extLst>
                <a:ext uri="{FF2B5EF4-FFF2-40B4-BE49-F238E27FC236}">
                  <a16:creationId xmlns:a16="http://schemas.microsoft.com/office/drawing/2014/main" id="{2697E9D6-D133-4E57-BD63-82D9E5002F18}"/>
                </a:ext>
                <a:ext uri="{C183D7F6-B498-43B3-948B-1728B52AA6E4}">
                  <adec:decorative xmlns:adec="http://schemas.microsoft.com/office/drawing/2017/decorative" val="1"/>
                </a:ext>
              </a:extLst>
            </p:cNvPr>
            <p:cNvPicPr>
              <a:picLocks noChangeAspect="1"/>
            </p:cNvPicPr>
            <p:nvPr/>
          </p:nvPicPr>
          <p:blipFill rotWithShape="1">
            <a:blip r:embed="rId3">
              <a:duotone>
                <a:schemeClr val="accent2">
                  <a:shade val="45000"/>
                  <a:satMod val="135000"/>
                </a:schemeClr>
                <a:prstClr val="white"/>
              </a:duotone>
              <a:extLst>
                <a:ext uri="{BEBA8EAE-BF5A-486C-A8C5-ECC9F3942E4B}">
                  <a14:imgProps xmlns:a14="http://schemas.microsoft.com/office/drawing/2010/main">
                    <a14:imgLayer r:embed="rId4">
                      <a14:imgEffect>
                        <a14:colorTemperature colorTemp="2400"/>
                      </a14:imgEffect>
                      <a14:imgEffect>
                        <a14:saturation sat="50000"/>
                      </a14:imgEffect>
                    </a14:imgLayer>
                  </a14:imgProps>
                </a:ext>
                <a:ext uri="{28A0092B-C50C-407E-A947-70E740481C1C}">
                  <a14:useLocalDpi xmlns:a14="http://schemas.microsoft.com/office/drawing/2010/main" val="0"/>
                </a:ext>
              </a:extLst>
            </a:blip>
            <a:srcRect l="5969" t="8249" r="2877" b="58012"/>
            <a:stretch/>
          </p:blipFill>
          <p:spPr>
            <a:xfrm>
              <a:off x="1685544" y="4327524"/>
              <a:ext cx="10506456" cy="2530476"/>
            </a:xfrm>
            <a:prstGeom prst="rect">
              <a:avLst/>
            </a:prstGeom>
          </p:spPr>
        </p:pic>
        <p:pic>
          <p:nvPicPr>
            <p:cNvPr id="98" name="AWS Logo">
              <a:extLst>
                <a:ext uri="{FF2B5EF4-FFF2-40B4-BE49-F238E27FC236}">
                  <a16:creationId xmlns:a16="http://schemas.microsoft.com/office/drawing/2014/main" id="{41BC3838-CAD1-4E45-A629-8FAE25F8F357}"/>
                </a:ext>
                <a:ext uri="{C183D7F6-B498-43B3-948B-1728B52AA6E4}">
                  <adec:decorative xmlns:adec="http://schemas.microsoft.com/office/drawing/2017/decorative" val="1"/>
                </a:ext>
              </a:extLst>
            </p:cNvPr>
            <p:cNvPicPr>
              <a:picLocks noSelect="1"/>
            </p:cNvPicPr>
            <p:nvPr/>
          </p:nvPicPr>
          <p:blipFill>
            <a:blip r:embed="rId5">
              <a:extLst>
                <a:ext uri="{96DAC541-7B7A-43D3-8B79-37D633B846F1}">
                  <asvg:svgBlip xmlns:asvg="http://schemas.microsoft.com/office/drawing/2016/SVG/main" r:embed="rId6"/>
                </a:ext>
              </a:extLst>
            </a:blip>
            <a:stretch>
              <a:fillRect/>
            </a:stretch>
          </p:blipFill>
          <p:spPr>
            <a:xfrm>
              <a:off x="585300" y="357708"/>
              <a:ext cx="1097280" cy="656183"/>
            </a:xfrm>
            <a:prstGeom prst="rect">
              <a:avLst/>
            </a:prstGeom>
          </p:spPr>
        </p:pic>
        <p:sp>
          <p:nvSpPr>
            <p:cNvPr id="3" name="CopyBackground">
              <a:extLst>
                <a:ext uri="{FF2B5EF4-FFF2-40B4-BE49-F238E27FC236}">
                  <a16:creationId xmlns:a16="http://schemas.microsoft.com/office/drawing/2014/main" id="{1A4014FF-ACF4-448A-8B91-F0495D354D3F}"/>
                </a:ext>
              </a:extLst>
            </p:cNvPr>
            <p:cNvSpPr/>
            <p:nvPr/>
          </p:nvSpPr>
          <p:spPr>
            <a:xfrm>
              <a:off x="4712264" y="6646849"/>
              <a:ext cx="4425354" cy="137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Copyright">
              <a:extLst>
                <a:ext uri="{FF2B5EF4-FFF2-40B4-BE49-F238E27FC236}">
                  <a16:creationId xmlns:a16="http://schemas.microsoft.com/office/drawing/2014/main" id="{DFC9E3DE-5A7A-4B9A-94F3-0CC48D54301B}"/>
                </a:ext>
              </a:extLst>
            </p:cNvPr>
            <p:cNvSpPr txBox="1"/>
            <p:nvPr/>
          </p:nvSpPr>
          <p:spPr>
            <a:xfrm>
              <a:off x="4632211" y="657989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2023, Amazon Web Services, Inc. or its affiliates. All rights reserved.</a:t>
              </a:r>
            </a:p>
          </p:txBody>
        </p:sp>
      </p:grpSp>
      <p:sp>
        <p:nvSpPr>
          <p:cNvPr id="12" name="SNBackground">
            <a:extLst>
              <a:ext uri="{FF2B5EF4-FFF2-40B4-BE49-F238E27FC236}">
                <a16:creationId xmlns:a16="http://schemas.microsoft.com/office/drawing/2014/main" id="{1A4014FF-ACF4-448A-8B91-F0495D354D3F}"/>
              </a:ext>
            </a:extLst>
          </p:cNvPr>
          <p:cNvSpPr/>
          <p:nvPr/>
        </p:nvSpPr>
        <p:spPr>
          <a:xfrm>
            <a:off x="11595099" y="6609558"/>
            <a:ext cx="359187" cy="1828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a:extLst>
              <a:ext uri="{FF2B5EF4-FFF2-40B4-BE49-F238E27FC236}">
                <a16:creationId xmlns:a16="http://schemas.microsoft.com/office/drawing/2014/main" id="{72396DCE-1655-44FD-8989-3700320AFC04}"/>
              </a:ext>
            </a:extLst>
          </p:cNvPr>
          <p:cNvSpPr>
            <a:spLocks noGrp="1" noSelect="1"/>
          </p:cNvSpPr>
          <p:nvPr>
            <p:ph type="sldNum" sz="quarter" idx="20"/>
          </p:nvPr>
        </p:nvSpPr>
        <p:spPr>
          <a:xfrm>
            <a:off x="11469389" y="6568410"/>
            <a:ext cx="484261" cy="265176"/>
          </a:xfrm>
        </p:spPr>
        <p:txBody>
          <a:bodyPr/>
          <a:lstStyle>
            <a:lvl1pPr>
              <a:defRPr sz="1100">
                <a:latin typeface="+mn-lt"/>
              </a:defRPr>
            </a:lvl1pPr>
          </a:lstStyle>
          <a:p>
            <a:fld id="{930176A1-BCF0-4712-97A6-6B495F55390B}" type="slidenum">
              <a:rPr lang="en-US" smtClean="0"/>
              <a:pPr/>
              <a:t>‹Nr.›</a:t>
            </a:fld>
            <a:endParaRPr lang="en-US"/>
          </a:p>
        </p:txBody>
      </p:sp>
      <p:sp>
        <p:nvSpPr>
          <p:cNvPr id="2" name="Title">
            <a:extLst>
              <a:ext uri="{FF2B5EF4-FFF2-40B4-BE49-F238E27FC236}">
                <a16:creationId xmlns:a16="http://schemas.microsoft.com/office/drawing/2014/main" id="{E52B1449-9D22-45E9-8E29-DD9653749C2D}"/>
              </a:ext>
            </a:extLst>
          </p:cNvPr>
          <p:cNvSpPr>
            <a:spLocks noGrp="1"/>
          </p:cNvSpPr>
          <p:nvPr>
            <p:ph type="title" hasCustomPrompt="1"/>
          </p:nvPr>
        </p:nvSpPr>
        <p:spPr>
          <a:xfrm>
            <a:off x="667750" y="1080843"/>
            <a:ext cx="10218737" cy="2081104"/>
          </a:xfrm>
        </p:spPr>
        <p:txBody>
          <a:bodyPr anchor="ctr"/>
          <a:lstStyle>
            <a:lvl1pPr>
              <a:defRPr sz="4400">
                <a:solidFill>
                  <a:schemeClr val="bg2"/>
                </a:solidFill>
              </a:defRPr>
            </a:lvl1pPr>
          </a:lstStyle>
          <a:p>
            <a:r>
              <a:rPr lang="en-US" dirty="0"/>
              <a:t>Thank you text</a:t>
            </a:r>
          </a:p>
        </p:txBody>
      </p:sp>
      <p:sp>
        <p:nvSpPr>
          <p:cNvPr id="7" name="Copyright">
            <a:extLst>
              <a:ext uri="{FF2B5EF4-FFF2-40B4-BE49-F238E27FC236}">
                <a16:creationId xmlns:a16="http://schemas.microsoft.com/office/drawing/2014/main" id="{9059CC6B-AB9C-4283-9882-8F50E8C832F7}"/>
              </a:ext>
            </a:extLst>
          </p:cNvPr>
          <p:cNvSpPr txBox="1"/>
          <p:nvPr/>
        </p:nvSpPr>
        <p:spPr>
          <a:xfrm>
            <a:off x="667750" y="3161947"/>
            <a:ext cx="10218737" cy="1154162"/>
          </a:xfrm>
          <a:prstGeom prst="rect">
            <a:avLst/>
          </a:prstGeom>
          <a:noFill/>
        </p:spPr>
        <p:txBody>
          <a:bodyPr wrap="square" rtlCol="0">
            <a:spAutoFit/>
          </a:bodyPr>
          <a:lstStyle/>
          <a:p>
            <a:pPr marL="0" marR="0" lvl="0" indent="0" algn="l" defTabSz="228600" rtl="0" eaLnBrk="1" fontAlgn="auto" latinLnBrk="0" hangingPunct="1">
              <a:lnSpc>
                <a:spcPct val="100000"/>
              </a:lnSpc>
              <a:spcBef>
                <a:spcPts val="0"/>
              </a:spcBef>
              <a:spcAft>
                <a:spcPts val="0"/>
              </a:spcAft>
              <a:buClrTx/>
              <a:buSzTx/>
              <a:buFontTx/>
              <a:buNone/>
              <a:tabLst/>
              <a:defRPr/>
            </a:pPr>
            <a:r>
              <a:rPr lang="en-US" sz="2300" dirty="0">
                <a:solidFill>
                  <a:schemeClr val="bg2"/>
                </a:solidFill>
              </a:rPr>
              <a:t>Corrections, feedback, or other questions? </a:t>
            </a:r>
            <a:br>
              <a:rPr lang="en-US" sz="2300" dirty="0">
                <a:solidFill>
                  <a:schemeClr val="bg2"/>
                </a:solidFill>
              </a:rPr>
            </a:br>
            <a:r>
              <a:rPr lang="en-US" sz="2300" dirty="0">
                <a:solidFill>
                  <a:schemeClr val="bg2"/>
                </a:solidFill>
              </a:rPr>
              <a:t>Contact us at </a:t>
            </a:r>
            <a:r>
              <a:rPr lang="en-US" sz="2300" u="sng" dirty="0">
                <a:solidFill>
                  <a:schemeClr val="bg2"/>
                </a:solidFill>
              </a:rPr>
              <a:t>https://support.aws.amazon.com/#/contacts/aws-training</a:t>
            </a:r>
            <a:r>
              <a:rPr lang="en-US" sz="2300" dirty="0">
                <a:solidFill>
                  <a:schemeClr val="bg2"/>
                </a:solidFill>
              </a:rPr>
              <a:t>. </a:t>
            </a:r>
            <a:br>
              <a:rPr lang="en-US" sz="2300" dirty="0">
                <a:solidFill>
                  <a:schemeClr val="bg2"/>
                </a:solidFill>
              </a:rPr>
            </a:br>
            <a:r>
              <a:rPr lang="en-US" sz="2300" dirty="0">
                <a:solidFill>
                  <a:schemeClr val="bg2"/>
                </a:solidFill>
              </a:rPr>
              <a:t>All trademarks are the property of their owners.</a:t>
            </a:r>
          </a:p>
        </p:txBody>
      </p:sp>
    </p:spTree>
    <p:custDataLst>
      <p:tags r:id="rId1"/>
    </p:custDataLst>
    <p:extLst>
      <p:ext uri="{BB962C8B-B14F-4D97-AF65-F5344CB8AC3E}">
        <p14:creationId xmlns:p14="http://schemas.microsoft.com/office/powerpoint/2010/main" val="933986380"/>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Quote">
    <p:bg>
      <p:bgPr>
        <a:solidFill>
          <a:schemeClr val="bg1"/>
        </a:solidFill>
        <a:effectLst/>
      </p:bgPr>
    </p:bg>
    <p:spTree>
      <p:nvGrpSpPr>
        <p:cNvPr id="1" name=""/>
        <p:cNvGrpSpPr/>
        <p:nvPr/>
      </p:nvGrpSpPr>
      <p:grpSpPr>
        <a:xfrm>
          <a:off x="0" y="0"/>
          <a:ext cx="0" cy="0"/>
          <a:chOff x="0" y="0"/>
          <a:chExt cx="0" cy="0"/>
        </a:xfrm>
      </p:grpSpPr>
      <p:grpSp>
        <p:nvGrpSpPr>
          <p:cNvPr id="99" name="Background">
            <a:extLst>
              <a:ext uri="{FF2B5EF4-FFF2-40B4-BE49-F238E27FC236}">
                <a16:creationId xmlns:a16="http://schemas.microsoft.com/office/drawing/2014/main" id="{DC4FACA1-07DC-44B9-A79C-2B7C9D1B9221}"/>
              </a:ext>
              <a:ext uri="{C183D7F6-B498-43B3-948B-1728B52AA6E4}">
                <adec:decorative xmlns:adec="http://schemas.microsoft.com/office/drawing/2017/decorative" val="1"/>
              </a:ext>
            </a:extLst>
          </p:cNvPr>
          <p:cNvGrpSpPr/>
          <p:nvPr/>
        </p:nvGrpSpPr>
        <p:grpSpPr>
          <a:xfrm>
            <a:off x="-1" y="0"/>
            <a:ext cx="12192001" cy="6858000"/>
            <a:chOff x="-1" y="0"/>
            <a:chExt cx="12192001" cy="6858000"/>
          </a:xfrm>
        </p:grpSpPr>
        <p:sp>
          <p:nvSpPr>
            <p:cNvPr id="93" name="BKG-LT">
              <a:extLst>
                <a:ext uri="{FF2B5EF4-FFF2-40B4-BE49-F238E27FC236}">
                  <a16:creationId xmlns:a16="http://schemas.microsoft.com/office/drawing/2014/main" id="{EE5B0121-CFE7-4143-B7F3-FE4930450613}"/>
                </a:ext>
                <a:ext uri="{C183D7F6-B498-43B3-948B-1728B52AA6E4}">
                  <adec:decorative xmlns:adec="http://schemas.microsoft.com/office/drawing/2017/decorative" val="1"/>
                </a:ext>
              </a:extLst>
            </p:cNvPr>
            <p:cNvSpPr/>
            <p:nvPr/>
          </p:nvSpPr>
          <p:spPr>
            <a:xfrm>
              <a:off x="-1"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CubeBack">
              <a:extLst>
                <a:ext uri="{FF2B5EF4-FFF2-40B4-BE49-F238E27FC236}">
                  <a16:creationId xmlns:a16="http://schemas.microsoft.com/office/drawing/2014/main" id="{9BA1593B-ADE5-482C-A193-F57F78F9B860}"/>
                </a:ext>
                <a:ext uri="{C183D7F6-B498-43B3-948B-1728B52AA6E4}">
                  <adec:decorative xmlns:adec="http://schemas.microsoft.com/office/drawing/2017/decorative" val="1"/>
                </a:ext>
              </a:extLst>
            </p:cNvPr>
            <p:cNvSpPr/>
            <p:nvPr/>
          </p:nvSpPr>
          <p:spPr>
            <a:xfrm>
              <a:off x="10547164" y="0"/>
              <a:ext cx="1644836" cy="5164423"/>
            </a:xfrm>
            <a:custGeom>
              <a:avLst/>
              <a:gdLst>
                <a:gd name="connsiteX0" fmla="*/ 0 w 3057526"/>
                <a:gd name="connsiteY0" fmla="*/ 0 h 3930651"/>
                <a:gd name="connsiteX1" fmla="*/ 3057526 w 3057526"/>
                <a:gd name="connsiteY1" fmla="*/ 0 h 3930651"/>
                <a:gd name="connsiteX2" fmla="*/ 3057526 w 3057526"/>
                <a:gd name="connsiteY2" fmla="*/ 3930651 h 3930651"/>
                <a:gd name="connsiteX3" fmla="*/ 0 w 3057526"/>
                <a:gd name="connsiteY3" fmla="*/ 3930651 h 3930651"/>
                <a:gd name="connsiteX4" fmla="*/ 0 w 3057526"/>
                <a:gd name="connsiteY4" fmla="*/ 0 h 3930651"/>
                <a:gd name="connsiteX0" fmla="*/ 0 w 3062289"/>
                <a:gd name="connsiteY0" fmla="*/ 0 h 4621213"/>
                <a:gd name="connsiteX1" fmla="*/ 3057526 w 3062289"/>
                <a:gd name="connsiteY1" fmla="*/ 0 h 4621213"/>
                <a:gd name="connsiteX2" fmla="*/ 3062289 w 3062289"/>
                <a:gd name="connsiteY2" fmla="*/ 4621213 h 4621213"/>
                <a:gd name="connsiteX3" fmla="*/ 0 w 3062289"/>
                <a:gd name="connsiteY3" fmla="*/ 3930651 h 4621213"/>
                <a:gd name="connsiteX4" fmla="*/ 0 w 3062289"/>
                <a:gd name="connsiteY4" fmla="*/ 0 h 4621213"/>
                <a:gd name="connsiteX0" fmla="*/ 0 w 3057984"/>
                <a:gd name="connsiteY0" fmla="*/ 0 h 4621213"/>
                <a:gd name="connsiteX1" fmla="*/ 3057526 w 3057984"/>
                <a:gd name="connsiteY1" fmla="*/ 0 h 4621213"/>
                <a:gd name="connsiteX2" fmla="*/ 3057526 w 3057984"/>
                <a:gd name="connsiteY2" fmla="*/ 4621213 h 4621213"/>
                <a:gd name="connsiteX3" fmla="*/ 0 w 3057984"/>
                <a:gd name="connsiteY3" fmla="*/ 3930651 h 4621213"/>
                <a:gd name="connsiteX4" fmla="*/ 0 w 3057984"/>
                <a:gd name="connsiteY4" fmla="*/ 0 h 4621213"/>
                <a:gd name="connsiteX0" fmla="*/ 15888 w 3073872"/>
                <a:gd name="connsiteY0" fmla="*/ 0 h 4621213"/>
                <a:gd name="connsiteX1" fmla="*/ 3073414 w 3073872"/>
                <a:gd name="connsiteY1" fmla="*/ 0 h 4621213"/>
                <a:gd name="connsiteX2" fmla="*/ 3073414 w 3073872"/>
                <a:gd name="connsiteY2" fmla="*/ 4621213 h 4621213"/>
                <a:gd name="connsiteX3" fmla="*/ 0 w 3073872"/>
                <a:gd name="connsiteY3" fmla="*/ 4091237 h 4621213"/>
                <a:gd name="connsiteX4" fmla="*/ 15888 w 3073872"/>
                <a:gd name="connsiteY4" fmla="*/ 0 h 4621213"/>
                <a:gd name="connsiteX0" fmla="*/ 0 w 3057984"/>
                <a:gd name="connsiteY0" fmla="*/ 0 h 4621213"/>
                <a:gd name="connsiteX1" fmla="*/ 3057526 w 3057984"/>
                <a:gd name="connsiteY1" fmla="*/ 0 h 4621213"/>
                <a:gd name="connsiteX2" fmla="*/ 3057526 w 3057984"/>
                <a:gd name="connsiteY2" fmla="*/ 4621213 h 4621213"/>
                <a:gd name="connsiteX3" fmla="*/ 15887 w 3057984"/>
                <a:gd name="connsiteY3" fmla="*/ 4091237 h 4621213"/>
                <a:gd name="connsiteX4" fmla="*/ 0 w 3057984"/>
                <a:gd name="connsiteY4" fmla="*/ 0 h 4621213"/>
                <a:gd name="connsiteX0" fmla="*/ 0 w 3057984"/>
                <a:gd name="connsiteY0" fmla="*/ 0 h 4621213"/>
                <a:gd name="connsiteX1" fmla="*/ 3057526 w 3057984"/>
                <a:gd name="connsiteY1" fmla="*/ 0 h 4621213"/>
                <a:gd name="connsiteX2" fmla="*/ 3057526 w 3057984"/>
                <a:gd name="connsiteY2" fmla="*/ 4621213 h 4621213"/>
                <a:gd name="connsiteX3" fmla="*/ 15886 w 3057984"/>
                <a:gd name="connsiteY3" fmla="*/ 4114178 h 4621213"/>
                <a:gd name="connsiteX4" fmla="*/ 0 w 3057984"/>
                <a:gd name="connsiteY4" fmla="*/ 0 h 46212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57984" h="4621213">
                  <a:moveTo>
                    <a:pt x="0" y="0"/>
                  </a:moveTo>
                  <a:lnTo>
                    <a:pt x="3057526" y="0"/>
                  </a:lnTo>
                  <a:cubicBezTo>
                    <a:pt x="3059114" y="1540404"/>
                    <a:pt x="3055938" y="3080809"/>
                    <a:pt x="3057526" y="4621213"/>
                  </a:cubicBezTo>
                  <a:lnTo>
                    <a:pt x="15886" y="4114178"/>
                  </a:lnTo>
                  <a:cubicBezTo>
                    <a:pt x="10590" y="2750432"/>
                    <a:pt x="5296" y="1363746"/>
                    <a:pt x="0"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6" name="CubeFront">
              <a:extLst>
                <a:ext uri="{FF2B5EF4-FFF2-40B4-BE49-F238E27FC236}">
                  <a16:creationId xmlns:a16="http://schemas.microsoft.com/office/drawing/2014/main" id="{A301667F-582A-4041-A2DA-F90362AE9A01}"/>
                </a:ext>
                <a:ext uri="{C183D7F6-B498-43B3-948B-1728B52AA6E4}">
                  <adec:decorative xmlns:adec="http://schemas.microsoft.com/office/drawing/2017/decorative" val="1"/>
                </a:ext>
              </a:extLst>
            </p:cNvPr>
            <p:cNvSpPr/>
            <p:nvPr/>
          </p:nvSpPr>
          <p:spPr>
            <a:xfrm>
              <a:off x="5944552" y="6094097"/>
              <a:ext cx="2303271" cy="76390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CubeTop">
              <a:extLst>
                <a:ext uri="{FF2B5EF4-FFF2-40B4-BE49-F238E27FC236}">
                  <a16:creationId xmlns:a16="http://schemas.microsoft.com/office/drawing/2014/main" id="{A99EDB1B-417F-40E6-B075-BDD46EDBA854}"/>
                </a:ext>
                <a:ext uri="{C183D7F6-B498-43B3-948B-1728B52AA6E4}">
                  <adec:decorative xmlns:adec="http://schemas.microsoft.com/office/drawing/2017/decorative" val="1"/>
                </a:ext>
              </a:extLst>
            </p:cNvPr>
            <p:cNvSpPr/>
            <p:nvPr/>
          </p:nvSpPr>
          <p:spPr>
            <a:xfrm>
              <a:off x="5942171" y="4579782"/>
              <a:ext cx="6249829" cy="2278218"/>
            </a:xfrm>
            <a:custGeom>
              <a:avLst/>
              <a:gdLst>
                <a:gd name="connsiteX0" fmla="*/ 0 w 2363056"/>
                <a:gd name="connsiteY0" fmla="*/ 0 h 1655762"/>
                <a:gd name="connsiteX1" fmla="*/ 2363056 w 2363056"/>
                <a:gd name="connsiteY1" fmla="*/ 0 h 1655762"/>
                <a:gd name="connsiteX2" fmla="*/ 2363056 w 2363056"/>
                <a:gd name="connsiteY2" fmla="*/ 1655762 h 1655762"/>
                <a:gd name="connsiteX3" fmla="*/ 0 w 2363056"/>
                <a:gd name="connsiteY3" fmla="*/ 1655762 h 1655762"/>
                <a:gd name="connsiteX4" fmla="*/ 0 w 2363056"/>
                <a:gd name="connsiteY4" fmla="*/ 0 h 1655762"/>
                <a:gd name="connsiteX0" fmla="*/ 0 w 8716231"/>
                <a:gd name="connsiteY0" fmla="*/ 123825 h 1779587"/>
                <a:gd name="connsiteX1" fmla="*/ 8716231 w 8716231"/>
                <a:gd name="connsiteY1" fmla="*/ 0 h 1779587"/>
                <a:gd name="connsiteX2" fmla="*/ 2363056 w 8716231"/>
                <a:gd name="connsiteY2" fmla="*/ 1779587 h 1779587"/>
                <a:gd name="connsiteX3" fmla="*/ 0 w 8716231"/>
                <a:gd name="connsiteY3" fmla="*/ 1779587 h 1779587"/>
                <a:gd name="connsiteX4" fmla="*/ 0 w 8716231"/>
                <a:gd name="connsiteY4" fmla="*/ 123825 h 1779587"/>
                <a:gd name="connsiteX0" fmla="*/ 8558212 w 8716231"/>
                <a:gd name="connsiteY0" fmla="*/ 0 h 2774949"/>
                <a:gd name="connsiteX1" fmla="*/ 8716231 w 8716231"/>
                <a:gd name="connsiteY1" fmla="*/ 995362 h 2774949"/>
                <a:gd name="connsiteX2" fmla="*/ 2363056 w 8716231"/>
                <a:gd name="connsiteY2" fmla="*/ 2774949 h 2774949"/>
                <a:gd name="connsiteX3" fmla="*/ 0 w 8716231"/>
                <a:gd name="connsiteY3" fmla="*/ 2774949 h 2774949"/>
                <a:gd name="connsiteX4" fmla="*/ 8558212 w 8716231"/>
                <a:gd name="connsiteY4" fmla="*/ 0 h 2774949"/>
                <a:gd name="connsiteX0" fmla="*/ 8543924 w 8701943"/>
                <a:gd name="connsiteY0" fmla="*/ 0 h 2774949"/>
                <a:gd name="connsiteX1" fmla="*/ 8701943 w 8701943"/>
                <a:gd name="connsiteY1" fmla="*/ 995362 h 2774949"/>
                <a:gd name="connsiteX2" fmla="*/ 2348768 w 8701943"/>
                <a:gd name="connsiteY2" fmla="*/ 2774949 h 2774949"/>
                <a:gd name="connsiteX3" fmla="*/ 0 w 8701943"/>
                <a:gd name="connsiteY3" fmla="*/ 1846261 h 2774949"/>
                <a:gd name="connsiteX4" fmla="*/ 8543924 w 8701943"/>
                <a:gd name="connsiteY4" fmla="*/ 0 h 2774949"/>
                <a:gd name="connsiteX0" fmla="*/ 8543924 w 8701943"/>
                <a:gd name="connsiteY0" fmla="*/ 0 h 2779712"/>
                <a:gd name="connsiteX1" fmla="*/ 8701943 w 8701943"/>
                <a:gd name="connsiteY1" fmla="*/ 995362 h 2779712"/>
                <a:gd name="connsiteX2" fmla="*/ 4187093 w 8701943"/>
                <a:gd name="connsiteY2" fmla="*/ 2779712 h 2779712"/>
                <a:gd name="connsiteX3" fmla="*/ 0 w 8701943"/>
                <a:gd name="connsiteY3" fmla="*/ 1846261 h 2779712"/>
                <a:gd name="connsiteX4" fmla="*/ 8543924 w 8701943"/>
                <a:gd name="connsiteY4" fmla="*/ 0 h 2779712"/>
                <a:gd name="connsiteX0" fmla="*/ 8543924 w 8701943"/>
                <a:gd name="connsiteY0" fmla="*/ 0 h 2779712"/>
                <a:gd name="connsiteX1" fmla="*/ 8701943 w 8701943"/>
                <a:gd name="connsiteY1" fmla="*/ 995362 h 2779712"/>
                <a:gd name="connsiteX2" fmla="*/ 5470934 w 8701943"/>
                <a:gd name="connsiteY2" fmla="*/ 2265362 h 2779712"/>
                <a:gd name="connsiteX3" fmla="*/ 4187093 w 8701943"/>
                <a:gd name="connsiteY3" fmla="*/ 2779712 h 2779712"/>
                <a:gd name="connsiteX4" fmla="*/ 0 w 8701943"/>
                <a:gd name="connsiteY4" fmla="*/ 1846261 h 2779712"/>
                <a:gd name="connsiteX5" fmla="*/ 8543924 w 8701943"/>
                <a:gd name="connsiteY5" fmla="*/ 0 h 2779712"/>
                <a:gd name="connsiteX0" fmla="*/ 8543924 w 11614559"/>
                <a:gd name="connsiteY0" fmla="*/ 0 h 2779712"/>
                <a:gd name="connsiteX1" fmla="*/ 8701943 w 11614559"/>
                <a:gd name="connsiteY1" fmla="*/ 995362 h 2779712"/>
                <a:gd name="connsiteX2" fmla="*/ 11614559 w 11614559"/>
                <a:gd name="connsiteY2" fmla="*/ 2779712 h 2779712"/>
                <a:gd name="connsiteX3" fmla="*/ 4187093 w 11614559"/>
                <a:gd name="connsiteY3" fmla="*/ 2779712 h 2779712"/>
                <a:gd name="connsiteX4" fmla="*/ 0 w 11614559"/>
                <a:gd name="connsiteY4" fmla="*/ 1846261 h 2779712"/>
                <a:gd name="connsiteX5" fmla="*/ 8543924 w 11614559"/>
                <a:gd name="connsiteY5" fmla="*/ 0 h 2779712"/>
                <a:gd name="connsiteX0" fmla="*/ 8543924 w 11614559"/>
                <a:gd name="connsiteY0" fmla="*/ 0 h 2779712"/>
                <a:gd name="connsiteX1" fmla="*/ 11607068 w 11614559"/>
                <a:gd name="connsiteY1" fmla="*/ 685800 h 2779712"/>
                <a:gd name="connsiteX2" fmla="*/ 11614559 w 11614559"/>
                <a:gd name="connsiteY2" fmla="*/ 2779712 h 2779712"/>
                <a:gd name="connsiteX3" fmla="*/ 4187093 w 11614559"/>
                <a:gd name="connsiteY3" fmla="*/ 2779712 h 2779712"/>
                <a:gd name="connsiteX4" fmla="*/ 0 w 11614559"/>
                <a:gd name="connsiteY4" fmla="*/ 1846261 h 2779712"/>
                <a:gd name="connsiteX5" fmla="*/ 8543924 w 11614559"/>
                <a:gd name="connsiteY5" fmla="*/ 0 h 2779712"/>
                <a:gd name="connsiteX0" fmla="*/ 8553449 w 11614559"/>
                <a:gd name="connsiteY0" fmla="*/ 0 h 2784474"/>
                <a:gd name="connsiteX1" fmla="*/ 11607068 w 11614559"/>
                <a:gd name="connsiteY1" fmla="*/ 690562 h 2784474"/>
                <a:gd name="connsiteX2" fmla="*/ 11614559 w 11614559"/>
                <a:gd name="connsiteY2" fmla="*/ 2784474 h 2784474"/>
                <a:gd name="connsiteX3" fmla="*/ 4187093 w 11614559"/>
                <a:gd name="connsiteY3" fmla="*/ 2784474 h 2784474"/>
                <a:gd name="connsiteX4" fmla="*/ 0 w 11614559"/>
                <a:gd name="connsiteY4" fmla="*/ 1851023 h 2784474"/>
                <a:gd name="connsiteX5" fmla="*/ 8553449 w 11614559"/>
                <a:gd name="connsiteY5" fmla="*/ 0 h 2784474"/>
                <a:gd name="connsiteX0" fmla="*/ 8553449 w 11614559"/>
                <a:gd name="connsiteY0" fmla="*/ 0 h 2784474"/>
                <a:gd name="connsiteX1" fmla="*/ 11611831 w 11614559"/>
                <a:gd name="connsiteY1" fmla="*/ 721518 h 2784474"/>
                <a:gd name="connsiteX2" fmla="*/ 11614559 w 11614559"/>
                <a:gd name="connsiteY2" fmla="*/ 2784474 h 2784474"/>
                <a:gd name="connsiteX3" fmla="*/ 4187093 w 11614559"/>
                <a:gd name="connsiteY3" fmla="*/ 2784474 h 2784474"/>
                <a:gd name="connsiteX4" fmla="*/ 0 w 11614559"/>
                <a:gd name="connsiteY4" fmla="*/ 1851023 h 2784474"/>
                <a:gd name="connsiteX5" fmla="*/ 8553449 w 11614559"/>
                <a:gd name="connsiteY5" fmla="*/ 0 h 2784474"/>
                <a:gd name="connsiteX0" fmla="*/ 8553449 w 11614559"/>
                <a:gd name="connsiteY0" fmla="*/ 0 h 2784474"/>
                <a:gd name="connsiteX1" fmla="*/ 11614212 w 11614559"/>
                <a:gd name="connsiteY1" fmla="*/ 719137 h 2784474"/>
                <a:gd name="connsiteX2" fmla="*/ 11614559 w 11614559"/>
                <a:gd name="connsiteY2" fmla="*/ 2784474 h 2784474"/>
                <a:gd name="connsiteX3" fmla="*/ 4187093 w 11614559"/>
                <a:gd name="connsiteY3" fmla="*/ 2784474 h 2784474"/>
                <a:gd name="connsiteX4" fmla="*/ 0 w 11614559"/>
                <a:gd name="connsiteY4" fmla="*/ 1851023 h 2784474"/>
                <a:gd name="connsiteX5" fmla="*/ 8553449 w 11614559"/>
                <a:gd name="connsiteY5" fmla="*/ 0 h 2784474"/>
                <a:gd name="connsiteX0" fmla="*/ 8553449 w 11616733"/>
                <a:gd name="connsiteY0" fmla="*/ 0 h 2784474"/>
                <a:gd name="connsiteX1" fmla="*/ 11616594 w 11616733"/>
                <a:gd name="connsiteY1" fmla="*/ 716755 h 2784474"/>
                <a:gd name="connsiteX2" fmla="*/ 11614559 w 11616733"/>
                <a:gd name="connsiteY2" fmla="*/ 2784474 h 2784474"/>
                <a:gd name="connsiteX3" fmla="*/ 4187093 w 11616733"/>
                <a:gd name="connsiteY3" fmla="*/ 2784474 h 2784474"/>
                <a:gd name="connsiteX4" fmla="*/ 0 w 11616733"/>
                <a:gd name="connsiteY4" fmla="*/ 1851023 h 2784474"/>
                <a:gd name="connsiteX5" fmla="*/ 8553449 w 11616733"/>
                <a:gd name="connsiteY5" fmla="*/ 0 h 2784474"/>
                <a:gd name="connsiteX0" fmla="*/ 8562974 w 11616733"/>
                <a:gd name="connsiteY0" fmla="*/ 0 h 2786856"/>
                <a:gd name="connsiteX1" fmla="*/ 11616594 w 11616733"/>
                <a:gd name="connsiteY1" fmla="*/ 719137 h 2786856"/>
                <a:gd name="connsiteX2" fmla="*/ 11614559 w 11616733"/>
                <a:gd name="connsiteY2" fmla="*/ 2786856 h 2786856"/>
                <a:gd name="connsiteX3" fmla="*/ 4187093 w 11616733"/>
                <a:gd name="connsiteY3" fmla="*/ 2786856 h 2786856"/>
                <a:gd name="connsiteX4" fmla="*/ 0 w 11616733"/>
                <a:gd name="connsiteY4" fmla="*/ 1853405 h 2786856"/>
                <a:gd name="connsiteX5" fmla="*/ 8562974 w 11616733"/>
                <a:gd name="connsiteY5" fmla="*/ 0 h 2786856"/>
                <a:gd name="connsiteX0" fmla="*/ 8562974 w 11614559"/>
                <a:gd name="connsiteY0" fmla="*/ 0 h 2786856"/>
                <a:gd name="connsiteX1" fmla="*/ 11614213 w 11614559"/>
                <a:gd name="connsiteY1" fmla="*/ 688180 h 2786856"/>
                <a:gd name="connsiteX2" fmla="*/ 11614559 w 11614559"/>
                <a:gd name="connsiteY2" fmla="*/ 2786856 h 2786856"/>
                <a:gd name="connsiteX3" fmla="*/ 4187093 w 11614559"/>
                <a:gd name="connsiteY3" fmla="*/ 2786856 h 2786856"/>
                <a:gd name="connsiteX4" fmla="*/ 0 w 11614559"/>
                <a:gd name="connsiteY4" fmla="*/ 1853405 h 2786856"/>
                <a:gd name="connsiteX5" fmla="*/ 8562974 w 11614559"/>
                <a:gd name="connsiteY5" fmla="*/ 0 h 2786856"/>
                <a:gd name="connsiteX0" fmla="*/ 8567736 w 11619321"/>
                <a:gd name="connsiteY0" fmla="*/ 0 h 2786856"/>
                <a:gd name="connsiteX1" fmla="*/ 11618975 w 11619321"/>
                <a:gd name="connsiteY1" fmla="*/ 688180 h 2786856"/>
                <a:gd name="connsiteX2" fmla="*/ 11619321 w 11619321"/>
                <a:gd name="connsiteY2" fmla="*/ 2786856 h 2786856"/>
                <a:gd name="connsiteX3" fmla="*/ 4191855 w 11619321"/>
                <a:gd name="connsiteY3" fmla="*/ 2786856 h 2786856"/>
                <a:gd name="connsiteX4" fmla="*/ 0 w 11619321"/>
                <a:gd name="connsiteY4" fmla="*/ 1853405 h 2786856"/>
                <a:gd name="connsiteX5" fmla="*/ 8567736 w 11619321"/>
                <a:gd name="connsiteY5" fmla="*/ 0 h 2786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19321" h="2786856">
                  <a:moveTo>
                    <a:pt x="8567736" y="0"/>
                  </a:moveTo>
                  <a:lnTo>
                    <a:pt x="11618975" y="688180"/>
                  </a:lnTo>
                  <a:cubicBezTo>
                    <a:pt x="11619884" y="1375832"/>
                    <a:pt x="11618412" y="2099204"/>
                    <a:pt x="11619321" y="2786856"/>
                  </a:cubicBezTo>
                  <a:lnTo>
                    <a:pt x="4191855" y="2786856"/>
                  </a:lnTo>
                  <a:lnTo>
                    <a:pt x="0" y="1853405"/>
                  </a:lnTo>
                  <a:lnTo>
                    <a:pt x="8567736"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8" name="Icons">
              <a:extLst>
                <a:ext uri="{FF2B5EF4-FFF2-40B4-BE49-F238E27FC236}">
                  <a16:creationId xmlns:a16="http://schemas.microsoft.com/office/drawing/2014/main" id="{C128A75B-DB20-42AF-A3FD-12E5F3588ACE}"/>
                </a:ext>
                <a:ext uri="{C183D7F6-B498-43B3-948B-1728B52AA6E4}">
                  <adec:decorative xmlns:adec="http://schemas.microsoft.com/office/drawing/2017/decorative" val="1"/>
                </a:ext>
              </a:extLst>
            </p:cNvPr>
            <p:cNvPicPr>
              <a:picLocks noChangeAspect="1"/>
            </p:cNvPicPr>
            <p:nvPr/>
          </p:nvPicPr>
          <p:blipFill>
            <a:blip r:embed="rId3">
              <a:duotone>
                <a:schemeClr val="accent2">
                  <a:shade val="45000"/>
                  <a:satMod val="135000"/>
                </a:schemeClr>
                <a:prstClr val="white"/>
              </a:duotone>
              <a:extLst>
                <a:ext uri="{BEBA8EAE-BF5A-486C-A8C5-ECC9F3942E4B}">
                  <a14:imgProps xmlns:a14="http://schemas.microsoft.com/office/drawing/2010/main">
                    <a14:imgLayer r:embed="rId4">
                      <a14:imgEffect>
                        <a14:colorTemperature colorTemp="2400"/>
                      </a14:imgEffect>
                      <a14:imgEffect>
                        <a14:saturation sat="50000"/>
                      </a14:imgEffect>
                    </a14:imgLayer>
                  </a14:imgProps>
                </a:ext>
                <a:ext uri="{28A0092B-C50C-407E-A947-70E740481C1C}">
                  <a14:useLocalDpi xmlns:a14="http://schemas.microsoft.com/office/drawing/2010/main" val="0"/>
                </a:ext>
              </a:extLst>
            </a:blip>
            <a:stretch>
              <a:fillRect/>
            </a:stretch>
          </p:blipFill>
          <p:spPr>
            <a:xfrm>
              <a:off x="6472238" y="4694373"/>
              <a:ext cx="5719762" cy="2163627"/>
            </a:xfrm>
            <a:prstGeom prst="rect">
              <a:avLst/>
            </a:prstGeom>
          </p:spPr>
        </p:pic>
        <p:pic>
          <p:nvPicPr>
            <p:cNvPr id="98" name="AWS Logo">
              <a:extLst>
                <a:ext uri="{FF2B5EF4-FFF2-40B4-BE49-F238E27FC236}">
                  <a16:creationId xmlns:a16="http://schemas.microsoft.com/office/drawing/2014/main" id="{41BC3838-CAD1-4E45-A629-8FAE25F8F357}"/>
                </a:ext>
                <a:ext uri="{C183D7F6-B498-43B3-948B-1728B52AA6E4}">
                  <adec:decorative xmlns:adec="http://schemas.microsoft.com/office/drawing/2017/decorative" val="1"/>
                </a:ext>
              </a:extLst>
            </p:cNvPr>
            <p:cNvPicPr>
              <a:picLocks noSelect="1"/>
            </p:cNvPicPr>
            <p:nvPr/>
          </p:nvPicPr>
          <p:blipFill>
            <a:blip r:embed="rId5">
              <a:extLst>
                <a:ext uri="{96DAC541-7B7A-43D3-8B79-37D633B846F1}">
                  <asvg:svgBlip xmlns:asvg="http://schemas.microsoft.com/office/drawing/2016/SVG/main" r:embed="rId6"/>
                </a:ext>
              </a:extLst>
            </a:blip>
            <a:stretch>
              <a:fillRect/>
            </a:stretch>
          </p:blipFill>
          <p:spPr>
            <a:xfrm>
              <a:off x="585300" y="357708"/>
              <a:ext cx="1097280" cy="656183"/>
            </a:xfrm>
            <a:prstGeom prst="rect">
              <a:avLst/>
            </a:prstGeom>
          </p:spPr>
        </p:pic>
        <p:sp>
          <p:nvSpPr>
            <p:cNvPr id="4" name="Copyright">
              <a:extLst>
                <a:ext uri="{FF2B5EF4-FFF2-40B4-BE49-F238E27FC236}">
                  <a16:creationId xmlns:a16="http://schemas.microsoft.com/office/drawing/2014/main" id="{6EB207FF-A323-40B5-B33E-59E364A7955B}"/>
                </a:ext>
              </a:extLst>
            </p:cNvPr>
            <p:cNvSpPr txBox="1"/>
            <p:nvPr/>
          </p:nvSpPr>
          <p:spPr>
            <a:xfrm>
              <a:off x="991688" y="6466266"/>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2023, Amazon Web Services, Inc. or its affiliates. All rights reserved.</a:t>
              </a:r>
            </a:p>
          </p:txBody>
        </p:sp>
      </p:grpSp>
      <p:sp>
        <p:nvSpPr>
          <p:cNvPr id="12" name="SNBackground">
            <a:extLst>
              <a:ext uri="{FF2B5EF4-FFF2-40B4-BE49-F238E27FC236}">
                <a16:creationId xmlns:a16="http://schemas.microsoft.com/office/drawing/2014/main" id="{1A4014FF-ACF4-448A-8B91-F0495D354D3F}"/>
              </a:ext>
            </a:extLst>
          </p:cNvPr>
          <p:cNvSpPr/>
          <p:nvPr/>
        </p:nvSpPr>
        <p:spPr>
          <a:xfrm>
            <a:off x="11595099" y="6609558"/>
            <a:ext cx="359187" cy="1828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a:extLst>
              <a:ext uri="{FF2B5EF4-FFF2-40B4-BE49-F238E27FC236}">
                <a16:creationId xmlns:a16="http://schemas.microsoft.com/office/drawing/2014/main" id="{72396DCE-1655-44FD-8989-3700320AFC04}"/>
              </a:ext>
            </a:extLst>
          </p:cNvPr>
          <p:cNvSpPr>
            <a:spLocks noGrp="1" noSelect="1"/>
          </p:cNvSpPr>
          <p:nvPr>
            <p:ph type="sldNum" sz="quarter" idx="20"/>
          </p:nvPr>
        </p:nvSpPr>
        <p:spPr>
          <a:xfrm>
            <a:off x="11469389" y="6568410"/>
            <a:ext cx="484261" cy="265176"/>
          </a:xfrm>
        </p:spPr>
        <p:txBody>
          <a:bodyPr/>
          <a:lstStyle>
            <a:lvl1pPr>
              <a:defRPr sz="1100">
                <a:latin typeface="+mn-lt"/>
              </a:defRPr>
            </a:lvl1pPr>
          </a:lstStyle>
          <a:p>
            <a:fld id="{930176A1-BCF0-4712-97A6-6B495F55390B}" type="slidenum">
              <a:rPr lang="en-US" smtClean="0"/>
              <a:pPr/>
              <a:t>‹Nr.›</a:t>
            </a:fld>
            <a:endParaRPr lang="en-US"/>
          </a:p>
        </p:txBody>
      </p:sp>
      <p:sp>
        <p:nvSpPr>
          <p:cNvPr id="2" name="Title">
            <a:extLst>
              <a:ext uri="{FF2B5EF4-FFF2-40B4-BE49-F238E27FC236}">
                <a16:creationId xmlns:a16="http://schemas.microsoft.com/office/drawing/2014/main" id="{E52B1449-9D22-45E9-8E29-DD9653749C2D}"/>
              </a:ext>
            </a:extLst>
          </p:cNvPr>
          <p:cNvSpPr>
            <a:spLocks noGrp="1"/>
          </p:cNvSpPr>
          <p:nvPr>
            <p:ph type="title" hasCustomPrompt="1"/>
          </p:nvPr>
        </p:nvSpPr>
        <p:spPr>
          <a:xfrm>
            <a:off x="667750" y="1614746"/>
            <a:ext cx="9341063" cy="2293938"/>
          </a:xfrm>
        </p:spPr>
        <p:txBody>
          <a:bodyPr anchor="ctr"/>
          <a:lstStyle>
            <a:lvl1pPr>
              <a:defRPr sz="4400">
                <a:solidFill>
                  <a:schemeClr val="bg2"/>
                </a:solidFill>
              </a:defRPr>
            </a:lvl1pPr>
          </a:lstStyle>
          <a:p>
            <a:r>
              <a:rPr lang="en-US" dirty="0"/>
              <a:t>“Enter quote here.”</a:t>
            </a:r>
          </a:p>
        </p:txBody>
      </p:sp>
      <p:sp>
        <p:nvSpPr>
          <p:cNvPr id="3" name="Quoted person">
            <a:extLst>
              <a:ext uri="{FF2B5EF4-FFF2-40B4-BE49-F238E27FC236}">
                <a16:creationId xmlns:a16="http://schemas.microsoft.com/office/drawing/2014/main" id="{D420CCBA-88E9-490C-9819-C37D7A79FC0E}"/>
              </a:ext>
            </a:extLst>
          </p:cNvPr>
          <p:cNvSpPr>
            <a:spLocks noGrp="1"/>
          </p:cNvSpPr>
          <p:nvPr>
            <p:ph type="subTitle" idx="14" hasCustomPrompt="1"/>
          </p:nvPr>
        </p:nvSpPr>
        <p:spPr>
          <a:xfrm>
            <a:off x="666271" y="3922297"/>
            <a:ext cx="9340846" cy="2171799"/>
          </a:xfrm>
          <a:custGeom>
            <a:avLst/>
            <a:gdLst>
              <a:gd name="connsiteX0" fmla="*/ 0 w 9341062"/>
              <a:gd name="connsiteY0" fmla="*/ 2159767 h 2159767"/>
              <a:gd name="connsiteX1" fmla="*/ 539942 w 9341062"/>
              <a:gd name="connsiteY1" fmla="*/ 0 h 2159767"/>
              <a:gd name="connsiteX2" fmla="*/ 8801120 w 9341062"/>
              <a:gd name="connsiteY2" fmla="*/ 0 h 2159767"/>
              <a:gd name="connsiteX3" fmla="*/ 9341062 w 9341062"/>
              <a:gd name="connsiteY3" fmla="*/ 2159767 h 2159767"/>
              <a:gd name="connsiteX4" fmla="*/ 0 w 9341062"/>
              <a:gd name="connsiteY4" fmla="*/ 2159767 h 2159767"/>
              <a:gd name="connsiteX0" fmla="*/ 1479 w 9342541"/>
              <a:gd name="connsiteY0" fmla="*/ 2171799 h 2171799"/>
              <a:gd name="connsiteX1" fmla="*/ 0 w 9342541"/>
              <a:gd name="connsiteY1" fmla="*/ 0 h 2171799"/>
              <a:gd name="connsiteX2" fmla="*/ 8802599 w 9342541"/>
              <a:gd name="connsiteY2" fmla="*/ 12032 h 2171799"/>
              <a:gd name="connsiteX3" fmla="*/ 9342541 w 9342541"/>
              <a:gd name="connsiteY3" fmla="*/ 2171799 h 2171799"/>
              <a:gd name="connsiteX4" fmla="*/ 1479 w 9342541"/>
              <a:gd name="connsiteY4" fmla="*/ 2171799 h 2171799"/>
              <a:gd name="connsiteX0" fmla="*/ 1479 w 9356052"/>
              <a:gd name="connsiteY0" fmla="*/ 2171799 h 2171799"/>
              <a:gd name="connsiteX1" fmla="*/ 0 w 9356052"/>
              <a:gd name="connsiteY1" fmla="*/ 0 h 2171799"/>
              <a:gd name="connsiteX2" fmla="*/ 9356052 w 9356052"/>
              <a:gd name="connsiteY2" fmla="*/ 12032 h 2171799"/>
              <a:gd name="connsiteX3" fmla="*/ 9342541 w 9356052"/>
              <a:gd name="connsiteY3" fmla="*/ 2171799 h 2171799"/>
              <a:gd name="connsiteX4" fmla="*/ 1479 w 9356052"/>
              <a:gd name="connsiteY4" fmla="*/ 2171799 h 2171799"/>
              <a:gd name="connsiteX0" fmla="*/ 1479 w 9356052"/>
              <a:gd name="connsiteY0" fmla="*/ 2171799 h 2171799"/>
              <a:gd name="connsiteX1" fmla="*/ 0 w 9356052"/>
              <a:gd name="connsiteY1" fmla="*/ 0 h 2171799"/>
              <a:gd name="connsiteX2" fmla="*/ 9356052 w 9356052"/>
              <a:gd name="connsiteY2" fmla="*/ 12032 h 2171799"/>
              <a:gd name="connsiteX3" fmla="*/ 9342541 w 9356052"/>
              <a:gd name="connsiteY3" fmla="*/ 2171799 h 2171799"/>
              <a:gd name="connsiteX4" fmla="*/ 5132950 w 9356052"/>
              <a:gd name="connsiteY4" fmla="*/ 2165682 h 2171799"/>
              <a:gd name="connsiteX5" fmla="*/ 1479 w 9356052"/>
              <a:gd name="connsiteY5" fmla="*/ 2171799 h 2171799"/>
              <a:gd name="connsiteX0" fmla="*/ 1479 w 9356070"/>
              <a:gd name="connsiteY0" fmla="*/ 2171799 h 2171799"/>
              <a:gd name="connsiteX1" fmla="*/ 0 w 9356070"/>
              <a:gd name="connsiteY1" fmla="*/ 0 h 2171799"/>
              <a:gd name="connsiteX2" fmla="*/ 9356052 w 9356070"/>
              <a:gd name="connsiteY2" fmla="*/ 12032 h 2171799"/>
              <a:gd name="connsiteX3" fmla="*/ 9354572 w 9356070"/>
              <a:gd name="connsiteY3" fmla="*/ 740041 h 2171799"/>
              <a:gd name="connsiteX4" fmla="*/ 5132950 w 9356070"/>
              <a:gd name="connsiteY4" fmla="*/ 2165682 h 2171799"/>
              <a:gd name="connsiteX5" fmla="*/ 1479 w 9356070"/>
              <a:gd name="connsiteY5" fmla="*/ 2171799 h 2171799"/>
              <a:gd name="connsiteX0" fmla="*/ 1479 w 9475004"/>
              <a:gd name="connsiteY0" fmla="*/ 2171799 h 2171799"/>
              <a:gd name="connsiteX1" fmla="*/ 0 w 9475004"/>
              <a:gd name="connsiteY1" fmla="*/ 0 h 2171799"/>
              <a:gd name="connsiteX2" fmla="*/ 9356052 w 9475004"/>
              <a:gd name="connsiteY2" fmla="*/ 12032 h 2171799"/>
              <a:gd name="connsiteX3" fmla="*/ 9474888 w 9475004"/>
              <a:gd name="connsiteY3" fmla="*/ 703946 h 2171799"/>
              <a:gd name="connsiteX4" fmla="*/ 5132950 w 9475004"/>
              <a:gd name="connsiteY4" fmla="*/ 2165682 h 2171799"/>
              <a:gd name="connsiteX5" fmla="*/ 1479 w 9475004"/>
              <a:gd name="connsiteY5" fmla="*/ 2171799 h 2171799"/>
              <a:gd name="connsiteX0" fmla="*/ 1479 w 9474888"/>
              <a:gd name="connsiteY0" fmla="*/ 2171799 h 2171799"/>
              <a:gd name="connsiteX1" fmla="*/ 0 w 9474888"/>
              <a:gd name="connsiteY1" fmla="*/ 0 h 2171799"/>
              <a:gd name="connsiteX2" fmla="*/ 9356052 w 9474888"/>
              <a:gd name="connsiteY2" fmla="*/ 12032 h 2171799"/>
              <a:gd name="connsiteX3" fmla="*/ 9474888 w 9474888"/>
              <a:gd name="connsiteY3" fmla="*/ 703946 h 2171799"/>
              <a:gd name="connsiteX4" fmla="*/ 5132950 w 9474888"/>
              <a:gd name="connsiteY4" fmla="*/ 2165682 h 2171799"/>
              <a:gd name="connsiteX5" fmla="*/ 1479 w 9474888"/>
              <a:gd name="connsiteY5" fmla="*/ 2171799 h 2171799"/>
              <a:gd name="connsiteX0" fmla="*/ 1479 w 9366604"/>
              <a:gd name="connsiteY0" fmla="*/ 2171799 h 2171799"/>
              <a:gd name="connsiteX1" fmla="*/ 0 w 9366604"/>
              <a:gd name="connsiteY1" fmla="*/ 0 h 2171799"/>
              <a:gd name="connsiteX2" fmla="*/ 9356052 w 9366604"/>
              <a:gd name="connsiteY2" fmla="*/ 12032 h 2171799"/>
              <a:gd name="connsiteX3" fmla="*/ 9366604 w 9366604"/>
              <a:gd name="connsiteY3" fmla="*/ 728009 h 2171799"/>
              <a:gd name="connsiteX4" fmla="*/ 5132950 w 9366604"/>
              <a:gd name="connsiteY4" fmla="*/ 2165682 h 2171799"/>
              <a:gd name="connsiteX5" fmla="*/ 1479 w 9366604"/>
              <a:gd name="connsiteY5" fmla="*/ 2171799 h 2171799"/>
              <a:gd name="connsiteX0" fmla="*/ 1479 w 9356052"/>
              <a:gd name="connsiteY0" fmla="*/ 2171799 h 2171799"/>
              <a:gd name="connsiteX1" fmla="*/ 0 w 9356052"/>
              <a:gd name="connsiteY1" fmla="*/ 0 h 2171799"/>
              <a:gd name="connsiteX2" fmla="*/ 9356052 w 9356052"/>
              <a:gd name="connsiteY2" fmla="*/ 12032 h 2171799"/>
              <a:gd name="connsiteX3" fmla="*/ 9342541 w 9356052"/>
              <a:gd name="connsiteY3" fmla="*/ 728009 h 2171799"/>
              <a:gd name="connsiteX4" fmla="*/ 5132950 w 9356052"/>
              <a:gd name="connsiteY4" fmla="*/ 2165682 h 2171799"/>
              <a:gd name="connsiteX5" fmla="*/ 1479 w 9356052"/>
              <a:gd name="connsiteY5" fmla="*/ 2171799 h 2171799"/>
              <a:gd name="connsiteX0" fmla="*/ 1479 w 9356052"/>
              <a:gd name="connsiteY0" fmla="*/ 2171799 h 2171799"/>
              <a:gd name="connsiteX1" fmla="*/ 0 w 9356052"/>
              <a:gd name="connsiteY1" fmla="*/ 0 h 2171799"/>
              <a:gd name="connsiteX2" fmla="*/ 9356052 w 9356052"/>
              <a:gd name="connsiteY2" fmla="*/ 12032 h 2171799"/>
              <a:gd name="connsiteX3" fmla="*/ 9342541 w 9356052"/>
              <a:gd name="connsiteY3" fmla="*/ 764104 h 2171799"/>
              <a:gd name="connsiteX4" fmla="*/ 5132950 w 9356052"/>
              <a:gd name="connsiteY4" fmla="*/ 2165682 h 2171799"/>
              <a:gd name="connsiteX5" fmla="*/ 1479 w 9356052"/>
              <a:gd name="connsiteY5" fmla="*/ 2171799 h 2171799"/>
              <a:gd name="connsiteX0" fmla="*/ 1479 w 9342541"/>
              <a:gd name="connsiteY0" fmla="*/ 2171799 h 2171799"/>
              <a:gd name="connsiteX1" fmla="*/ 0 w 9342541"/>
              <a:gd name="connsiteY1" fmla="*/ 0 h 2171799"/>
              <a:gd name="connsiteX2" fmla="*/ 9331989 w 9342541"/>
              <a:gd name="connsiteY2" fmla="*/ 12032 h 2171799"/>
              <a:gd name="connsiteX3" fmla="*/ 9342541 w 9342541"/>
              <a:gd name="connsiteY3" fmla="*/ 764104 h 2171799"/>
              <a:gd name="connsiteX4" fmla="*/ 5132950 w 9342541"/>
              <a:gd name="connsiteY4" fmla="*/ 2165682 h 2171799"/>
              <a:gd name="connsiteX5" fmla="*/ 1479 w 9342541"/>
              <a:gd name="connsiteY5" fmla="*/ 2171799 h 2171799"/>
              <a:gd name="connsiteX0" fmla="*/ 1479 w 9344021"/>
              <a:gd name="connsiteY0" fmla="*/ 2171799 h 2171799"/>
              <a:gd name="connsiteX1" fmla="*/ 0 w 9344021"/>
              <a:gd name="connsiteY1" fmla="*/ 0 h 2171799"/>
              <a:gd name="connsiteX2" fmla="*/ 9344021 w 9344021"/>
              <a:gd name="connsiteY2" fmla="*/ 12032 h 2171799"/>
              <a:gd name="connsiteX3" fmla="*/ 9342541 w 9344021"/>
              <a:gd name="connsiteY3" fmla="*/ 764104 h 2171799"/>
              <a:gd name="connsiteX4" fmla="*/ 5132950 w 9344021"/>
              <a:gd name="connsiteY4" fmla="*/ 2165682 h 2171799"/>
              <a:gd name="connsiteX5" fmla="*/ 1479 w 9344021"/>
              <a:gd name="connsiteY5" fmla="*/ 2171799 h 2171799"/>
              <a:gd name="connsiteX0" fmla="*/ 1479 w 9342541"/>
              <a:gd name="connsiteY0" fmla="*/ 2171799 h 2171799"/>
              <a:gd name="connsiteX1" fmla="*/ 0 w 9342541"/>
              <a:gd name="connsiteY1" fmla="*/ 0 h 2171799"/>
              <a:gd name="connsiteX2" fmla="*/ 9340846 w 9342541"/>
              <a:gd name="connsiteY2" fmla="*/ 15207 h 2171799"/>
              <a:gd name="connsiteX3" fmla="*/ 9342541 w 9342541"/>
              <a:gd name="connsiteY3" fmla="*/ 764104 h 2171799"/>
              <a:gd name="connsiteX4" fmla="*/ 5132950 w 9342541"/>
              <a:gd name="connsiteY4" fmla="*/ 2165682 h 2171799"/>
              <a:gd name="connsiteX5" fmla="*/ 1479 w 9342541"/>
              <a:gd name="connsiteY5" fmla="*/ 2171799 h 2171799"/>
              <a:gd name="connsiteX0" fmla="*/ 1479 w 9342541"/>
              <a:gd name="connsiteY0" fmla="*/ 2171799 h 2171799"/>
              <a:gd name="connsiteX1" fmla="*/ 0 w 9342541"/>
              <a:gd name="connsiteY1" fmla="*/ 0 h 2171799"/>
              <a:gd name="connsiteX2" fmla="*/ 9340846 w 9342541"/>
              <a:gd name="connsiteY2" fmla="*/ 8857 h 2171799"/>
              <a:gd name="connsiteX3" fmla="*/ 9342541 w 9342541"/>
              <a:gd name="connsiteY3" fmla="*/ 764104 h 2171799"/>
              <a:gd name="connsiteX4" fmla="*/ 5132950 w 9342541"/>
              <a:gd name="connsiteY4" fmla="*/ 2165682 h 2171799"/>
              <a:gd name="connsiteX5" fmla="*/ 1479 w 9342541"/>
              <a:gd name="connsiteY5" fmla="*/ 2171799 h 2171799"/>
              <a:gd name="connsiteX0" fmla="*/ 1479 w 9342541"/>
              <a:gd name="connsiteY0" fmla="*/ 2171799 h 2171799"/>
              <a:gd name="connsiteX1" fmla="*/ 0 w 9342541"/>
              <a:gd name="connsiteY1" fmla="*/ 0 h 2171799"/>
              <a:gd name="connsiteX2" fmla="*/ 9340846 w 9342541"/>
              <a:gd name="connsiteY2" fmla="*/ 8857 h 2171799"/>
              <a:gd name="connsiteX3" fmla="*/ 9342541 w 9342541"/>
              <a:gd name="connsiteY3" fmla="*/ 760929 h 2171799"/>
              <a:gd name="connsiteX4" fmla="*/ 5132950 w 9342541"/>
              <a:gd name="connsiteY4" fmla="*/ 2165682 h 2171799"/>
              <a:gd name="connsiteX5" fmla="*/ 1479 w 9342541"/>
              <a:gd name="connsiteY5" fmla="*/ 2171799 h 2171799"/>
              <a:gd name="connsiteX0" fmla="*/ 1479 w 9342860"/>
              <a:gd name="connsiteY0" fmla="*/ 2171799 h 2171799"/>
              <a:gd name="connsiteX1" fmla="*/ 0 w 9342860"/>
              <a:gd name="connsiteY1" fmla="*/ 0 h 2171799"/>
              <a:gd name="connsiteX2" fmla="*/ 9340846 w 9342860"/>
              <a:gd name="connsiteY2" fmla="*/ 8857 h 2171799"/>
              <a:gd name="connsiteX3" fmla="*/ 9342541 w 9342860"/>
              <a:gd name="connsiteY3" fmla="*/ 760929 h 2171799"/>
              <a:gd name="connsiteX4" fmla="*/ 5132950 w 9342860"/>
              <a:gd name="connsiteY4" fmla="*/ 2165682 h 2171799"/>
              <a:gd name="connsiteX5" fmla="*/ 1479 w 9342860"/>
              <a:gd name="connsiteY5" fmla="*/ 2171799 h 2171799"/>
              <a:gd name="connsiteX0" fmla="*/ 1479 w 9342860"/>
              <a:gd name="connsiteY0" fmla="*/ 2171799 h 2171799"/>
              <a:gd name="connsiteX1" fmla="*/ 0 w 9342860"/>
              <a:gd name="connsiteY1" fmla="*/ 0 h 2171799"/>
              <a:gd name="connsiteX2" fmla="*/ 9340846 w 9342860"/>
              <a:gd name="connsiteY2" fmla="*/ 8857 h 2171799"/>
              <a:gd name="connsiteX3" fmla="*/ 9342541 w 9342860"/>
              <a:gd name="connsiteY3" fmla="*/ 760929 h 2171799"/>
              <a:gd name="connsiteX4" fmla="*/ 5132950 w 9342860"/>
              <a:gd name="connsiteY4" fmla="*/ 2165682 h 2171799"/>
              <a:gd name="connsiteX5" fmla="*/ 1479 w 9342860"/>
              <a:gd name="connsiteY5" fmla="*/ 2171799 h 2171799"/>
              <a:gd name="connsiteX0" fmla="*/ 1479 w 9340846"/>
              <a:gd name="connsiteY0" fmla="*/ 2171799 h 2171799"/>
              <a:gd name="connsiteX1" fmla="*/ 0 w 9340846"/>
              <a:gd name="connsiteY1" fmla="*/ 0 h 2171799"/>
              <a:gd name="connsiteX2" fmla="*/ 9340846 w 9340846"/>
              <a:gd name="connsiteY2" fmla="*/ 8857 h 2171799"/>
              <a:gd name="connsiteX3" fmla="*/ 9339366 w 9340846"/>
              <a:gd name="connsiteY3" fmla="*/ 779979 h 2171799"/>
              <a:gd name="connsiteX4" fmla="*/ 5132950 w 9340846"/>
              <a:gd name="connsiteY4" fmla="*/ 2165682 h 2171799"/>
              <a:gd name="connsiteX5" fmla="*/ 1479 w 9340846"/>
              <a:gd name="connsiteY5" fmla="*/ 2171799 h 21717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340846" h="2171799">
                <a:moveTo>
                  <a:pt x="1479" y="2171799"/>
                </a:moveTo>
                <a:lnTo>
                  <a:pt x="0" y="0"/>
                </a:lnTo>
                <a:lnTo>
                  <a:pt x="9340846" y="8857"/>
                </a:lnTo>
                <a:cubicBezTo>
                  <a:pt x="9336342" y="728779"/>
                  <a:pt x="9341363" y="742849"/>
                  <a:pt x="9339366" y="779979"/>
                </a:cubicBezTo>
                <a:lnTo>
                  <a:pt x="5132950" y="2165682"/>
                </a:lnTo>
                <a:lnTo>
                  <a:pt x="1479" y="2171799"/>
                </a:lnTo>
                <a:close/>
              </a:path>
            </a:pathLst>
          </a:custGeom>
        </p:spPr>
        <p:txBody>
          <a:bodyPr anchor="t"/>
          <a:lstStyle>
            <a:lvl1pPr marL="0" indent="0">
              <a:buNone/>
              <a:defRPr sz="2400" b="0">
                <a:solidFill>
                  <a:schemeClr val="bg2"/>
                </a:solidFill>
              </a:defRPr>
            </a:lvl1pPr>
          </a:lstStyle>
          <a:p>
            <a:pPr lvl="0"/>
            <a:r>
              <a:rPr lang="en-US" dirty="0"/>
              <a:t>Enter quoted person’s name</a:t>
            </a:r>
          </a:p>
        </p:txBody>
      </p:sp>
    </p:spTree>
    <p:custDataLst>
      <p:tags r:id="rId1"/>
    </p:custDataLst>
    <p:extLst>
      <p:ext uri="{BB962C8B-B14F-4D97-AF65-F5344CB8AC3E}">
        <p14:creationId xmlns:p14="http://schemas.microsoft.com/office/powerpoint/2010/main" val="38040641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2023, Amazon Web Services, Inc. or its affiliates. All rights reserved.</a:t>
            </a:r>
          </a:p>
        </p:txBody>
      </p:sp>
      <p:sp>
        <p:nvSpPr>
          <p:cNvPr id="3" name="Slide Number">
            <a:extLst>
              <a:ext uri="{FF2B5EF4-FFF2-40B4-BE49-F238E27FC236}">
                <a16:creationId xmlns:a16="http://schemas.microsoft.com/office/drawing/2014/main" id="{BEFA658F-CEEA-4659-B30B-B79DCDF1C713}"/>
              </a:ext>
            </a:extLst>
          </p:cNvPr>
          <p:cNvSpPr>
            <a:spLocks noGrp="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pPr/>
              <a:t>‹Nr.›</a:t>
            </a:fld>
            <a:endParaRPr lang="en-US"/>
          </a:p>
        </p:txBody>
      </p:sp>
      <p:sp>
        <p:nvSpPr>
          <p:cNvPr id="2" name="Title">
            <a:extLst>
              <a:ext uri="{FF2B5EF4-FFF2-40B4-BE49-F238E27FC236}">
                <a16:creationId xmlns:a16="http://schemas.microsoft.com/office/drawing/2014/main" id="{5F8A0ED5-8D88-437F-965F-590C0BD195F1}"/>
              </a:ext>
            </a:extLst>
          </p:cNvPr>
          <p:cNvSpPr>
            <a:spLocks noGrp="1"/>
          </p:cNvSpPr>
          <p:nvPr>
            <p:ph type="title" hasCustomPrompt="1"/>
          </p:nvPr>
        </p:nvSpPr>
        <p:spPr>
          <a:xfrm>
            <a:off x="365760" y="299526"/>
            <a:ext cx="11569209" cy="731318"/>
          </a:xfrm>
        </p:spPr>
        <p:txBody>
          <a:bodyPr/>
          <a:lstStyle>
            <a:lvl1pPr>
              <a:defRPr/>
            </a:lvl1pPr>
          </a:lstStyle>
          <a:p>
            <a:r>
              <a:rPr lang="en-US" dirty="0"/>
              <a:t>Title and content</a:t>
            </a:r>
          </a:p>
        </p:txBody>
      </p:sp>
      <p:sp>
        <p:nvSpPr>
          <p:cNvPr id="5" name="Content">
            <a:extLst>
              <a:ext uri="{FF2B5EF4-FFF2-40B4-BE49-F238E27FC236}">
                <a16:creationId xmlns:a16="http://schemas.microsoft.com/office/drawing/2014/main" id="{8A73B5A2-5001-4FA4-B113-0F6124F1F6A0}"/>
              </a:ext>
            </a:extLst>
          </p:cNvPr>
          <p:cNvSpPr>
            <a:spLocks noGrp="1"/>
          </p:cNvSpPr>
          <p:nvPr>
            <p:ph type="body" idx="1" hasCustomPrompt="1"/>
          </p:nvPr>
        </p:nvSpPr>
        <p:spPr/>
        <p:txBody>
          <a:bodyPr>
            <a:noAutofit/>
          </a:bodyPr>
          <a:lstStyle>
            <a:lvl1pPr>
              <a:lnSpc>
                <a:spcPct val="100000"/>
              </a:lnSpc>
              <a:spcBef>
                <a:spcPts val="500"/>
              </a:spcBef>
              <a:spcAft>
                <a:spcPts val="600"/>
              </a:spcAft>
              <a:defRPr sz="2800">
                <a:solidFill>
                  <a:schemeClr val="tx2"/>
                </a:solidFill>
              </a:defRPr>
            </a:lvl1pPr>
            <a:lvl2pPr marL="461963" indent="-228600">
              <a:lnSpc>
                <a:spcPct val="100000"/>
              </a:lnSpc>
              <a:spcBef>
                <a:spcPts val="500"/>
              </a:spcBef>
              <a:spcAft>
                <a:spcPts val="600"/>
              </a:spcAft>
              <a:defRPr sz="2400">
                <a:solidFill>
                  <a:schemeClr val="tx2"/>
                </a:solidFill>
              </a:defRPr>
            </a:lvl2pPr>
            <a:lvl3pPr marL="684213" indent="-228600">
              <a:lnSpc>
                <a:spcPct val="100000"/>
              </a:lnSpc>
              <a:spcBef>
                <a:spcPts val="500"/>
              </a:spcBef>
              <a:spcAft>
                <a:spcPts val="600"/>
              </a:spcAft>
              <a:defRPr sz="2000">
                <a:solidFill>
                  <a:schemeClr val="tx2"/>
                </a:solidFill>
              </a:defRPr>
            </a:lvl3pPr>
            <a:lvl4pPr marL="914400" indent="-228600">
              <a:lnSpc>
                <a:spcPct val="100000"/>
              </a:lnSpc>
              <a:spcBef>
                <a:spcPts val="500"/>
              </a:spcBef>
              <a:spcAft>
                <a:spcPts val="600"/>
              </a:spcAft>
              <a:defRPr sz="1800">
                <a:solidFill>
                  <a:schemeClr val="tx2"/>
                </a:solidFill>
              </a:defRPr>
            </a:lvl4pPr>
            <a:lvl5pPr marL="1144588" indent="-228600">
              <a:lnSpc>
                <a:spcPct val="100000"/>
              </a:lnSpc>
              <a:spcBef>
                <a:spcPts val="500"/>
              </a:spcBef>
              <a:spcAft>
                <a:spcPts val="600"/>
              </a:spcAft>
              <a:defRPr sz="18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9" name="Title Border">
            <a:extLst>
              <a:ext uri="{FF2B5EF4-FFF2-40B4-BE49-F238E27FC236}">
                <a16:creationId xmlns:a16="http://schemas.microsoft.com/office/drawing/2014/main" id="{5E3E830F-DE1F-4A8F-992F-1D4BF5866636}"/>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29726495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Title and Code">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2023, Amazon Web Services, Inc. or its affiliates. All rights reserved.</a:t>
            </a:r>
          </a:p>
        </p:txBody>
      </p:sp>
      <p:sp>
        <p:nvSpPr>
          <p:cNvPr id="3" name="Slide Number">
            <a:extLst>
              <a:ext uri="{FF2B5EF4-FFF2-40B4-BE49-F238E27FC236}">
                <a16:creationId xmlns:a16="http://schemas.microsoft.com/office/drawing/2014/main" id="{BEFA658F-CEEA-4659-B30B-B79DCDF1C713}"/>
              </a:ext>
            </a:extLst>
          </p:cNvPr>
          <p:cNvSpPr>
            <a:spLocks noGrp="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pPr/>
              <a:t>‹Nr.›</a:t>
            </a:fld>
            <a:endParaRPr lang="en-US"/>
          </a:p>
        </p:txBody>
      </p:sp>
      <p:sp>
        <p:nvSpPr>
          <p:cNvPr id="2" name="Title">
            <a:extLst>
              <a:ext uri="{FF2B5EF4-FFF2-40B4-BE49-F238E27FC236}">
                <a16:creationId xmlns:a16="http://schemas.microsoft.com/office/drawing/2014/main" id="{5F8A0ED5-8D88-437F-965F-590C0BD195F1}"/>
              </a:ext>
            </a:extLst>
          </p:cNvPr>
          <p:cNvSpPr>
            <a:spLocks noGrp="1"/>
          </p:cNvSpPr>
          <p:nvPr>
            <p:ph type="title" hasCustomPrompt="1"/>
          </p:nvPr>
        </p:nvSpPr>
        <p:spPr/>
        <p:txBody>
          <a:bodyPr/>
          <a:lstStyle>
            <a:lvl1pPr>
              <a:defRPr/>
            </a:lvl1pPr>
          </a:lstStyle>
          <a:p>
            <a:r>
              <a:rPr lang="en-US" dirty="0"/>
              <a:t>Title and code</a:t>
            </a:r>
          </a:p>
        </p:txBody>
      </p:sp>
      <p:sp>
        <p:nvSpPr>
          <p:cNvPr id="7" name="Code">
            <a:extLst>
              <a:ext uri="{FF2B5EF4-FFF2-40B4-BE49-F238E27FC236}">
                <a16:creationId xmlns:a16="http://schemas.microsoft.com/office/drawing/2014/main" id="{D77EFECE-400E-4BAA-A766-7DD8A1117BBC}"/>
              </a:ext>
            </a:extLst>
          </p:cNvPr>
          <p:cNvSpPr>
            <a:spLocks noGrp="1"/>
          </p:cNvSpPr>
          <p:nvPr>
            <p:ph type="body" idx="1" hasCustomPrompt="1"/>
          </p:nvPr>
        </p:nvSpPr>
        <p:spPr>
          <a:xfrm>
            <a:off x="365760" y="1143000"/>
            <a:ext cx="11569700" cy="5257800"/>
          </a:xfrm>
        </p:spPr>
        <p:txBody>
          <a:bodyPr>
            <a:noAutofit/>
          </a:bodyPr>
          <a:lstStyle>
            <a:lvl1pPr marL="0" indent="0">
              <a:spcBef>
                <a:spcPts val="0"/>
              </a:spcBef>
              <a:buNone/>
              <a:defRPr sz="1800">
                <a:latin typeface="Lucida Console" panose="020B0609040504020204" pitchFamily="49" charset="0"/>
              </a:defRPr>
            </a:lvl1pPr>
          </a:lstStyle>
          <a:p>
            <a:pPr lvl="0"/>
            <a:r>
              <a:rPr lang="en-US" dirty="0"/>
              <a:t>; Syntax Test file for 68k Assembly code</a:t>
            </a:r>
          </a:p>
          <a:p>
            <a:pPr lvl="0"/>
            <a:r>
              <a:rPr lang="en-US" dirty="0"/>
              <a:t>; Some comments about this file</a:t>
            </a:r>
          </a:p>
          <a:p>
            <a:pPr lvl="0"/>
            <a:r>
              <a:rPr lang="en-US" dirty="0"/>
              <a:t>.D0 00000000</a:t>
            </a:r>
          </a:p>
          <a:p>
            <a:pPr lvl="0"/>
            <a:r>
              <a:rPr lang="en-US" dirty="0"/>
              <a:t>MS 2100 00000002</a:t>
            </a:r>
          </a:p>
          <a:p>
            <a:pPr lvl="0"/>
            <a:r>
              <a:rPr lang="en-US" dirty="0"/>
              <a:t>MM 2000;DI</a:t>
            </a:r>
          </a:p>
          <a:p>
            <a:pPr lvl="0"/>
            <a:r>
              <a:rPr lang="en-US" dirty="0"/>
              <a:t>LEA.L $002100,A1</a:t>
            </a:r>
          </a:p>
          <a:p>
            <a:pPr lvl="0"/>
            <a:r>
              <a:rPr lang="en-US" dirty="0"/>
              <a:t>MOVE.L #2,-(A1)</a:t>
            </a:r>
          </a:p>
          <a:p>
            <a:pPr lvl="0"/>
            <a:r>
              <a:rPr lang="en-US" dirty="0"/>
              <a:t>BSR $00002050</a:t>
            </a:r>
          </a:p>
          <a:p>
            <a:pPr lvl="0"/>
            <a:r>
              <a:rPr lang="en-US" dirty="0"/>
              <a:t>MM 2050;DI</a:t>
            </a:r>
          </a:p>
          <a:p>
            <a:pPr lvl="0"/>
            <a:r>
              <a:rPr lang="en-US" dirty="0"/>
              <a:t>MOVE.L (A1)+,D1</a:t>
            </a:r>
          </a:p>
          <a:p>
            <a:pPr lvl="0"/>
            <a:r>
              <a:rPr lang="en-US" dirty="0"/>
              <a:t>MOVE.L (A1),D2</a:t>
            </a:r>
          </a:p>
          <a:p>
            <a:pPr lvl="0"/>
            <a:r>
              <a:rPr lang="en-US" dirty="0"/>
              <a:t>ADD.L D1,D2</a:t>
            </a:r>
          </a:p>
          <a:p>
            <a:pPr lvl="0"/>
            <a:r>
              <a:rPr lang="en-US" dirty="0"/>
              <a:t>MOVE.L D2,D0</a:t>
            </a:r>
          </a:p>
          <a:p>
            <a:pPr lvl="0"/>
            <a:r>
              <a:rPr lang="en-US" dirty="0"/>
              <a:t>RTS</a:t>
            </a:r>
          </a:p>
        </p:txBody>
      </p:sp>
      <p:sp>
        <p:nvSpPr>
          <p:cNvPr id="19" name="Title Border">
            <a:extLst>
              <a:ext uri="{FF2B5EF4-FFF2-40B4-BE49-F238E27FC236}">
                <a16:creationId xmlns:a16="http://schemas.microsoft.com/office/drawing/2014/main" id="{C3AAB48A-4CC9-410B-9FD0-0E32778B6BFF}"/>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3539988943"/>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Title, Text Column, and Small Picture">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2023, Amazon Web Services, Inc. or its affiliates. All rights reserved.</a:t>
            </a:r>
          </a:p>
        </p:txBody>
      </p:sp>
      <p:sp>
        <p:nvSpPr>
          <p:cNvPr id="3" name="Slide Number">
            <a:extLst>
              <a:ext uri="{FF2B5EF4-FFF2-40B4-BE49-F238E27FC236}">
                <a16:creationId xmlns:a16="http://schemas.microsoft.com/office/drawing/2014/main" id="{BEFA658F-CEEA-4659-B30B-B79DCDF1C713}"/>
              </a:ext>
            </a:extLst>
          </p:cNvPr>
          <p:cNvSpPr>
            <a:spLocks noGrp="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pPr/>
              <a:t>‹Nr.›</a:t>
            </a:fld>
            <a:endParaRPr lang="en-US"/>
          </a:p>
        </p:txBody>
      </p:sp>
      <p:sp>
        <p:nvSpPr>
          <p:cNvPr id="2" name="Title">
            <a:extLst>
              <a:ext uri="{FF2B5EF4-FFF2-40B4-BE49-F238E27FC236}">
                <a16:creationId xmlns:a16="http://schemas.microsoft.com/office/drawing/2014/main" id="{75DBD6AA-5E11-44A8-900B-2519518B0622}"/>
              </a:ext>
            </a:extLst>
          </p:cNvPr>
          <p:cNvSpPr>
            <a:spLocks noGrp="1"/>
          </p:cNvSpPr>
          <p:nvPr>
            <p:ph type="title" hasCustomPrompt="1"/>
          </p:nvPr>
        </p:nvSpPr>
        <p:spPr>
          <a:xfrm>
            <a:off x="365760" y="301752"/>
            <a:ext cx="11569209" cy="731318"/>
          </a:xfrm>
        </p:spPr>
        <p:txBody>
          <a:bodyPr/>
          <a:lstStyle>
            <a:lvl1pPr>
              <a:lnSpc>
                <a:spcPct val="100000"/>
              </a:lnSpc>
              <a:defRPr/>
            </a:lvl1pPr>
          </a:lstStyle>
          <a:p>
            <a:r>
              <a:rPr lang="en-US" dirty="0"/>
              <a:t>Title, text, and right picture</a:t>
            </a:r>
          </a:p>
        </p:txBody>
      </p:sp>
      <p:sp>
        <p:nvSpPr>
          <p:cNvPr id="7" name="Content">
            <a:extLst>
              <a:ext uri="{FF2B5EF4-FFF2-40B4-BE49-F238E27FC236}">
                <a16:creationId xmlns:a16="http://schemas.microsoft.com/office/drawing/2014/main" id="{5ACBD598-6775-4223-B2AB-B169A112E3FF}"/>
              </a:ext>
            </a:extLst>
          </p:cNvPr>
          <p:cNvSpPr>
            <a:spLocks noGrp="1"/>
          </p:cNvSpPr>
          <p:nvPr>
            <p:ph type="body" idx="1" hasCustomPrompt="1"/>
          </p:nvPr>
        </p:nvSpPr>
        <p:spPr>
          <a:xfrm>
            <a:off x="365760" y="1143000"/>
            <a:ext cx="8303550" cy="5291750"/>
          </a:xfrm>
        </p:spPr>
        <p:txBody>
          <a:bodyPr>
            <a:noAutofit/>
          </a:bodyPr>
          <a:lstStyle>
            <a:lvl1pPr>
              <a:lnSpc>
                <a:spcPct val="100000"/>
              </a:lnSpc>
              <a:spcBef>
                <a:spcPts val="500"/>
              </a:spcBef>
              <a:spcAft>
                <a:spcPts val="600"/>
              </a:spcAft>
              <a:defRPr sz="2800">
                <a:solidFill>
                  <a:schemeClr val="tx2"/>
                </a:solidFill>
              </a:defRPr>
            </a:lvl1pPr>
            <a:lvl2pPr marL="461963" indent="-228600">
              <a:lnSpc>
                <a:spcPct val="100000"/>
              </a:lnSpc>
              <a:spcBef>
                <a:spcPts val="500"/>
              </a:spcBef>
              <a:spcAft>
                <a:spcPts val="600"/>
              </a:spcAft>
              <a:defRPr sz="2400">
                <a:solidFill>
                  <a:schemeClr val="tx2"/>
                </a:solidFill>
              </a:defRPr>
            </a:lvl2pPr>
            <a:lvl3pPr marL="684213" indent="-228600">
              <a:lnSpc>
                <a:spcPct val="100000"/>
              </a:lnSpc>
              <a:spcBef>
                <a:spcPts val="500"/>
              </a:spcBef>
              <a:spcAft>
                <a:spcPts val="600"/>
              </a:spcAft>
              <a:defRPr sz="2000">
                <a:solidFill>
                  <a:schemeClr val="tx2"/>
                </a:solidFill>
              </a:defRPr>
            </a:lvl3pPr>
            <a:lvl4pPr marL="914400" indent="-228600">
              <a:lnSpc>
                <a:spcPct val="100000"/>
              </a:lnSpc>
              <a:spcBef>
                <a:spcPts val="500"/>
              </a:spcBef>
              <a:spcAft>
                <a:spcPts val="600"/>
              </a:spcAft>
              <a:defRPr sz="1800">
                <a:solidFill>
                  <a:schemeClr val="tx2"/>
                </a:solidFill>
              </a:defRPr>
            </a:lvl4pPr>
            <a:lvl5pPr marL="1144588" indent="-228600">
              <a:lnSpc>
                <a:spcPct val="100000"/>
              </a:lnSpc>
              <a:spcBef>
                <a:spcPts val="500"/>
              </a:spcBef>
              <a:spcAft>
                <a:spcPts val="600"/>
              </a:spcAft>
              <a:defRPr sz="18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1" name="Picture">
            <a:extLst>
              <a:ext uri="{FF2B5EF4-FFF2-40B4-BE49-F238E27FC236}">
                <a16:creationId xmlns:a16="http://schemas.microsoft.com/office/drawing/2014/main" id="{A644AF2C-FFDC-4661-BF6B-D208E5E816FA}"/>
              </a:ext>
              <a:ext uri="{C183D7F6-B498-43B3-948B-1728B52AA6E4}">
                <adec:decorative xmlns:adec="http://schemas.microsoft.com/office/drawing/2017/decorative" val="1"/>
              </a:ext>
            </a:extLst>
          </p:cNvPr>
          <p:cNvSpPr>
            <a:spLocks noGrp="1"/>
          </p:cNvSpPr>
          <p:nvPr>
            <p:ph idx="9" hasCustomPrompt="1"/>
          </p:nvPr>
        </p:nvSpPr>
        <p:spPr>
          <a:xfrm>
            <a:off x="8778240" y="2286000"/>
            <a:ext cx="2971800" cy="2971800"/>
          </a:xfrm>
        </p:spPr>
        <p:txBody>
          <a:bodyPr anchor="t"/>
          <a:lstStyle>
            <a:lvl1pPr marL="0" indent="0" algn="ctr">
              <a:buNone/>
              <a:defRPr sz="3200">
                <a:solidFill>
                  <a:schemeClr val="tx2"/>
                </a:solidFill>
              </a:defRPr>
            </a:lvl1pPr>
          </a:lstStyle>
          <a:p>
            <a:r>
              <a:rPr lang="en-US"/>
              <a:t>Click icon to add image</a:t>
            </a:r>
          </a:p>
        </p:txBody>
      </p:sp>
      <p:sp>
        <p:nvSpPr>
          <p:cNvPr id="19" name="Title Border">
            <a:extLst>
              <a:ext uri="{FF2B5EF4-FFF2-40B4-BE49-F238E27FC236}">
                <a16:creationId xmlns:a16="http://schemas.microsoft.com/office/drawing/2014/main" id="{CA5A47F4-760F-45B4-9DF3-86A7530E62D0}"/>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1111900785"/>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Title, Header, Text, and Small Picture">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2023, Amazon Web Services, Inc. or its affiliates. All rights reserved.</a:t>
            </a:r>
          </a:p>
        </p:txBody>
      </p:sp>
      <p:sp>
        <p:nvSpPr>
          <p:cNvPr id="4" name="Slide Number">
            <a:extLst>
              <a:ext uri="{FF2B5EF4-FFF2-40B4-BE49-F238E27FC236}">
                <a16:creationId xmlns:a16="http://schemas.microsoft.com/office/drawing/2014/main" id="{BEFA658F-CEEA-4659-B30B-B79DCDF1C713}"/>
              </a:ext>
            </a:extLst>
          </p:cNvPr>
          <p:cNvSpPr>
            <a:spLocks noGrp="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pPr/>
              <a:t>‹Nr.›</a:t>
            </a:fld>
            <a:endParaRPr lang="en-US"/>
          </a:p>
        </p:txBody>
      </p:sp>
      <p:sp>
        <p:nvSpPr>
          <p:cNvPr id="2" name="Title">
            <a:extLst>
              <a:ext uri="{FF2B5EF4-FFF2-40B4-BE49-F238E27FC236}">
                <a16:creationId xmlns:a16="http://schemas.microsoft.com/office/drawing/2014/main" id="{75DBD6AA-5E11-44A8-900B-2519518B0622}"/>
              </a:ext>
            </a:extLst>
          </p:cNvPr>
          <p:cNvSpPr>
            <a:spLocks noGrp="1"/>
          </p:cNvSpPr>
          <p:nvPr>
            <p:ph type="title" hasCustomPrompt="1"/>
          </p:nvPr>
        </p:nvSpPr>
        <p:spPr>
          <a:xfrm>
            <a:off x="365760" y="301752"/>
            <a:ext cx="11487257" cy="731318"/>
          </a:xfrm>
        </p:spPr>
        <p:txBody>
          <a:bodyPr/>
          <a:lstStyle>
            <a:lvl1pPr>
              <a:lnSpc>
                <a:spcPct val="100000"/>
              </a:lnSpc>
              <a:defRPr/>
            </a:lvl1pPr>
          </a:lstStyle>
          <a:p>
            <a:r>
              <a:rPr lang="en-US" dirty="0"/>
              <a:t>Title, header, text, and picture</a:t>
            </a:r>
          </a:p>
        </p:txBody>
      </p:sp>
      <p:sp>
        <p:nvSpPr>
          <p:cNvPr id="3" name="Content Header">
            <a:extLst>
              <a:ext uri="{FF2B5EF4-FFF2-40B4-BE49-F238E27FC236}">
                <a16:creationId xmlns:a16="http://schemas.microsoft.com/office/drawing/2014/main" id="{CEBB69C5-28A4-4F99-A9FE-572F9D53CF4E}"/>
              </a:ext>
            </a:extLst>
          </p:cNvPr>
          <p:cNvSpPr>
            <a:spLocks noGrp="1"/>
          </p:cNvSpPr>
          <p:nvPr>
            <p:ph type="subTitle" idx="2" hasCustomPrompt="1"/>
          </p:nvPr>
        </p:nvSpPr>
        <p:spPr>
          <a:xfrm>
            <a:off x="365760" y="1053311"/>
            <a:ext cx="11487257"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7" name="Content">
            <a:extLst>
              <a:ext uri="{FF2B5EF4-FFF2-40B4-BE49-F238E27FC236}">
                <a16:creationId xmlns:a16="http://schemas.microsoft.com/office/drawing/2014/main" id="{5ACBD598-6775-4223-B2AB-B169A112E3FF}"/>
              </a:ext>
            </a:extLst>
          </p:cNvPr>
          <p:cNvSpPr>
            <a:spLocks noGrp="1"/>
          </p:cNvSpPr>
          <p:nvPr>
            <p:ph type="body" idx="1" hasCustomPrompt="1"/>
          </p:nvPr>
        </p:nvSpPr>
        <p:spPr>
          <a:xfrm>
            <a:off x="365760" y="1591056"/>
            <a:ext cx="8303550" cy="4843688"/>
          </a:xfrm>
        </p:spPr>
        <p:txBody>
          <a:bodyPr>
            <a:noAutofit/>
          </a:bodyPr>
          <a:lstStyle>
            <a:lvl1pPr>
              <a:lnSpc>
                <a:spcPct val="100000"/>
              </a:lnSpc>
              <a:spcBef>
                <a:spcPts val="500"/>
              </a:spcBef>
              <a:spcAft>
                <a:spcPts val="600"/>
              </a:spcAft>
              <a:defRPr sz="2800">
                <a:solidFill>
                  <a:schemeClr val="tx2"/>
                </a:solidFill>
              </a:defRPr>
            </a:lvl1pPr>
            <a:lvl2pPr marL="461963" indent="-228600">
              <a:lnSpc>
                <a:spcPct val="100000"/>
              </a:lnSpc>
              <a:spcBef>
                <a:spcPts val="500"/>
              </a:spcBef>
              <a:spcAft>
                <a:spcPts val="600"/>
              </a:spcAft>
              <a:defRPr sz="2400">
                <a:solidFill>
                  <a:schemeClr val="tx2"/>
                </a:solidFill>
              </a:defRPr>
            </a:lvl2pPr>
            <a:lvl3pPr marL="684213" indent="-228600">
              <a:lnSpc>
                <a:spcPct val="100000"/>
              </a:lnSpc>
              <a:spcBef>
                <a:spcPts val="500"/>
              </a:spcBef>
              <a:spcAft>
                <a:spcPts val="600"/>
              </a:spcAft>
              <a:defRPr sz="2000">
                <a:solidFill>
                  <a:schemeClr val="tx2"/>
                </a:solidFill>
              </a:defRPr>
            </a:lvl3pPr>
            <a:lvl4pPr marL="914400" indent="-228600">
              <a:lnSpc>
                <a:spcPct val="100000"/>
              </a:lnSpc>
              <a:spcBef>
                <a:spcPts val="500"/>
              </a:spcBef>
              <a:spcAft>
                <a:spcPts val="600"/>
              </a:spcAft>
              <a:defRPr sz="1800">
                <a:solidFill>
                  <a:schemeClr val="tx2"/>
                </a:solidFill>
              </a:defRPr>
            </a:lvl4pPr>
            <a:lvl5pPr marL="1144588" indent="-228600">
              <a:lnSpc>
                <a:spcPct val="100000"/>
              </a:lnSpc>
              <a:spcBef>
                <a:spcPts val="500"/>
              </a:spcBef>
              <a:spcAft>
                <a:spcPts val="600"/>
              </a:spcAft>
              <a:defRPr sz="18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1" name="Picture">
            <a:extLst>
              <a:ext uri="{FF2B5EF4-FFF2-40B4-BE49-F238E27FC236}">
                <a16:creationId xmlns:a16="http://schemas.microsoft.com/office/drawing/2014/main" id="{A644AF2C-FFDC-4661-BF6B-D208E5E816FA}"/>
              </a:ext>
              <a:ext uri="{C183D7F6-B498-43B3-948B-1728B52AA6E4}">
                <adec:decorative xmlns:adec="http://schemas.microsoft.com/office/drawing/2017/decorative" val="1"/>
              </a:ext>
            </a:extLst>
          </p:cNvPr>
          <p:cNvSpPr>
            <a:spLocks noGrp="1"/>
          </p:cNvSpPr>
          <p:nvPr>
            <p:ph idx="9" hasCustomPrompt="1"/>
          </p:nvPr>
        </p:nvSpPr>
        <p:spPr>
          <a:xfrm>
            <a:off x="8775263" y="2516806"/>
            <a:ext cx="2971800" cy="2971800"/>
          </a:xfrm>
        </p:spPr>
        <p:txBody>
          <a:bodyPr anchor="t"/>
          <a:lstStyle>
            <a:lvl1pPr marL="0" indent="0" algn="ctr">
              <a:buNone/>
              <a:defRPr sz="3200">
                <a:solidFill>
                  <a:schemeClr val="tx2"/>
                </a:solidFill>
              </a:defRPr>
            </a:lvl1pPr>
          </a:lstStyle>
          <a:p>
            <a:r>
              <a:rPr lang="en-US"/>
              <a:t>Click icon to add image</a:t>
            </a:r>
          </a:p>
        </p:txBody>
      </p:sp>
    </p:spTree>
    <p:custDataLst>
      <p:tags r:id="rId1"/>
    </p:custDataLst>
    <p:extLst>
      <p:ext uri="{BB962C8B-B14F-4D97-AF65-F5344CB8AC3E}">
        <p14:creationId xmlns:p14="http://schemas.microsoft.com/office/powerpoint/2010/main" val="1918260348"/>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Service Introduction">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2023, Amazon Web Services, Inc. or its affiliates. All rights reserved.</a:t>
            </a:r>
          </a:p>
        </p:txBody>
      </p:sp>
      <p:sp>
        <p:nvSpPr>
          <p:cNvPr id="3" name="Slide Number">
            <a:extLst>
              <a:ext uri="{FF2B5EF4-FFF2-40B4-BE49-F238E27FC236}">
                <a16:creationId xmlns:a16="http://schemas.microsoft.com/office/drawing/2014/main" id="{BEFA658F-CEEA-4659-B30B-B79DCDF1C713}"/>
              </a:ext>
            </a:extLst>
          </p:cNvPr>
          <p:cNvSpPr>
            <a:spLocks noGrp="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pPr/>
              <a:t>‹Nr.›</a:t>
            </a:fld>
            <a:endParaRPr lang="en-US"/>
          </a:p>
        </p:txBody>
      </p:sp>
      <p:sp>
        <p:nvSpPr>
          <p:cNvPr id="2" name="Title">
            <a:extLst>
              <a:ext uri="{FF2B5EF4-FFF2-40B4-BE49-F238E27FC236}">
                <a16:creationId xmlns:a16="http://schemas.microsoft.com/office/drawing/2014/main" id="{5F8A0ED5-8D88-437F-965F-590C0BD195F1}"/>
              </a:ext>
            </a:extLst>
          </p:cNvPr>
          <p:cNvSpPr>
            <a:spLocks noGrp="1"/>
          </p:cNvSpPr>
          <p:nvPr>
            <p:ph type="title" hasCustomPrompt="1"/>
          </p:nvPr>
        </p:nvSpPr>
        <p:spPr>
          <a:xfrm>
            <a:off x="365760" y="301752"/>
            <a:ext cx="11569209" cy="731318"/>
          </a:xfrm>
        </p:spPr>
        <p:txBody>
          <a:bodyPr/>
          <a:lstStyle>
            <a:lvl1pPr>
              <a:defRPr/>
            </a:lvl1pPr>
          </a:lstStyle>
          <a:p>
            <a:r>
              <a:rPr lang="en-US" dirty="0"/>
              <a:t>Service Introduction Slide</a:t>
            </a:r>
          </a:p>
        </p:txBody>
      </p:sp>
      <p:sp>
        <p:nvSpPr>
          <p:cNvPr id="8" name="Content Right">
            <a:extLst>
              <a:ext uri="{FF2B5EF4-FFF2-40B4-BE49-F238E27FC236}">
                <a16:creationId xmlns:a16="http://schemas.microsoft.com/office/drawing/2014/main" id="{951E617C-D9F7-4098-883E-6A048DBCF862}"/>
              </a:ext>
            </a:extLst>
          </p:cNvPr>
          <p:cNvSpPr>
            <a:spLocks noGrp="1"/>
          </p:cNvSpPr>
          <p:nvPr>
            <p:ph type="body" idx="2" hasCustomPrompt="1"/>
          </p:nvPr>
        </p:nvSpPr>
        <p:spPr>
          <a:xfrm>
            <a:off x="3610919" y="1143000"/>
            <a:ext cx="8324050" cy="5291750"/>
          </a:xfrm>
        </p:spPr>
        <p:txBody>
          <a:bodyPr anchor="ctr">
            <a:noAutofit/>
          </a:bodyPr>
          <a:lstStyle>
            <a:lvl1pPr>
              <a:lnSpc>
                <a:spcPct val="100000"/>
              </a:lnSpc>
              <a:spcAft>
                <a:spcPts val="600"/>
              </a:spcAft>
              <a:defRPr sz="3200">
                <a:solidFill>
                  <a:schemeClr val="tx2"/>
                </a:solidFill>
              </a:defRPr>
            </a:lvl1pPr>
            <a:lvl2pPr marL="461963" indent="-228600">
              <a:lnSpc>
                <a:spcPct val="100000"/>
              </a:lnSpc>
              <a:spcAft>
                <a:spcPts val="600"/>
              </a:spcAft>
              <a:defRPr sz="2800">
                <a:solidFill>
                  <a:schemeClr val="tx2"/>
                </a:solidFill>
              </a:defRPr>
            </a:lvl2pPr>
            <a:lvl3pPr marL="684213" indent="-228600">
              <a:lnSpc>
                <a:spcPct val="100000"/>
              </a:lnSpc>
              <a:spcAft>
                <a:spcPts val="600"/>
              </a:spcAft>
              <a:defRPr sz="2400">
                <a:solidFill>
                  <a:schemeClr val="tx2"/>
                </a:solidFill>
              </a:defRPr>
            </a:lvl3pPr>
            <a:lvl4pPr marL="914400" indent="-228600">
              <a:lnSpc>
                <a:spcPct val="100000"/>
              </a:lnSpc>
              <a:spcAft>
                <a:spcPts val="600"/>
              </a:spcAft>
              <a:defRPr sz="2000">
                <a:solidFill>
                  <a:schemeClr val="tx2"/>
                </a:solidFill>
              </a:defRPr>
            </a:lvl4pPr>
            <a:lvl5pPr marL="1144588" indent="-228600">
              <a:lnSpc>
                <a:spcPct val="100000"/>
              </a:lnSpc>
              <a:spcAft>
                <a:spcPts val="600"/>
              </a:spcAft>
              <a:defRPr sz="20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9" name="Title Border">
            <a:extLst>
              <a:ext uri="{FF2B5EF4-FFF2-40B4-BE49-F238E27FC236}">
                <a16:creationId xmlns:a16="http://schemas.microsoft.com/office/drawing/2014/main" id="{30E2FEDB-7122-4CE9-A695-390387894502}"/>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Picture Placeholder 4">
            <a:extLst>
              <a:ext uri="{FF2B5EF4-FFF2-40B4-BE49-F238E27FC236}">
                <a16:creationId xmlns:a16="http://schemas.microsoft.com/office/drawing/2014/main" id="{E25EBCDC-6C07-4B35-82D5-0AC6628754E6}"/>
              </a:ext>
            </a:extLst>
          </p:cNvPr>
          <p:cNvSpPr>
            <a:spLocks noGrp="1"/>
          </p:cNvSpPr>
          <p:nvPr>
            <p:ph type="pic" sz="quarter" idx="21"/>
          </p:nvPr>
        </p:nvSpPr>
        <p:spPr>
          <a:xfrm>
            <a:off x="700856" y="2618443"/>
            <a:ext cx="2340864" cy="2340864"/>
          </a:xfrm>
        </p:spPr>
        <p:txBody>
          <a:bodyPr anchor="ctr"/>
          <a:lstStyle>
            <a:lvl1pPr marL="0" indent="0" algn="ctr">
              <a:buNone/>
              <a:defRPr/>
            </a:lvl1pPr>
          </a:lstStyle>
          <a:p>
            <a:r>
              <a:rPr lang="en-US"/>
              <a:t>Click icon to add picture</a:t>
            </a:r>
          </a:p>
        </p:txBody>
      </p:sp>
      <p:cxnSp>
        <p:nvCxnSpPr>
          <p:cNvPr id="10" name="Straight Connector 9">
            <a:extLst>
              <a:ext uri="{FF2B5EF4-FFF2-40B4-BE49-F238E27FC236}">
                <a16:creationId xmlns:a16="http://schemas.microsoft.com/office/drawing/2014/main" id="{32C43914-0D84-493F-9BEB-DF30C6FD4C97}"/>
              </a:ext>
            </a:extLst>
          </p:cNvPr>
          <p:cNvCxnSpPr/>
          <p:nvPr/>
        </p:nvCxnSpPr>
        <p:spPr>
          <a:xfrm>
            <a:off x="3424292" y="1239140"/>
            <a:ext cx="0" cy="5195610"/>
          </a:xfrm>
          <a:prstGeom prst="line">
            <a:avLst/>
          </a:prstGeom>
          <a:ln w="44450">
            <a:solidFill>
              <a:schemeClr val="accent1"/>
            </a:solidFill>
          </a:ln>
          <a:effectLst>
            <a:outerShdw blurRad="63500" dist="53881" dir="2700016" rotWithShape="0">
              <a:scrgbClr r="0" g="0" b="0">
                <a:alpha val="25000"/>
              </a:scrgbClr>
            </a:outerShdw>
          </a:effectLst>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3835158810"/>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Arch-domain-type-1">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2023, Amazon Web Services, Inc. or its affiliates. All rights reserved.</a:t>
            </a:r>
          </a:p>
        </p:txBody>
      </p:sp>
      <p:sp>
        <p:nvSpPr>
          <p:cNvPr id="3" name="Slide Number">
            <a:extLst>
              <a:ext uri="{FF2B5EF4-FFF2-40B4-BE49-F238E27FC236}">
                <a16:creationId xmlns:a16="http://schemas.microsoft.com/office/drawing/2014/main" id="{BEFA658F-CEEA-4659-B30B-B79DCDF1C713}"/>
              </a:ext>
            </a:extLst>
          </p:cNvPr>
          <p:cNvSpPr>
            <a:spLocks noGrp="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pPr/>
              <a:t>‹Nr.›</a:t>
            </a:fld>
            <a:endParaRPr lang="en-US"/>
          </a:p>
        </p:txBody>
      </p:sp>
      <p:sp>
        <p:nvSpPr>
          <p:cNvPr id="2" name="Title">
            <a:extLst>
              <a:ext uri="{FF2B5EF4-FFF2-40B4-BE49-F238E27FC236}">
                <a16:creationId xmlns:a16="http://schemas.microsoft.com/office/drawing/2014/main" id="{5F8A0ED5-8D88-437F-965F-590C0BD195F1}"/>
              </a:ext>
            </a:extLst>
          </p:cNvPr>
          <p:cNvSpPr>
            <a:spLocks noGrp="1"/>
          </p:cNvSpPr>
          <p:nvPr>
            <p:ph type="title" hasCustomPrompt="1"/>
          </p:nvPr>
        </p:nvSpPr>
        <p:spPr>
          <a:xfrm>
            <a:off x="365760" y="301752"/>
            <a:ext cx="11569209" cy="731318"/>
          </a:xfrm>
        </p:spPr>
        <p:txBody>
          <a:bodyPr/>
          <a:lstStyle>
            <a:lvl1pPr>
              <a:defRPr/>
            </a:lvl1pPr>
          </a:lstStyle>
          <a:p>
            <a:r>
              <a:rPr lang="en-US" dirty="0"/>
              <a:t>Arch domain architecture slide type 1</a:t>
            </a:r>
          </a:p>
        </p:txBody>
      </p:sp>
      <p:sp>
        <p:nvSpPr>
          <p:cNvPr id="8" name="Content Right">
            <a:extLst>
              <a:ext uri="{FF2B5EF4-FFF2-40B4-BE49-F238E27FC236}">
                <a16:creationId xmlns:a16="http://schemas.microsoft.com/office/drawing/2014/main" id="{951E617C-D9F7-4098-883E-6A048DBCF862}"/>
              </a:ext>
            </a:extLst>
          </p:cNvPr>
          <p:cNvSpPr>
            <a:spLocks noGrp="1"/>
          </p:cNvSpPr>
          <p:nvPr>
            <p:ph type="body" idx="2" hasCustomPrompt="1"/>
          </p:nvPr>
        </p:nvSpPr>
        <p:spPr>
          <a:xfrm>
            <a:off x="387536" y="1136640"/>
            <a:ext cx="1828800" cy="5291750"/>
          </a:xfrm>
        </p:spPr>
        <p:txBody>
          <a:bodyPr anchor="ctr">
            <a:noAutofit/>
          </a:bodyPr>
          <a:lstStyle>
            <a:lvl1pPr>
              <a:lnSpc>
                <a:spcPct val="100000"/>
              </a:lnSpc>
              <a:spcAft>
                <a:spcPts val="600"/>
              </a:spcAft>
              <a:defRPr sz="1800">
                <a:solidFill>
                  <a:schemeClr val="tx2"/>
                </a:solidFill>
              </a:defRPr>
            </a:lvl1pPr>
            <a:lvl2pPr marL="461963" indent="-228600">
              <a:lnSpc>
                <a:spcPct val="100000"/>
              </a:lnSpc>
              <a:spcAft>
                <a:spcPts val="600"/>
              </a:spcAft>
              <a:defRPr sz="1800">
                <a:solidFill>
                  <a:schemeClr val="tx2"/>
                </a:solidFill>
              </a:defRPr>
            </a:lvl2pPr>
            <a:lvl3pPr marL="684213" indent="-228600">
              <a:lnSpc>
                <a:spcPct val="100000"/>
              </a:lnSpc>
              <a:spcAft>
                <a:spcPts val="600"/>
              </a:spcAft>
              <a:defRPr sz="1600">
                <a:solidFill>
                  <a:schemeClr val="tx2"/>
                </a:solidFill>
              </a:defRPr>
            </a:lvl3pPr>
            <a:lvl4pPr marL="914400" indent="-228600">
              <a:lnSpc>
                <a:spcPct val="100000"/>
              </a:lnSpc>
              <a:spcAft>
                <a:spcPts val="600"/>
              </a:spcAft>
              <a:defRPr sz="1600">
                <a:solidFill>
                  <a:schemeClr val="tx2"/>
                </a:solidFill>
              </a:defRPr>
            </a:lvl4pPr>
            <a:lvl5pPr marL="1144588" indent="-228600">
              <a:lnSpc>
                <a:spcPct val="100000"/>
              </a:lnSpc>
              <a:spcAft>
                <a:spcPts val="600"/>
              </a:spcAft>
              <a:defRPr sz="16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9" name="Title Border">
            <a:extLst>
              <a:ext uri="{FF2B5EF4-FFF2-40B4-BE49-F238E27FC236}">
                <a16:creationId xmlns:a16="http://schemas.microsoft.com/office/drawing/2014/main" id="{30E2FEDB-7122-4CE9-A695-390387894502}"/>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32C43914-0D84-493F-9BEB-DF30C6FD4C97}"/>
              </a:ext>
            </a:extLst>
          </p:cNvPr>
          <p:cNvCxnSpPr/>
          <p:nvPr/>
        </p:nvCxnSpPr>
        <p:spPr>
          <a:xfrm>
            <a:off x="2365468" y="1184710"/>
            <a:ext cx="0" cy="5195610"/>
          </a:xfrm>
          <a:prstGeom prst="line">
            <a:avLst/>
          </a:prstGeom>
          <a:ln w="44450">
            <a:solidFill>
              <a:schemeClr val="accent1"/>
            </a:solidFill>
          </a:ln>
          <a:effectLst>
            <a:outerShdw blurRad="63500" dist="53881" dir="2700016" rotWithShape="0">
              <a:scrgbClr r="0" g="0" b="0">
                <a:alpha val="25000"/>
              </a:scrgbClr>
            </a:outerShdw>
          </a:effectLst>
        </p:spPr>
        <p:style>
          <a:lnRef idx="1">
            <a:schemeClr val="accent1"/>
          </a:lnRef>
          <a:fillRef idx="0">
            <a:schemeClr val="accent1"/>
          </a:fillRef>
          <a:effectRef idx="0">
            <a:schemeClr val="accent1"/>
          </a:effectRef>
          <a:fontRef idx="minor">
            <a:schemeClr val="tx1"/>
          </a:fontRef>
        </p:style>
      </p:cxnSp>
      <p:sp>
        <p:nvSpPr>
          <p:cNvPr id="7" name="Content Placeholder 6">
            <a:extLst>
              <a:ext uri="{FF2B5EF4-FFF2-40B4-BE49-F238E27FC236}">
                <a16:creationId xmlns:a16="http://schemas.microsoft.com/office/drawing/2014/main" id="{E6DE65C8-3D9E-43EF-A68A-5EF77FB591A8}"/>
              </a:ext>
            </a:extLst>
          </p:cNvPr>
          <p:cNvSpPr>
            <a:spLocks noGrp="1"/>
          </p:cNvSpPr>
          <p:nvPr>
            <p:ph sz="quarter" idx="21" hasCustomPrompt="1"/>
          </p:nvPr>
        </p:nvSpPr>
        <p:spPr>
          <a:xfrm>
            <a:off x="2514600" y="1136195"/>
            <a:ext cx="9418638" cy="5292725"/>
          </a:xfrm>
        </p:spPr>
        <p:txBody>
          <a:bodyPr anchor="ctr"/>
          <a:lstStyle>
            <a:lvl1pPr marL="0" indent="0" algn="ctr">
              <a:buNone/>
              <a:defRPr/>
            </a:lvl1pPr>
          </a:lstStyle>
          <a:p>
            <a:pPr lvl="0"/>
            <a:r>
              <a:rPr lang="en-US" dirty="0"/>
              <a:t>Enter imagery</a:t>
            </a:r>
          </a:p>
        </p:txBody>
      </p:sp>
    </p:spTree>
    <p:custDataLst>
      <p:tags r:id="rId1"/>
    </p:custDataLst>
    <p:extLst>
      <p:ext uri="{BB962C8B-B14F-4D97-AF65-F5344CB8AC3E}">
        <p14:creationId xmlns:p14="http://schemas.microsoft.com/office/powerpoint/2010/main" val="2627528979"/>
      </p:ext>
    </p:extLst>
  </p:cSld>
  <p:clrMapOvr>
    <a:masterClrMapping/>
  </p:clrMapOvr>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Arch-domain-type-2">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2023, Amazon Web Services, Inc. or its affiliates. All rights reserved.</a:t>
            </a:r>
          </a:p>
        </p:txBody>
      </p:sp>
      <p:sp>
        <p:nvSpPr>
          <p:cNvPr id="3" name="Slide Number">
            <a:extLst>
              <a:ext uri="{FF2B5EF4-FFF2-40B4-BE49-F238E27FC236}">
                <a16:creationId xmlns:a16="http://schemas.microsoft.com/office/drawing/2014/main" id="{BEFA658F-CEEA-4659-B30B-B79DCDF1C713}"/>
              </a:ext>
            </a:extLst>
          </p:cNvPr>
          <p:cNvSpPr>
            <a:spLocks noGrp="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pPr/>
              <a:t>‹Nr.›</a:t>
            </a:fld>
            <a:endParaRPr lang="en-US"/>
          </a:p>
        </p:txBody>
      </p:sp>
      <p:sp>
        <p:nvSpPr>
          <p:cNvPr id="2" name="Title">
            <a:extLst>
              <a:ext uri="{FF2B5EF4-FFF2-40B4-BE49-F238E27FC236}">
                <a16:creationId xmlns:a16="http://schemas.microsoft.com/office/drawing/2014/main" id="{5F8A0ED5-8D88-437F-965F-590C0BD195F1}"/>
              </a:ext>
            </a:extLst>
          </p:cNvPr>
          <p:cNvSpPr>
            <a:spLocks noGrp="1"/>
          </p:cNvSpPr>
          <p:nvPr>
            <p:ph type="title" hasCustomPrompt="1"/>
          </p:nvPr>
        </p:nvSpPr>
        <p:spPr>
          <a:xfrm>
            <a:off x="365760" y="301752"/>
            <a:ext cx="11569209" cy="731318"/>
          </a:xfrm>
        </p:spPr>
        <p:txBody>
          <a:bodyPr/>
          <a:lstStyle>
            <a:lvl1pPr>
              <a:defRPr/>
            </a:lvl1pPr>
          </a:lstStyle>
          <a:p>
            <a:r>
              <a:rPr lang="en-US" dirty="0"/>
              <a:t>Arch domain architecture slide type 2</a:t>
            </a:r>
          </a:p>
        </p:txBody>
      </p:sp>
      <p:sp>
        <p:nvSpPr>
          <p:cNvPr id="8" name="Content Right">
            <a:extLst>
              <a:ext uri="{FF2B5EF4-FFF2-40B4-BE49-F238E27FC236}">
                <a16:creationId xmlns:a16="http://schemas.microsoft.com/office/drawing/2014/main" id="{951E617C-D9F7-4098-883E-6A048DBCF862}"/>
              </a:ext>
            </a:extLst>
          </p:cNvPr>
          <p:cNvSpPr>
            <a:spLocks noGrp="1"/>
          </p:cNvSpPr>
          <p:nvPr>
            <p:ph type="body" idx="2" hasCustomPrompt="1"/>
          </p:nvPr>
        </p:nvSpPr>
        <p:spPr>
          <a:xfrm>
            <a:off x="365760" y="1136640"/>
            <a:ext cx="2754089" cy="5291750"/>
          </a:xfrm>
        </p:spPr>
        <p:txBody>
          <a:bodyPr anchor="ctr">
            <a:noAutofit/>
          </a:bodyPr>
          <a:lstStyle>
            <a:lvl1pPr>
              <a:lnSpc>
                <a:spcPct val="100000"/>
              </a:lnSpc>
              <a:spcAft>
                <a:spcPts val="600"/>
              </a:spcAft>
              <a:defRPr sz="2000">
                <a:solidFill>
                  <a:schemeClr val="tx2"/>
                </a:solidFill>
              </a:defRPr>
            </a:lvl1pPr>
            <a:lvl2pPr marL="461963" indent="-228600">
              <a:lnSpc>
                <a:spcPct val="100000"/>
              </a:lnSpc>
              <a:spcAft>
                <a:spcPts val="600"/>
              </a:spcAft>
              <a:defRPr sz="1800">
                <a:solidFill>
                  <a:schemeClr val="tx2"/>
                </a:solidFill>
              </a:defRPr>
            </a:lvl2pPr>
            <a:lvl3pPr marL="684213" indent="-228600">
              <a:lnSpc>
                <a:spcPct val="100000"/>
              </a:lnSpc>
              <a:spcAft>
                <a:spcPts val="600"/>
              </a:spcAft>
              <a:defRPr sz="1600">
                <a:solidFill>
                  <a:schemeClr val="tx2"/>
                </a:solidFill>
              </a:defRPr>
            </a:lvl3pPr>
            <a:lvl4pPr marL="914400" indent="-228600">
              <a:lnSpc>
                <a:spcPct val="100000"/>
              </a:lnSpc>
              <a:spcAft>
                <a:spcPts val="600"/>
              </a:spcAft>
              <a:defRPr sz="1600">
                <a:solidFill>
                  <a:schemeClr val="tx2"/>
                </a:solidFill>
              </a:defRPr>
            </a:lvl4pPr>
            <a:lvl5pPr marL="1144588" indent="-228600">
              <a:lnSpc>
                <a:spcPct val="100000"/>
              </a:lnSpc>
              <a:spcAft>
                <a:spcPts val="600"/>
              </a:spcAft>
              <a:defRPr sz="16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9" name="Title Border">
            <a:extLst>
              <a:ext uri="{FF2B5EF4-FFF2-40B4-BE49-F238E27FC236}">
                <a16:creationId xmlns:a16="http://schemas.microsoft.com/office/drawing/2014/main" id="{30E2FEDB-7122-4CE9-A695-390387894502}"/>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32C43914-0D84-493F-9BEB-DF30C6FD4C97}"/>
              </a:ext>
            </a:extLst>
          </p:cNvPr>
          <p:cNvCxnSpPr/>
          <p:nvPr/>
        </p:nvCxnSpPr>
        <p:spPr>
          <a:xfrm>
            <a:off x="3268981" y="1184710"/>
            <a:ext cx="0" cy="5195610"/>
          </a:xfrm>
          <a:prstGeom prst="line">
            <a:avLst/>
          </a:prstGeom>
          <a:ln w="44450">
            <a:solidFill>
              <a:schemeClr val="accent1"/>
            </a:solidFill>
          </a:ln>
          <a:effectLst>
            <a:outerShdw blurRad="63500" dist="53881" dir="2700016" rotWithShape="0">
              <a:scrgbClr r="0" g="0" b="0">
                <a:alpha val="25000"/>
              </a:scrgbClr>
            </a:outerShdw>
          </a:effectLst>
        </p:spPr>
        <p:style>
          <a:lnRef idx="1">
            <a:schemeClr val="accent1"/>
          </a:lnRef>
          <a:fillRef idx="0">
            <a:schemeClr val="accent1"/>
          </a:fillRef>
          <a:effectRef idx="0">
            <a:schemeClr val="accent1"/>
          </a:effectRef>
          <a:fontRef idx="minor">
            <a:schemeClr val="tx1"/>
          </a:fontRef>
        </p:style>
      </p:cxnSp>
      <p:sp>
        <p:nvSpPr>
          <p:cNvPr id="7" name="Content Placeholder 6">
            <a:extLst>
              <a:ext uri="{FF2B5EF4-FFF2-40B4-BE49-F238E27FC236}">
                <a16:creationId xmlns:a16="http://schemas.microsoft.com/office/drawing/2014/main" id="{E6DE65C8-3D9E-43EF-A68A-5EF77FB591A8}"/>
              </a:ext>
            </a:extLst>
          </p:cNvPr>
          <p:cNvSpPr>
            <a:spLocks noGrp="1"/>
          </p:cNvSpPr>
          <p:nvPr>
            <p:ph sz="quarter" idx="21" hasCustomPrompt="1"/>
          </p:nvPr>
        </p:nvSpPr>
        <p:spPr>
          <a:xfrm>
            <a:off x="3418113" y="1136195"/>
            <a:ext cx="8535534" cy="5292725"/>
          </a:xfrm>
        </p:spPr>
        <p:txBody>
          <a:bodyPr anchor="ctr"/>
          <a:lstStyle>
            <a:lvl1pPr marL="0" indent="0" algn="ctr">
              <a:buNone/>
              <a:defRPr/>
            </a:lvl1pPr>
          </a:lstStyle>
          <a:p>
            <a:pPr lvl="0"/>
            <a:r>
              <a:rPr lang="en-US" dirty="0"/>
              <a:t>Enter imagery</a:t>
            </a:r>
          </a:p>
        </p:txBody>
      </p:sp>
    </p:spTree>
    <p:custDataLst>
      <p:tags r:id="rId1"/>
    </p:custDataLst>
    <p:extLst>
      <p:ext uri="{BB962C8B-B14F-4D97-AF65-F5344CB8AC3E}">
        <p14:creationId xmlns:p14="http://schemas.microsoft.com/office/powerpoint/2010/main" val="2089284507"/>
      </p:ext>
    </p:extLst>
  </p:cSld>
  <p:clrMapOvr>
    <a:masterClrMapping/>
  </p:clrMapOvr>
  <p:hf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Title and 2 Content Columns">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2023, Amazon Web Services, Inc. or its affiliates. All rights reserved.</a:t>
            </a:r>
          </a:p>
        </p:txBody>
      </p:sp>
      <p:sp>
        <p:nvSpPr>
          <p:cNvPr id="3" name="Slide Number">
            <a:extLst>
              <a:ext uri="{FF2B5EF4-FFF2-40B4-BE49-F238E27FC236}">
                <a16:creationId xmlns:a16="http://schemas.microsoft.com/office/drawing/2014/main" id="{BEFA658F-CEEA-4659-B30B-B79DCDF1C713}"/>
              </a:ext>
            </a:extLst>
          </p:cNvPr>
          <p:cNvSpPr>
            <a:spLocks noGrp="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pPr/>
              <a:t>‹Nr.›</a:t>
            </a:fld>
            <a:endParaRPr lang="en-US"/>
          </a:p>
        </p:txBody>
      </p:sp>
      <p:sp>
        <p:nvSpPr>
          <p:cNvPr id="2" name="Title">
            <a:extLst>
              <a:ext uri="{FF2B5EF4-FFF2-40B4-BE49-F238E27FC236}">
                <a16:creationId xmlns:a16="http://schemas.microsoft.com/office/drawing/2014/main" id="{5F8A0ED5-8D88-437F-965F-590C0BD195F1}"/>
              </a:ext>
            </a:extLst>
          </p:cNvPr>
          <p:cNvSpPr>
            <a:spLocks noGrp="1"/>
          </p:cNvSpPr>
          <p:nvPr>
            <p:ph type="title" hasCustomPrompt="1"/>
          </p:nvPr>
        </p:nvSpPr>
        <p:spPr>
          <a:xfrm>
            <a:off x="365760" y="301752"/>
            <a:ext cx="11569209" cy="731318"/>
          </a:xfrm>
        </p:spPr>
        <p:txBody>
          <a:bodyPr/>
          <a:lstStyle>
            <a:lvl1pPr>
              <a:defRPr/>
            </a:lvl1pPr>
          </a:lstStyle>
          <a:p>
            <a:r>
              <a:rPr lang="en-US" dirty="0"/>
              <a:t>Title and 2 content columns</a:t>
            </a:r>
          </a:p>
        </p:txBody>
      </p:sp>
      <p:sp>
        <p:nvSpPr>
          <p:cNvPr id="7" name="Content Left">
            <a:extLst>
              <a:ext uri="{FF2B5EF4-FFF2-40B4-BE49-F238E27FC236}">
                <a16:creationId xmlns:a16="http://schemas.microsoft.com/office/drawing/2014/main" id="{8A73B5A2-5001-4FA4-B113-0F6124F1F6A0}"/>
              </a:ext>
            </a:extLst>
          </p:cNvPr>
          <p:cNvSpPr>
            <a:spLocks noGrp="1"/>
          </p:cNvSpPr>
          <p:nvPr>
            <p:ph type="body" idx="1" hasCustomPrompt="1"/>
          </p:nvPr>
        </p:nvSpPr>
        <p:spPr>
          <a:xfrm>
            <a:off x="365760" y="1143000"/>
            <a:ext cx="5669280" cy="5291750"/>
          </a:xfrm>
        </p:spPr>
        <p:txBody>
          <a:bodyPr>
            <a:noAutofit/>
          </a:bodyPr>
          <a:lstStyle>
            <a:lvl1pPr>
              <a:lnSpc>
                <a:spcPct val="100000"/>
              </a:lnSpc>
              <a:spcBef>
                <a:spcPts val="500"/>
              </a:spcBef>
              <a:spcAft>
                <a:spcPts val="600"/>
              </a:spcAft>
              <a:defRPr sz="2800">
                <a:solidFill>
                  <a:schemeClr val="tx2"/>
                </a:solidFill>
              </a:defRPr>
            </a:lvl1pPr>
            <a:lvl2pPr marL="461963" indent="-228600">
              <a:lnSpc>
                <a:spcPct val="100000"/>
              </a:lnSpc>
              <a:spcBef>
                <a:spcPts val="500"/>
              </a:spcBef>
              <a:spcAft>
                <a:spcPts val="600"/>
              </a:spcAft>
              <a:defRPr sz="2400">
                <a:solidFill>
                  <a:schemeClr val="tx2"/>
                </a:solidFill>
              </a:defRPr>
            </a:lvl2pPr>
            <a:lvl3pPr marL="684213" indent="-228600">
              <a:lnSpc>
                <a:spcPct val="100000"/>
              </a:lnSpc>
              <a:spcBef>
                <a:spcPts val="500"/>
              </a:spcBef>
              <a:spcAft>
                <a:spcPts val="600"/>
              </a:spcAft>
              <a:defRPr sz="2000">
                <a:solidFill>
                  <a:schemeClr val="tx2"/>
                </a:solidFill>
              </a:defRPr>
            </a:lvl3pPr>
            <a:lvl4pPr marL="914400" indent="-228600">
              <a:lnSpc>
                <a:spcPct val="100000"/>
              </a:lnSpc>
              <a:spcBef>
                <a:spcPts val="500"/>
              </a:spcBef>
              <a:spcAft>
                <a:spcPts val="600"/>
              </a:spcAft>
              <a:defRPr sz="1800">
                <a:solidFill>
                  <a:schemeClr val="tx2"/>
                </a:solidFill>
              </a:defRPr>
            </a:lvl4pPr>
            <a:lvl5pPr marL="1144588" indent="-228600">
              <a:lnSpc>
                <a:spcPct val="100000"/>
              </a:lnSpc>
              <a:spcBef>
                <a:spcPts val="500"/>
              </a:spcBef>
              <a:spcAft>
                <a:spcPts val="600"/>
              </a:spcAft>
              <a:defRPr sz="18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8" name="Content Right">
            <a:extLst>
              <a:ext uri="{FF2B5EF4-FFF2-40B4-BE49-F238E27FC236}">
                <a16:creationId xmlns:a16="http://schemas.microsoft.com/office/drawing/2014/main" id="{951E617C-D9F7-4098-883E-6A048DBCF862}"/>
              </a:ext>
            </a:extLst>
          </p:cNvPr>
          <p:cNvSpPr>
            <a:spLocks noGrp="1"/>
          </p:cNvSpPr>
          <p:nvPr>
            <p:ph type="body" idx="2" hasCustomPrompt="1"/>
          </p:nvPr>
        </p:nvSpPr>
        <p:spPr>
          <a:xfrm>
            <a:off x="6265689" y="1143000"/>
            <a:ext cx="5669280" cy="5291750"/>
          </a:xfrm>
        </p:spPr>
        <p:txBody>
          <a:bodyPr>
            <a:noAutofit/>
          </a:bodyPr>
          <a:lstStyle>
            <a:lvl1pPr>
              <a:lnSpc>
                <a:spcPct val="100000"/>
              </a:lnSpc>
              <a:spcBef>
                <a:spcPts val="500"/>
              </a:spcBef>
              <a:spcAft>
                <a:spcPts val="600"/>
              </a:spcAft>
              <a:defRPr sz="2800">
                <a:solidFill>
                  <a:schemeClr val="tx2"/>
                </a:solidFill>
              </a:defRPr>
            </a:lvl1pPr>
            <a:lvl2pPr marL="461963" indent="-228600">
              <a:lnSpc>
                <a:spcPct val="100000"/>
              </a:lnSpc>
              <a:spcBef>
                <a:spcPts val="500"/>
              </a:spcBef>
              <a:spcAft>
                <a:spcPts val="600"/>
              </a:spcAft>
              <a:defRPr sz="2400">
                <a:solidFill>
                  <a:schemeClr val="tx2"/>
                </a:solidFill>
              </a:defRPr>
            </a:lvl2pPr>
            <a:lvl3pPr marL="684213" indent="-228600">
              <a:lnSpc>
                <a:spcPct val="100000"/>
              </a:lnSpc>
              <a:spcBef>
                <a:spcPts val="500"/>
              </a:spcBef>
              <a:spcAft>
                <a:spcPts val="600"/>
              </a:spcAft>
              <a:defRPr sz="2000">
                <a:solidFill>
                  <a:schemeClr val="tx2"/>
                </a:solidFill>
              </a:defRPr>
            </a:lvl3pPr>
            <a:lvl4pPr marL="914400" indent="-228600">
              <a:lnSpc>
                <a:spcPct val="100000"/>
              </a:lnSpc>
              <a:spcBef>
                <a:spcPts val="500"/>
              </a:spcBef>
              <a:spcAft>
                <a:spcPts val="600"/>
              </a:spcAft>
              <a:defRPr sz="1800">
                <a:solidFill>
                  <a:schemeClr val="tx2"/>
                </a:solidFill>
              </a:defRPr>
            </a:lvl4pPr>
            <a:lvl5pPr marL="1144588" indent="-228600">
              <a:lnSpc>
                <a:spcPct val="100000"/>
              </a:lnSpc>
              <a:spcBef>
                <a:spcPts val="500"/>
              </a:spcBef>
              <a:spcAft>
                <a:spcPts val="600"/>
              </a:spcAft>
              <a:defRPr sz="18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9" name="Title Border">
            <a:extLst>
              <a:ext uri="{FF2B5EF4-FFF2-40B4-BE49-F238E27FC236}">
                <a16:creationId xmlns:a16="http://schemas.microsoft.com/office/drawing/2014/main" id="{30E2FEDB-7122-4CE9-A695-390387894502}"/>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4040082105"/>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Slide">
    <p:bg>
      <p:bgPr>
        <a:solidFill>
          <a:schemeClr val="bg1"/>
        </a:solidFill>
        <a:effectLst/>
      </p:bgPr>
    </p:bg>
    <p:spTree>
      <p:nvGrpSpPr>
        <p:cNvPr id="1" name=""/>
        <p:cNvGrpSpPr/>
        <p:nvPr/>
      </p:nvGrpSpPr>
      <p:grpSpPr>
        <a:xfrm>
          <a:off x="0" y="0"/>
          <a:ext cx="0" cy="0"/>
          <a:chOff x="0" y="0"/>
          <a:chExt cx="0" cy="0"/>
        </a:xfrm>
      </p:grpSpPr>
      <p:grpSp>
        <p:nvGrpSpPr>
          <p:cNvPr id="99" name="Background Images">
            <a:extLst>
              <a:ext uri="{FF2B5EF4-FFF2-40B4-BE49-F238E27FC236}">
                <a16:creationId xmlns:a16="http://schemas.microsoft.com/office/drawing/2014/main" id="{ECE86FD8-F169-471F-88EA-8FF7FCC5008E}"/>
              </a:ext>
              <a:ext uri="{C183D7F6-B498-43B3-948B-1728B52AA6E4}">
                <adec:decorative xmlns:adec="http://schemas.microsoft.com/office/drawing/2017/decorative" val="1"/>
              </a:ext>
            </a:extLst>
          </p:cNvPr>
          <p:cNvGrpSpPr/>
          <p:nvPr/>
        </p:nvGrpSpPr>
        <p:grpSpPr>
          <a:xfrm>
            <a:off x="0" y="-1"/>
            <a:ext cx="12192000" cy="6858001"/>
            <a:chOff x="0" y="-1"/>
            <a:chExt cx="12192000" cy="6858001"/>
          </a:xfrm>
        </p:grpSpPr>
        <p:sp>
          <p:nvSpPr>
            <p:cNvPr id="89" name="BKG">
              <a:extLst>
                <a:ext uri="{FF2B5EF4-FFF2-40B4-BE49-F238E27FC236}">
                  <a16:creationId xmlns:a16="http://schemas.microsoft.com/office/drawing/2014/main" id="{027B77B7-F317-4AA6-A627-75F5AE2E7A57}"/>
                </a:ext>
                <a:ext uri="{C183D7F6-B498-43B3-948B-1728B52AA6E4}">
                  <adec:decorative xmlns:adec="http://schemas.microsoft.com/office/drawing/2017/decorative" val="1"/>
                </a:ext>
              </a:extLst>
            </p:cNvPr>
            <p:cNvSpPr/>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mazon Ember" panose="020B0603020204020204" pitchFamily="34" charset="0"/>
                <a:ea typeface="Amazon Ember" panose="020B0603020204020204" pitchFamily="34" charset="0"/>
                <a:cs typeface="Amazon Ember" panose="020B0603020204020204" pitchFamily="34" charset="0"/>
              </a:endParaRPr>
            </a:p>
          </p:txBody>
        </p:sp>
        <p:sp>
          <p:nvSpPr>
            <p:cNvPr id="97" name="CubeSide">
              <a:extLst>
                <a:ext uri="{FF2B5EF4-FFF2-40B4-BE49-F238E27FC236}">
                  <a16:creationId xmlns:a16="http://schemas.microsoft.com/office/drawing/2014/main" id="{30CD656D-5337-4244-BA3E-ABD963579911}"/>
                </a:ext>
                <a:ext uri="{C183D7F6-B498-43B3-948B-1728B52AA6E4}">
                  <adec:decorative xmlns:adec="http://schemas.microsoft.com/office/drawing/2017/decorative" val="1"/>
                </a:ext>
              </a:extLst>
            </p:cNvPr>
            <p:cNvSpPr/>
            <p:nvPr/>
          </p:nvSpPr>
          <p:spPr>
            <a:xfrm>
              <a:off x="5867400" y="0"/>
              <a:ext cx="2228850" cy="2295144"/>
            </a:xfrm>
            <a:custGeom>
              <a:avLst/>
              <a:gdLst>
                <a:gd name="connsiteX0" fmla="*/ 0 w 2228850"/>
                <a:gd name="connsiteY0" fmla="*/ 0 h 2295144"/>
                <a:gd name="connsiteX1" fmla="*/ 2228850 w 2228850"/>
                <a:gd name="connsiteY1" fmla="*/ 0 h 2295144"/>
                <a:gd name="connsiteX2" fmla="*/ 2228850 w 2228850"/>
                <a:gd name="connsiteY2" fmla="*/ 2295144 h 2295144"/>
                <a:gd name="connsiteX3" fmla="*/ 0 w 2228850"/>
                <a:gd name="connsiteY3" fmla="*/ 2295144 h 2295144"/>
                <a:gd name="connsiteX4" fmla="*/ 0 w 2228850"/>
                <a:gd name="connsiteY4" fmla="*/ 0 h 2295144"/>
                <a:gd name="connsiteX0" fmla="*/ 0 w 2228850"/>
                <a:gd name="connsiteY0" fmla="*/ 0 h 2295144"/>
                <a:gd name="connsiteX1" fmla="*/ 2228850 w 2228850"/>
                <a:gd name="connsiteY1" fmla="*/ 0 h 2295144"/>
                <a:gd name="connsiteX2" fmla="*/ 2228850 w 2228850"/>
                <a:gd name="connsiteY2" fmla="*/ 2295144 h 2295144"/>
                <a:gd name="connsiteX3" fmla="*/ 0 w 2228850"/>
                <a:gd name="connsiteY3" fmla="*/ 0 h 2295144"/>
              </a:gdLst>
              <a:ahLst/>
              <a:cxnLst>
                <a:cxn ang="0">
                  <a:pos x="connsiteX0" y="connsiteY0"/>
                </a:cxn>
                <a:cxn ang="0">
                  <a:pos x="connsiteX1" y="connsiteY1"/>
                </a:cxn>
                <a:cxn ang="0">
                  <a:pos x="connsiteX2" y="connsiteY2"/>
                </a:cxn>
                <a:cxn ang="0">
                  <a:pos x="connsiteX3" y="connsiteY3"/>
                </a:cxn>
              </a:cxnLst>
              <a:rect l="l" t="t" r="r" b="b"/>
              <a:pathLst>
                <a:path w="2228850" h="2295144">
                  <a:moveTo>
                    <a:pt x="0" y="0"/>
                  </a:moveTo>
                  <a:lnTo>
                    <a:pt x="2228850" y="0"/>
                  </a:lnTo>
                  <a:lnTo>
                    <a:pt x="2228850" y="2295144"/>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mazon Ember" panose="020B0603020204020204" pitchFamily="34" charset="0"/>
                <a:ea typeface="Amazon Ember" panose="020B0603020204020204" pitchFamily="34" charset="0"/>
                <a:cs typeface="Amazon Ember" panose="020B0603020204020204" pitchFamily="34" charset="0"/>
              </a:endParaRPr>
            </a:p>
          </p:txBody>
        </p:sp>
        <p:sp>
          <p:nvSpPr>
            <p:cNvPr id="96" name="CubeFront">
              <a:extLst>
                <a:ext uri="{FF2B5EF4-FFF2-40B4-BE49-F238E27FC236}">
                  <a16:creationId xmlns:a16="http://schemas.microsoft.com/office/drawing/2014/main" id="{66A5F4A5-2CA3-4E34-97C1-74E113BA3D7E}"/>
                </a:ext>
                <a:ext uri="{C183D7F6-B498-43B3-948B-1728B52AA6E4}">
                  <adec:decorative xmlns:adec="http://schemas.microsoft.com/office/drawing/2017/decorative" val="1"/>
                </a:ext>
              </a:extLst>
            </p:cNvPr>
            <p:cNvSpPr/>
            <p:nvPr/>
          </p:nvSpPr>
          <p:spPr>
            <a:xfrm>
              <a:off x="8096250" y="-1"/>
              <a:ext cx="4095750" cy="229552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mazon Ember" panose="020B0603020204020204" pitchFamily="34" charset="0"/>
                <a:ea typeface="Amazon Ember" panose="020B0603020204020204" pitchFamily="34" charset="0"/>
                <a:cs typeface="Amazon Ember" panose="020B0603020204020204" pitchFamily="34" charset="0"/>
              </a:endParaRPr>
            </a:p>
          </p:txBody>
        </p:sp>
        <p:pic>
          <p:nvPicPr>
            <p:cNvPr id="98" name="AWS Logo">
              <a:extLst>
                <a:ext uri="{FF2B5EF4-FFF2-40B4-BE49-F238E27FC236}">
                  <a16:creationId xmlns:a16="http://schemas.microsoft.com/office/drawing/2014/main" id="{961F7EBA-6264-4D1A-BA90-2C8A61C69B37}"/>
                </a:ext>
                <a:ext uri="{C183D7F6-B498-43B3-948B-1728B52AA6E4}">
                  <adec:decorative xmlns:adec="http://schemas.microsoft.com/office/drawing/2017/decorative" val="1"/>
                </a:ext>
              </a:extLst>
            </p:cNvPr>
            <p:cNvPicPr>
              <a:picLocks noSelect="1"/>
            </p:cNvPicPr>
            <p:nvPr/>
          </p:nvPicPr>
          <p:blipFill>
            <a:blip r:embed="rId3">
              <a:extLst>
                <a:ext uri="{96DAC541-7B7A-43D3-8B79-37D633B846F1}">
                  <asvg:svgBlip xmlns:asvg="http://schemas.microsoft.com/office/drawing/2016/SVG/main" r:embed="rId4"/>
                </a:ext>
              </a:extLst>
            </a:blip>
            <a:stretch>
              <a:fillRect/>
            </a:stretch>
          </p:blipFill>
          <p:spPr>
            <a:xfrm>
              <a:off x="585216" y="338328"/>
              <a:ext cx="1097280" cy="658368"/>
            </a:xfrm>
            <a:prstGeom prst="rect">
              <a:avLst/>
            </a:prstGeom>
          </p:spPr>
        </p:pic>
        <p:sp>
          <p:nvSpPr>
            <p:cNvPr id="9" name="Copyright">
              <a:extLst>
                <a:ext uri="{FF2B5EF4-FFF2-40B4-BE49-F238E27FC236}">
                  <a16:creationId xmlns:a16="http://schemas.microsoft.com/office/drawing/2014/main" id="{962C3F25-041D-4E5B-839E-FBB5D7B91A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2023, Amazon Web Services, Inc. or its affiliates. All rights reserved.</a:t>
              </a:r>
            </a:p>
          </p:txBody>
        </p:sp>
      </p:grpSp>
      <p:sp>
        <p:nvSpPr>
          <p:cNvPr id="2" name="Title">
            <a:extLst>
              <a:ext uri="{FF2B5EF4-FFF2-40B4-BE49-F238E27FC236}">
                <a16:creationId xmlns:a16="http://schemas.microsoft.com/office/drawing/2014/main" id="{69B11573-292E-4F55-A77E-C7F70767BE6A}"/>
              </a:ext>
            </a:extLst>
          </p:cNvPr>
          <p:cNvSpPr>
            <a:spLocks noGrp="1"/>
          </p:cNvSpPr>
          <p:nvPr>
            <p:ph type="title"/>
          </p:nvPr>
        </p:nvSpPr>
        <p:spPr>
          <a:xfrm>
            <a:off x="365760" y="2295144"/>
            <a:ext cx="11567160" cy="1481328"/>
          </a:xfrm>
        </p:spPr>
        <p:txBody>
          <a:bodyPr anchor="b">
            <a:normAutofit/>
          </a:bodyPr>
          <a:lstStyle>
            <a:lvl1pPr>
              <a:defRPr sz="4400">
                <a:solidFill>
                  <a:schemeClr val="bg2"/>
                </a:solidFill>
              </a:defRPr>
            </a:lvl1pPr>
          </a:lstStyle>
          <a:p>
            <a:r>
              <a:rPr lang="en-US"/>
              <a:t>Click to edit Master title style</a:t>
            </a:r>
            <a:endParaRPr lang="en-US" dirty="0"/>
          </a:p>
        </p:txBody>
      </p:sp>
      <p:sp>
        <p:nvSpPr>
          <p:cNvPr id="3" name="Subtitle">
            <a:extLst>
              <a:ext uri="{FF2B5EF4-FFF2-40B4-BE49-F238E27FC236}">
                <a16:creationId xmlns:a16="http://schemas.microsoft.com/office/drawing/2014/main" id="{4720F438-6999-4AEE-ABDC-CA4496A582B0}"/>
              </a:ext>
            </a:extLst>
          </p:cNvPr>
          <p:cNvSpPr>
            <a:spLocks noGrp="1"/>
          </p:cNvSpPr>
          <p:nvPr>
            <p:ph type="subTitle" idx="1" hasCustomPrompt="1"/>
          </p:nvPr>
        </p:nvSpPr>
        <p:spPr>
          <a:xfrm>
            <a:off x="365760" y="3803904"/>
            <a:ext cx="11567160" cy="2267712"/>
          </a:xfrm>
        </p:spPr>
        <p:txBody>
          <a:bodyPr>
            <a:noAutofit/>
          </a:bodyPr>
          <a:lstStyle>
            <a:lvl1pPr marL="0" indent="0">
              <a:buNone/>
              <a:defRPr sz="3200">
                <a:solidFill>
                  <a:schemeClr val="bg2"/>
                </a:solidFill>
              </a:defRPr>
            </a:lvl1pPr>
          </a:lstStyle>
          <a:p>
            <a:pPr lvl="0"/>
            <a:r>
              <a:rPr lang="en-US" dirty="0"/>
              <a:t>Type subtitle here</a:t>
            </a:r>
          </a:p>
        </p:txBody>
      </p:sp>
    </p:spTree>
    <p:custDataLst>
      <p:tags r:id="rId1"/>
    </p:custDataLst>
    <p:extLst>
      <p:ext uri="{BB962C8B-B14F-4D97-AF65-F5344CB8AC3E}">
        <p14:creationId xmlns:p14="http://schemas.microsoft.com/office/powerpoint/2010/main" val="2927199081"/>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Title and 2 Code Columns">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2023, Amazon Web Services, Inc. or its affiliates. All rights reserved.</a:t>
            </a:r>
          </a:p>
        </p:txBody>
      </p:sp>
      <p:sp>
        <p:nvSpPr>
          <p:cNvPr id="3" name="Slide Number">
            <a:extLst>
              <a:ext uri="{FF2B5EF4-FFF2-40B4-BE49-F238E27FC236}">
                <a16:creationId xmlns:a16="http://schemas.microsoft.com/office/drawing/2014/main" id="{BEFA658F-CEEA-4659-B30B-B79DCDF1C713}"/>
              </a:ext>
            </a:extLst>
          </p:cNvPr>
          <p:cNvSpPr>
            <a:spLocks noGrp="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pPr/>
              <a:t>‹Nr.›</a:t>
            </a:fld>
            <a:endParaRPr lang="en-US"/>
          </a:p>
        </p:txBody>
      </p:sp>
      <p:sp>
        <p:nvSpPr>
          <p:cNvPr id="2" name="Title">
            <a:extLst>
              <a:ext uri="{FF2B5EF4-FFF2-40B4-BE49-F238E27FC236}">
                <a16:creationId xmlns:a16="http://schemas.microsoft.com/office/drawing/2014/main" id="{5F8A0ED5-8D88-437F-965F-590C0BD195F1}"/>
              </a:ext>
            </a:extLst>
          </p:cNvPr>
          <p:cNvSpPr>
            <a:spLocks noGrp="1"/>
          </p:cNvSpPr>
          <p:nvPr>
            <p:ph type="title" hasCustomPrompt="1"/>
          </p:nvPr>
        </p:nvSpPr>
        <p:spPr>
          <a:xfrm>
            <a:off x="365760" y="301752"/>
            <a:ext cx="11569209" cy="731318"/>
          </a:xfrm>
        </p:spPr>
        <p:txBody>
          <a:bodyPr/>
          <a:lstStyle>
            <a:lvl1pPr>
              <a:defRPr/>
            </a:lvl1pPr>
          </a:lstStyle>
          <a:p>
            <a:r>
              <a:rPr lang="en-US" dirty="0"/>
              <a:t>Title and 2 code columns</a:t>
            </a:r>
          </a:p>
        </p:txBody>
      </p:sp>
      <p:sp>
        <p:nvSpPr>
          <p:cNvPr id="7" name="Code Left">
            <a:extLst>
              <a:ext uri="{FF2B5EF4-FFF2-40B4-BE49-F238E27FC236}">
                <a16:creationId xmlns:a16="http://schemas.microsoft.com/office/drawing/2014/main" id="{D77EFECE-400E-4BAA-A766-7DD8A1117BBC}"/>
              </a:ext>
            </a:extLst>
          </p:cNvPr>
          <p:cNvSpPr>
            <a:spLocks noGrp="1"/>
          </p:cNvSpPr>
          <p:nvPr>
            <p:ph type="body" idx="1" hasCustomPrompt="1"/>
          </p:nvPr>
        </p:nvSpPr>
        <p:spPr>
          <a:xfrm>
            <a:off x="365760" y="1143000"/>
            <a:ext cx="5669280" cy="5291750"/>
          </a:xfrm>
        </p:spPr>
        <p:txBody>
          <a:bodyPr>
            <a:noAutofit/>
          </a:bodyPr>
          <a:lstStyle>
            <a:lvl1pPr marL="0" indent="0">
              <a:spcBef>
                <a:spcPts val="0"/>
              </a:spcBef>
              <a:buNone/>
              <a:defRPr sz="1800">
                <a:latin typeface="Lucida Console" panose="020B0609040504020204" pitchFamily="49" charset="0"/>
              </a:defRPr>
            </a:lvl1pPr>
          </a:lstStyle>
          <a:p>
            <a:pPr lvl="0"/>
            <a:r>
              <a:rPr lang="en-US" dirty="0"/>
              <a:t>; Syntax Test file for 68k Assembly code</a:t>
            </a:r>
          </a:p>
          <a:p>
            <a:pPr lvl="0"/>
            <a:r>
              <a:rPr lang="en-US" dirty="0"/>
              <a:t>; Some comments about this file</a:t>
            </a:r>
          </a:p>
          <a:p>
            <a:pPr lvl="0"/>
            <a:r>
              <a:rPr lang="en-US" dirty="0"/>
              <a:t>.D0 00000000</a:t>
            </a:r>
          </a:p>
          <a:p>
            <a:pPr lvl="0"/>
            <a:r>
              <a:rPr lang="en-US" dirty="0"/>
              <a:t>MS 2100 00000002</a:t>
            </a:r>
          </a:p>
          <a:p>
            <a:pPr lvl="0"/>
            <a:r>
              <a:rPr lang="en-US" dirty="0"/>
              <a:t>MM 2000;DI</a:t>
            </a:r>
          </a:p>
          <a:p>
            <a:pPr lvl="0"/>
            <a:r>
              <a:rPr lang="en-US" dirty="0"/>
              <a:t>LEA.L $002100,A1</a:t>
            </a:r>
          </a:p>
          <a:p>
            <a:pPr lvl="0"/>
            <a:r>
              <a:rPr lang="en-US" dirty="0"/>
              <a:t>MOVE.L #2,-(A1)</a:t>
            </a:r>
          </a:p>
          <a:p>
            <a:pPr lvl="0"/>
            <a:r>
              <a:rPr lang="en-US" dirty="0"/>
              <a:t>BSR $00002050</a:t>
            </a:r>
          </a:p>
          <a:p>
            <a:pPr lvl="0"/>
            <a:r>
              <a:rPr lang="en-US" dirty="0"/>
              <a:t>MM 2050;DI</a:t>
            </a:r>
          </a:p>
          <a:p>
            <a:pPr lvl="0"/>
            <a:r>
              <a:rPr lang="en-US" dirty="0"/>
              <a:t>MOVE.L (A1)+,D1</a:t>
            </a:r>
          </a:p>
          <a:p>
            <a:pPr lvl="0"/>
            <a:r>
              <a:rPr lang="en-US" dirty="0"/>
              <a:t>MOVE.L (A1),D2</a:t>
            </a:r>
          </a:p>
          <a:p>
            <a:pPr lvl="0"/>
            <a:r>
              <a:rPr lang="en-US" dirty="0"/>
              <a:t>ADD.L D1,D2</a:t>
            </a:r>
          </a:p>
          <a:p>
            <a:pPr lvl="0"/>
            <a:r>
              <a:rPr lang="en-US" dirty="0"/>
              <a:t>MOVE.L D2,D0</a:t>
            </a:r>
          </a:p>
          <a:p>
            <a:pPr lvl="0"/>
            <a:r>
              <a:rPr lang="en-US" dirty="0"/>
              <a:t>RTS</a:t>
            </a:r>
          </a:p>
        </p:txBody>
      </p:sp>
      <p:sp>
        <p:nvSpPr>
          <p:cNvPr id="8" name="Code Right">
            <a:extLst>
              <a:ext uri="{FF2B5EF4-FFF2-40B4-BE49-F238E27FC236}">
                <a16:creationId xmlns:a16="http://schemas.microsoft.com/office/drawing/2014/main" id="{E8572E41-DF36-40C1-9453-10D94D9775B7}"/>
              </a:ext>
            </a:extLst>
          </p:cNvPr>
          <p:cNvSpPr>
            <a:spLocks noGrp="1"/>
          </p:cNvSpPr>
          <p:nvPr>
            <p:ph type="body" idx="2" hasCustomPrompt="1"/>
          </p:nvPr>
        </p:nvSpPr>
        <p:spPr>
          <a:xfrm>
            <a:off x="6265689" y="1143000"/>
            <a:ext cx="5669280" cy="5291750"/>
          </a:xfrm>
        </p:spPr>
        <p:txBody>
          <a:bodyPr>
            <a:noAutofit/>
          </a:bodyPr>
          <a:lstStyle>
            <a:lvl1pPr marL="0" indent="0">
              <a:spcBef>
                <a:spcPts val="0"/>
              </a:spcBef>
              <a:buNone/>
              <a:defRPr sz="1800">
                <a:latin typeface="Lucida Console" panose="020B0609040504020204" pitchFamily="49" charset="0"/>
              </a:defRPr>
            </a:lvl1pPr>
          </a:lstStyle>
          <a:p>
            <a:pPr lvl="0"/>
            <a:r>
              <a:rPr lang="en-US" dirty="0"/>
              <a:t>; Syntax Test file for 68k Assembly code</a:t>
            </a:r>
          </a:p>
          <a:p>
            <a:pPr lvl="0"/>
            <a:r>
              <a:rPr lang="en-US" dirty="0"/>
              <a:t>; Some comments about this file</a:t>
            </a:r>
          </a:p>
          <a:p>
            <a:pPr lvl="0"/>
            <a:r>
              <a:rPr lang="en-US" dirty="0"/>
              <a:t>.D0 00000000</a:t>
            </a:r>
          </a:p>
          <a:p>
            <a:pPr lvl="0"/>
            <a:r>
              <a:rPr lang="en-US" dirty="0"/>
              <a:t>MS 2100 00000002</a:t>
            </a:r>
          </a:p>
          <a:p>
            <a:pPr lvl="0"/>
            <a:r>
              <a:rPr lang="en-US" dirty="0"/>
              <a:t>MM 2000;DI</a:t>
            </a:r>
          </a:p>
          <a:p>
            <a:pPr lvl="0"/>
            <a:r>
              <a:rPr lang="en-US" dirty="0"/>
              <a:t>LEA.L $002100,A1</a:t>
            </a:r>
          </a:p>
          <a:p>
            <a:pPr lvl="0"/>
            <a:r>
              <a:rPr lang="en-US" dirty="0"/>
              <a:t>MOVE.L #2,-(A1)</a:t>
            </a:r>
          </a:p>
          <a:p>
            <a:pPr lvl="0"/>
            <a:r>
              <a:rPr lang="en-US" dirty="0"/>
              <a:t>BSR $00002050</a:t>
            </a:r>
          </a:p>
          <a:p>
            <a:pPr lvl="0"/>
            <a:r>
              <a:rPr lang="en-US" dirty="0"/>
              <a:t>MM 2050;DI</a:t>
            </a:r>
          </a:p>
          <a:p>
            <a:pPr lvl="0"/>
            <a:r>
              <a:rPr lang="en-US" dirty="0"/>
              <a:t>MOVE.L (A1)+,D1</a:t>
            </a:r>
          </a:p>
          <a:p>
            <a:pPr lvl="0"/>
            <a:r>
              <a:rPr lang="en-US" dirty="0"/>
              <a:t>MOVE.L (A1),D2</a:t>
            </a:r>
          </a:p>
          <a:p>
            <a:pPr lvl="0"/>
            <a:r>
              <a:rPr lang="en-US" dirty="0"/>
              <a:t>ADD.L D1,D2</a:t>
            </a:r>
          </a:p>
          <a:p>
            <a:pPr lvl="0"/>
            <a:r>
              <a:rPr lang="en-US" dirty="0"/>
              <a:t>MOVE.L D2,D0</a:t>
            </a:r>
          </a:p>
          <a:p>
            <a:pPr lvl="0"/>
            <a:r>
              <a:rPr lang="en-US" dirty="0"/>
              <a:t>RTS</a:t>
            </a:r>
          </a:p>
        </p:txBody>
      </p:sp>
      <p:sp>
        <p:nvSpPr>
          <p:cNvPr id="19" name="Title Border">
            <a:extLst>
              <a:ext uri="{FF2B5EF4-FFF2-40B4-BE49-F238E27FC236}">
                <a16:creationId xmlns:a16="http://schemas.microsoft.com/office/drawing/2014/main" id="{839B152F-AE78-42AF-B8FB-09C753D41393}"/>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2267179227"/>
      </p:ext>
    </p:extLst>
  </p:cSld>
  <p:clrMapOvr>
    <a:masterClrMapping/>
  </p:clrMapOvr>
  <p:hf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Title, 1 Header, and 2 Text Columns">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2023, Amazon Web Services, Inc. or its affiliates. All rights reserved.</a:t>
            </a:r>
          </a:p>
        </p:txBody>
      </p:sp>
      <p:sp>
        <p:nvSpPr>
          <p:cNvPr id="5"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pPr/>
              <a:t>‹Nr.›</a:t>
            </a:fld>
            <a:endParaRPr lang="en-US"/>
          </a:p>
        </p:txBody>
      </p:sp>
      <p:sp>
        <p:nvSpPr>
          <p:cNvPr id="2" name="Title">
            <a:extLst>
              <a:ext uri="{FF2B5EF4-FFF2-40B4-BE49-F238E27FC236}">
                <a16:creationId xmlns:a16="http://schemas.microsoft.com/office/drawing/2014/main" id="{75DBD6AA-5E11-44A8-900B-2519518B0622}"/>
              </a:ext>
            </a:extLst>
          </p:cNvPr>
          <p:cNvSpPr>
            <a:spLocks noGrp="1"/>
          </p:cNvSpPr>
          <p:nvPr>
            <p:ph type="title" hasCustomPrompt="1"/>
          </p:nvPr>
        </p:nvSpPr>
        <p:spPr>
          <a:xfrm>
            <a:off x="365760" y="301752"/>
            <a:ext cx="11569209" cy="731318"/>
          </a:xfrm>
        </p:spPr>
        <p:txBody>
          <a:bodyPr/>
          <a:lstStyle>
            <a:lvl1pPr>
              <a:lnSpc>
                <a:spcPct val="100000"/>
              </a:lnSpc>
              <a:defRPr/>
            </a:lvl1pPr>
          </a:lstStyle>
          <a:p>
            <a:r>
              <a:rPr lang="en-US" dirty="0"/>
              <a:t>Title and 1 header and 2 text columns</a:t>
            </a:r>
          </a:p>
        </p:txBody>
      </p:sp>
      <p:sp>
        <p:nvSpPr>
          <p:cNvPr id="3" name="Content Header Left">
            <a:extLst>
              <a:ext uri="{FF2B5EF4-FFF2-40B4-BE49-F238E27FC236}">
                <a16:creationId xmlns:a16="http://schemas.microsoft.com/office/drawing/2014/main" id="{CEBB69C5-28A4-4F99-A9FE-572F9D53CF4E}"/>
              </a:ext>
            </a:extLst>
          </p:cNvPr>
          <p:cNvSpPr>
            <a:spLocks noGrp="1"/>
          </p:cNvSpPr>
          <p:nvPr>
            <p:ph type="subTitle" idx="3" hasCustomPrompt="1"/>
          </p:nvPr>
        </p:nvSpPr>
        <p:spPr>
          <a:xfrm>
            <a:off x="365760" y="1051560"/>
            <a:ext cx="11569208"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7" name="Content Left">
            <a:extLst>
              <a:ext uri="{FF2B5EF4-FFF2-40B4-BE49-F238E27FC236}">
                <a16:creationId xmlns:a16="http://schemas.microsoft.com/office/drawing/2014/main" id="{5ACBD598-6775-4223-B2AB-B169A112E3FF}"/>
              </a:ext>
            </a:extLst>
          </p:cNvPr>
          <p:cNvSpPr>
            <a:spLocks noGrp="1"/>
          </p:cNvSpPr>
          <p:nvPr>
            <p:ph type="body" idx="1" hasCustomPrompt="1"/>
          </p:nvPr>
        </p:nvSpPr>
        <p:spPr>
          <a:xfrm>
            <a:off x="365760" y="1591056"/>
            <a:ext cx="5669280" cy="4843688"/>
          </a:xfrm>
        </p:spPr>
        <p:txBody>
          <a:bodyPr>
            <a:noAutofit/>
          </a:bodyPr>
          <a:lstStyle>
            <a:lvl1pPr>
              <a:lnSpc>
                <a:spcPct val="100000"/>
              </a:lnSpc>
              <a:spcBef>
                <a:spcPts val="500"/>
              </a:spcBef>
              <a:spcAft>
                <a:spcPts val="600"/>
              </a:spcAft>
              <a:defRPr sz="2800">
                <a:solidFill>
                  <a:schemeClr val="tx2"/>
                </a:solidFill>
              </a:defRPr>
            </a:lvl1pPr>
            <a:lvl2pPr marL="461963" indent="-228600">
              <a:lnSpc>
                <a:spcPct val="100000"/>
              </a:lnSpc>
              <a:spcBef>
                <a:spcPts val="500"/>
              </a:spcBef>
              <a:spcAft>
                <a:spcPts val="600"/>
              </a:spcAft>
              <a:defRPr sz="2400">
                <a:solidFill>
                  <a:schemeClr val="tx2"/>
                </a:solidFill>
              </a:defRPr>
            </a:lvl2pPr>
            <a:lvl3pPr marL="684213" indent="-228600">
              <a:lnSpc>
                <a:spcPct val="100000"/>
              </a:lnSpc>
              <a:spcBef>
                <a:spcPts val="500"/>
              </a:spcBef>
              <a:spcAft>
                <a:spcPts val="600"/>
              </a:spcAft>
              <a:defRPr sz="2000">
                <a:solidFill>
                  <a:schemeClr val="tx2"/>
                </a:solidFill>
              </a:defRPr>
            </a:lvl3pPr>
            <a:lvl4pPr marL="914400" indent="-228600">
              <a:lnSpc>
                <a:spcPct val="100000"/>
              </a:lnSpc>
              <a:spcBef>
                <a:spcPts val="500"/>
              </a:spcBef>
              <a:spcAft>
                <a:spcPts val="600"/>
              </a:spcAft>
              <a:defRPr sz="1800">
                <a:solidFill>
                  <a:schemeClr val="tx2"/>
                </a:solidFill>
              </a:defRPr>
            </a:lvl4pPr>
            <a:lvl5pPr marL="1144588" indent="-228600">
              <a:lnSpc>
                <a:spcPct val="100000"/>
              </a:lnSpc>
              <a:spcBef>
                <a:spcPts val="500"/>
              </a:spcBef>
              <a:spcAft>
                <a:spcPts val="600"/>
              </a:spcAft>
              <a:defRPr sz="18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8" name="Content Right">
            <a:extLst>
              <a:ext uri="{FF2B5EF4-FFF2-40B4-BE49-F238E27FC236}">
                <a16:creationId xmlns:a16="http://schemas.microsoft.com/office/drawing/2014/main" id="{7F5B85B9-BABC-44F6-B2AE-99F02670D702}"/>
              </a:ext>
            </a:extLst>
          </p:cNvPr>
          <p:cNvSpPr>
            <a:spLocks noGrp="1"/>
          </p:cNvSpPr>
          <p:nvPr>
            <p:ph type="body" idx="2" hasCustomPrompt="1"/>
          </p:nvPr>
        </p:nvSpPr>
        <p:spPr>
          <a:xfrm>
            <a:off x="6197321" y="1591056"/>
            <a:ext cx="5669280" cy="4843688"/>
          </a:xfrm>
        </p:spPr>
        <p:txBody>
          <a:bodyPr>
            <a:noAutofit/>
          </a:bodyPr>
          <a:lstStyle>
            <a:lvl1pPr>
              <a:lnSpc>
                <a:spcPct val="100000"/>
              </a:lnSpc>
              <a:spcBef>
                <a:spcPts val="500"/>
              </a:spcBef>
              <a:spcAft>
                <a:spcPts val="600"/>
              </a:spcAft>
              <a:defRPr sz="2800">
                <a:solidFill>
                  <a:schemeClr val="tx2"/>
                </a:solidFill>
              </a:defRPr>
            </a:lvl1pPr>
            <a:lvl2pPr marL="461963" indent="-228600">
              <a:lnSpc>
                <a:spcPct val="100000"/>
              </a:lnSpc>
              <a:spcBef>
                <a:spcPts val="500"/>
              </a:spcBef>
              <a:spcAft>
                <a:spcPts val="600"/>
              </a:spcAft>
              <a:defRPr sz="2400">
                <a:solidFill>
                  <a:schemeClr val="tx2"/>
                </a:solidFill>
              </a:defRPr>
            </a:lvl2pPr>
            <a:lvl3pPr marL="684213" indent="-228600">
              <a:lnSpc>
                <a:spcPct val="100000"/>
              </a:lnSpc>
              <a:spcBef>
                <a:spcPts val="500"/>
              </a:spcBef>
              <a:spcAft>
                <a:spcPts val="600"/>
              </a:spcAft>
              <a:defRPr sz="2000">
                <a:solidFill>
                  <a:schemeClr val="tx2"/>
                </a:solidFill>
              </a:defRPr>
            </a:lvl3pPr>
            <a:lvl4pPr marL="914400" indent="-228600">
              <a:lnSpc>
                <a:spcPct val="100000"/>
              </a:lnSpc>
              <a:spcBef>
                <a:spcPts val="500"/>
              </a:spcBef>
              <a:spcAft>
                <a:spcPts val="600"/>
              </a:spcAft>
              <a:defRPr sz="1800">
                <a:solidFill>
                  <a:schemeClr val="tx2"/>
                </a:solidFill>
              </a:defRPr>
            </a:lvl4pPr>
            <a:lvl5pPr marL="1144588" indent="-228600">
              <a:lnSpc>
                <a:spcPct val="100000"/>
              </a:lnSpc>
              <a:spcBef>
                <a:spcPts val="500"/>
              </a:spcBef>
              <a:spcAft>
                <a:spcPts val="600"/>
              </a:spcAft>
              <a:defRPr sz="18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Tree>
    <p:custDataLst>
      <p:tags r:id="rId1"/>
    </p:custDataLst>
    <p:extLst>
      <p:ext uri="{BB962C8B-B14F-4D97-AF65-F5344CB8AC3E}">
        <p14:creationId xmlns:p14="http://schemas.microsoft.com/office/powerpoint/2010/main" val="3415618117"/>
      </p:ext>
    </p:extLst>
  </p:cSld>
  <p:clrMapOvr>
    <a:masterClrMapping/>
  </p:clrMapOvr>
  <p:hf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Title, 2 Headers, and 2 Text Columns">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2023, Amazon Web Services, Inc. or its affiliates. All rights reserved.</a:t>
            </a:r>
          </a:p>
        </p:txBody>
      </p:sp>
      <p:sp>
        <p:nvSpPr>
          <p:cNvPr id="5"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pPr/>
              <a:t>‹Nr.›</a:t>
            </a:fld>
            <a:endParaRPr lang="en-US"/>
          </a:p>
        </p:txBody>
      </p:sp>
      <p:sp>
        <p:nvSpPr>
          <p:cNvPr id="2" name="Title">
            <a:extLst>
              <a:ext uri="{FF2B5EF4-FFF2-40B4-BE49-F238E27FC236}">
                <a16:creationId xmlns:a16="http://schemas.microsoft.com/office/drawing/2014/main" id="{75DBD6AA-5E11-44A8-900B-2519518B0622}"/>
              </a:ext>
            </a:extLst>
          </p:cNvPr>
          <p:cNvSpPr>
            <a:spLocks noGrp="1"/>
          </p:cNvSpPr>
          <p:nvPr>
            <p:ph type="title" hasCustomPrompt="1"/>
          </p:nvPr>
        </p:nvSpPr>
        <p:spPr>
          <a:xfrm>
            <a:off x="365760" y="301752"/>
            <a:ext cx="11569209" cy="731318"/>
          </a:xfrm>
        </p:spPr>
        <p:txBody>
          <a:bodyPr/>
          <a:lstStyle>
            <a:lvl1pPr>
              <a:lnSpc>
                <a:spcPct val="100000"/>
              </a:lnSpc>
              <a:defRPr/>
            </a:lvl1pPr>
          </a:lstStyle>
          <a:p>
            <a:r>
              <a:rPr lang="en-US" dirty="0"/>
              <a:t>Title and 2 header and text columns</a:t>
            </a:r>
          </a:p>
        </p:txBody>
      </p:sp>
      <p:sp>
        <p:nvSpPr>
          <p:cNvPr id="3" name="Content Header Left">
            <a:extLst>
              <a:ext uri="{FF2B5EF4-FFF2-40B4-BE49-F238E27FC236}">
                <a16:creationId xmlns:a16="http://schemas.microsoft.com/office/drawing/2014/main" id="{CEBB69C5-28A4-4F99-A9FE-572F9D53CF4E}"/>
              </a:ext>
            </a:extLst>
          </p:cNvPr>
          <p:cNvSpPr>
            <a:spLocks noGrp="1"/>
          </p:cNvSpPr>
          <p:nvPr>
            <p:ph type="subTitle" idx="3" hasCustomPrompt="1"/>
          </p:nvPr>
        </p:nvSpPr>
        <p:spPr>
          <a:xfrm>
            <a:off x="365760" y="1051560"/>
            <a:ext cx="566928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7" name="Content Left">
            <a:extLst>
              <a:ext uri="{FF2B5EF4-FFF2-40B4-BE49-F238E27FC236}">
                <a16:creationId xmlns:a16="http://schemas.microsoft.com/office/drawing/2014/main" id="{5ACBD598-6775-4223-B2AB-B169A112E3FF}"/>
              </a:ext>
            </a:extLst>
          </p:cNvPr>
          <p:cNvSpPr>
            <a:spLocks noGrp="1"/>
          </p:cNvSpPr>
          <p:nvPr>
            <p:ph type="body" idx="1" hasCustomPrompt="1"/>
          </p:nvPr>
        </p:nvSpPr>
        <p:spPr>
          <a:xfrm>
            <a:off x="365760" y="1591056"/>
            <a:ext cx="5669280" cy="4843688"/>
          </a:xfrm>
        </p:spPr>
        <p:txBody>
          <a:bodyPr>
            <a:noAutofit/>
          </a:bodyPr>
          <a:lstStyle>
            <a:lvl1pPr>
              <a:lnSpc>
                <a:spcPct val="100000"/>
              </a:lnSpc>
              <a:spcBef>
                <a:spcPts val="500"/>
              </a:spcBef>
              <a:spcAft>
                <a:spcPts val="600"/>
              </a:spcAft>
              <a:defRPr sz="2800">
                <a:solidFill>
                  <a:schemeClr val="tx2"/>
                </a:solidFill>
              </a:defRPr>
            </a:lvl1pPr>
            <a:lvl2pPr marL="461963" indent="-228600">
              <a:lnSpc>
                <a:spcPct val="100000"/>
              </a:lnSpc>
              <a:spcBef>
                <a:spcPts val="500"/>
              </a:spcBef>
              <a:spcAft>
                <a:spcPts val="600"/>
              </a:spcAft>
              <a:defRPr sz="2400">
                <a:solidFill>
                  <a:schemeClr val="tx2"/>
                </a:solidFill>
              </a:defRPr>
            </a:lvl2pPr>
            <a:lvl3pPr marL="684213" indent="-228600">
              <a:lnSpc>
                <a:spcPct val="100000"/>
              </a:lnSpc>
              <a:spcBef>
                <a:spcPts val="500"/>
              </a:spcBef>
              <a:spcAft>
                <a:spcPts val="600"/>
              </a:spcAft>
              <a:defRPr sz="2000">
                <a:solidFill>
                  <a:schemeClr val="tx2"/>
                </a:solidFill>
              </a:defRPr>
            </a:lvl3pPr>
            <a:lvl4pPr marL="914400" indent="-228600">
              <a:lnSpc>
                <a:spcPct val="100000"/>
              </a:lnSpc>
              <a:spcBef>
                <a:spcPts val="500"/>
              </a:spcBef>
              <a:spcAft>
                <a:spcPts val="600"/>
              </a:spcAft>
              <a:defRPr sz="1800">
                <a:solidFill>
                  <a:schemeClr val="tx2"/>
                </a:solidFill>
              </a:defRPr>
            </a:lvl4pPr>
            <a:lvl5pPr marL="1144588" indent="-228600">
              <a:lnSpc>
                <a:spcPct val="100000"/>
              </a:lnSpc>
              <a:spcBef>
                <a:spcPts val="500"/>
              </a:spcBef>
              <a:spcAft>
                <a:spcPts val="600"/>
              </a:spcAft>
              <a:defRPr sz="18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4" name="Content Header Right">
            <a:extLst>
              <a:ext uri="{FF2B5EF4-FFF2-40B4-BE49-F238E27FC236}">
                <a16:creationId xmlns:a16="http://schemas.microsoft.com/office/drawing/2014/main" id="{04C41CFA-9BF9-474A-89A9-E22790A538E2}"/>
              </a:ext>
            </a:extLst>
          </p:cNvPr>
          <p:cNvSpPr>
            <a:spLocks noGrp="1"/>
          </p:cNvSpPr>
          <p:nvPr>
            <p:ph type="subTitle" idx="4" hasCustomPrompt="1"/>
          </p:nvPr>
        </p:nvSpPr>
        <p:spPr>
          <a:xfrm>
            <a:off x="6197321" y="1051560"/>
            <a:ext cx="566928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8" name="Content Right">
            <a:extLst>
              <a:ext uri="{FF2B5EF4-FFF2-40B4-BE49-F238E27FC236}">
                <a16:creationId xmlns:a16="http://schemas.microsoft.com/office/drawing/2014/main" id="{7F5B85B9-BABC-44F6-B2AE-99F02670D702}"/>
              </a:ext>
            </a:extLst>
          </p:cNvPr>
          <p:cNvSpPr>
            <a:spLocks noGrp="1"/>
          </p:cNvSpPr>
          <p:nvPr>
            <p:ph type="body" idx="2" hasCustomPrompt="1"/>
          </p:nvPr>
        </p:nvSpPr>
        <p:spPr>
          <a:xfrm>
            <a:off x="6197321" y="1591056"/>
            <a:ext cx="5669280" cy="4843688"/>
          </a:xfrm>
        </p:spPr>
        <p:txBody>
          <a:bodyPr>
            <a:noAutofit/>
          </a:bodyPr>
          <a:lstStyle>
            <a:lvl1pPr>
              <a:lnSpc>
                <a:spcPct val="100000"/>
              </a:lnSpc>
              <a:spcBef>
                <a:spcPts val="500"/>
              </a:spcBef>
              <a:spcAft>
                <a:spcPts val="600"/>
              </a:spcAft>
              <a:defRPr sz="2800">
                <a:solidFill>
                  <a:schemeClr val="tx2"/>
                </a:solidFill>
              </a:defRPr>
            </a:lvl1pPr>
            <a:lvl2pPr marL="461963" indent="-228600">
              <a:lnSpc>
                <a:spcPct val="100000"/>
              </a:lnSpc>
              <a:spcBef>
                <a:spcPts val="500"/>
              </a:spcBef>
              <a:spcAft>
                <a:spcPts val="600"/>
              </a:spcAft>
              <a:defRPr sz="2400">
                <a:solidFill>
                  <a:schemeClr val="tx2"/>
                </a:solidFill>
              </a:defRPr>
            </a:lvl2pPr>
            <a:lvl3pPr marL="684213" indent="-228600">
              <a:lnSpc>
                <a:spcPct val="100000"/>
              </a:lnSpc>
              <a:spcBef>
                <a:spcPts val="500"/>
              </a:spcBef>
              <a:spcAft>
                <a:spcPts val="600"/>
              </a:spcAft>
              <a:defRPr sz="2000">
                <a:solidFill>
                  <a:schemeClr val="tx2"/>
                </a:solidFill>
              </a:defRPr>
            </a:lvl3pPr>
            <a:lvl4pPr marL="914400" indent="-228600">
              <a:lnSpc>
                <a:spcPct val="100000"/>
              </a:lnSpc>
              <a:spcBef>
                <a:spcPts val="500"/>
              </a:spcBef>
              <a:spcAft>
                <a:spcPts val="600"/>
              </a:spcAft>
              <a:defRPr sz="1800">
                <a:solidFill>
                  <a:schemeClr val="tx2"/>
                </a:solidFill>
              </a:defRPr>
            </a:lvl4pPr>
            <a:lvl5pPr marL="1144588" indent="-228600">
              <a:lnSpc>
                <a:spcPct val="100000"/>
              </a:lnSpc>
              <a:spcBef>
                <a:spcPts val="500"/>
              </a:spcBef>
              <a:spcAft>
                <a:spcPts val="600"/>
              </a:spcAft>
              <a:defRPr sz="18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Tree>
    <p:custDataLst>
      <p:tags r:id="rId1"/>
    </p:custDataLst>
    <p:extLst>
      <p:ext uri="{BB962C8B-B14F-4D97-AF65-F5344CB8AC3E}">
        <p14:creationId xmlns:p14="http://schemas.microsoft.com/office/powerpoint/2010/main" val="3139261022"/>
      </p:ext>
    </p:extLst>
  </p:cSld>
  <p:clrMapOvr>
    <a:masterClrMapping/>
  </p:clrMapOvr>
  <p:hf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Title, Header and Content Left, Full Height Picture">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2023, Amazon Web Services, Inc. or its affiliates. All rights reserved.</a:t>
            </a:r>
          </a:p>
        </p:txBody>
      </p:sp>
      <p:sp>
        <p:nvSpPr>
          <p:cNvPr id="4"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pPr/>
              <a:t>‹Nr.›</a:t>
            </a:fld>
            <a:endParaRPr lang="en-US"/>
          </a:p>
        </p:txBody>
      </p:sp>
      <p:sp>
        <p:nvSpPr>
          <p:cNvPr id="2" name="Title">
            <a:extLst>
              <a:ext uri="{FF2B5EF4-FFF2-40B4-BE49-F238E27FC236}">
                <a16:creationId xmlns:a16="http://schemas.microsoft.com/office/drawing/2014/main" id="{75DBD6AA-5E11-44A8-900B-2519518B0622}"/>
              </a:ext>
            </a:extLst>
          </p:cNvPr>
          <p:cNvSpPr>
            <a:spLocks noGrp="1"/>
          </p:cNvSpPr>
          <p:nvPr>
            <p:ph type="title" hasCustomPrompt="1"/>
          </p:nvPr>
        </p:nvSpPr>
        <p:spPr>
          <a:xfrm>
            <a:off x="365760" y="301752"/>
            <a:ext cx="11569209" cy="731318"/>
          </a:xfrm>
        </p:spPr>
        <p:txBody>
          <a:bodyPr/>
          <a:lstStyle>
            <a:lvl1pPr>
              <a:lnSpc>
                <a:spcPct val="100000"/>
              </a:lnSpc>
              <a:defRPr/>
            </a:lvl1pPr>
          </a:lstStyle>
          <a:p>
            <a:r>
              <a:rPr lang="en-US" dirty="0"/>
              <a:t>Title, header, content, and full height picture</a:t>
            </a:r>
          </a:p>
        </p:txBody>
      </p:sp>
      <p:sp>
        <p:nvSpPr>
          <p:cNvPr id="3" name="Content Header">
            <a:extLst>
              <a:ext uri="{FF2B5EF4-FFF2-40B4-BE49-F238E27FC236}">
                <a16:creationId xmlns:a16="http://schemas.microsoft.com/office/drawing/2014/main" id="{CEBB69C5-28A4-4F99-A9FE-572F9D53CF4E}"/>
              </a:ext>
            </a:extLst>
          </p:cNvPr>
          <p:cNvSpPr>
            <a:spLocks noGrp="1"/>
          </p:cNvSpPr>
          <p:nvPr>
            <p:ph type="subTitle" idx="2" hasCustomPrompt="1"/>
          </p:nvPr>
        </p:nvSpPr>
        <p:spPr>
          <a:xfrm>
            <a:off x="365760" y="1051560"/>
            <a:ext cx="566928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7" name="Content">
            <a:extLst>
              <a:ext uri="{FF2B5EF4-FFF2-40B4-BE49-F238E27FC236}">
                <a16:creationId xmlns:a16="http://schemas.microsoft.com/office/drawing/2014/main" id="{EEA0232A-1E36-4B66-8855-7774205AD335}"/>
              </a:ext>
            </a:extLst>
          </p:cNvPr>
          <p:cNvSpPr>
            <a:spLocks noGrp="1"/>
          </p:cNvSpPr>
          <p:nvPr>
            <p:ph type="body" idx="1" hasCustomPrompt="1"/>
          </p:nvPr>
        </p:nvSpPr>
        <p:spPr>
          <a:xfrm>
            <a:off x="365760" y="1591056"/>
            <a:ext cx="5669280" cy="4843688"/>
          </a:xfrm>
        </p:spPr>
        <p:txBody>
          <a:bodyPr>
            <a:noAutofit/>
          </a:bodyPr>
          <a:lstStyle>
            <a:lvl1pPr>
              <a:lnSpc>
                <a:spcPct val="100000"/>
              </a:lnSpc>
              <a:spcBef>
                <a:spcPts val="500"/>
              </a:spcBef>
              <a:spcAft>
                <a:spcPts val="600"/>
              </a:spcAft>
              <a:defRPr sz="2800">
                <a:solidFill>
                  <a:schemeClr val="tx2"/>
                </a:solidFill>
              </a:defRPr>
            </a:lvl1pPr>
            <a:lvl2pPr marL="461963" indent="-228600">
              <a:lnSpc>
                <a:spcPct val="100000"/>
              </a:lnSpc>
              <a:spcBef>
                <a:spcPts val="500"/>
              </a:spcBef>
              <a:spcAft>
                <a:spcPts val="600"/>
              </a:spcAft>
              <a:defRPr sz="2400">
                <a:solidFill>
                  <a:schemeClr val="tx2"/>
                </a:solidFill>
              </a:defRPr>
            </a:lvl2pPr>
            <a:lvl3pPr marL="684213" indent="-228600">
              <a:lnSpc>
                <a:spcPct val="100000"/>
              </a:lnSpc>
              <a:spcBef>
                <a:spcPts val="500"/>
              </a:spcBef>
              <a:spcAft>
                <a:spcPts val="600"/>
              </a:spcAft>
              <a:defRPr sz="2000">
                <a:solidFill>
                  <a:schemeClr val="tx2"/>
                </a:solidFill>
              </a:defRPr>
            </a:lvl3pPr>
            <a:lvl4pPr marL="914400" indent="-228600">
              <a:lnSpc>
                <a:spcPct val="100000"/>
              </a:lnSpc>
              <a:spcBef>
                <a:spcPts val="500"/>
              </a:spcBef>
              <a:spcAft>
                <a:spcPts val="600"/>
              </a:spcAft>
              <a:defRPr sz="1800">
                <a:solidFill>
                  <a:schemeClr val="tx2"/>
                </a:solidFill>
              </a:defRPr>
            </a:lvl4pPr>
            <a:lvl5pPr marL="1144588" indent="-228600">
              <a:lnSpc>
                <a:spcPct val="100000"/>
              </a:lnSpc>
              <a:spcBef>
                <a:spcPts val="500"/>
              </a:spcBef>
              <a:spcAft>
                <a:spcPts val="600"/>
              </a:spcAft>
              <a:defRPr sz="18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1" name="Picture">
            <a:extLst>
              <a:ext uri="{FF2B5EF4-FFF2-40B4-BE49-F238E27FC236}">
                <a16:creationId xmlns:a16="http://schemas.microsoft.com/office/drawing/2014/main" id="{E9ECC349-DC9E-43B4-9780-22F11542C500}"/>
              </a:ext>
              <a:ext uri="{C183D7F6-B498-43B3-948B-1728B52AA6E4}">
                <adec:decorative xmlns:adec="http://schemas.microsoft.com/office/drawing/2017/decorative" val="1"/>
              </a:ext>
            </a:extLst>
          </p:cNvPr>
          <p:cNvSpPr>
            <a:spLocks noGrp="1"/>
          </p:cNvSpPr>
          <p:nvPr>
            <p:ph idx="9" hasCustomPrompt="1"/>
          </p:nvPr>
        </p:nvSpPr>
        <p:spPr>
          <a:xfrm>
            <a:off x="6199632" y="1046819"/>
            <a:ext cx="5669280" cy="5387913"/>
          </a:xfrm>
        </p:spPr>
        <p:txBody>
          <a:bodyPr anchor="ctr"/>
          <a:lstStyle>
            <a:lvl1pPr marL="0" indent="0" algn="ctr">
              <a:buNone/>
              <a:defRPr sz="3200">
                <a:solidFill>
                  <a:schemeClr val="tx2"/>
                </a:solidFill>
              </a:defRPr>
            </a:lvl1pPr>
          </a:lstStyle>
          <a:p>
            <a:r>
              <a:rPr lang="en-US"/>
              <a:t>Click icon to add image</a:t>
            </a:r>
          </a:p>
        </p:txBody>
      </p:sp>
    </p:spTree>
    <p:custDataLst>
      <p:tags r:id="rId1"/>
    </p:custDataLst>
    <p:extLst>
      <p:ext uri="{BB962C8B-B14F-4D97-AF65-F5344CB8AC3E}">
        <p14:creationId xmlns:p14="http://schemas.microsoft.com/office/powerpoint/2010/main" val="3935496989"/>
      </p:ext>
    </p:extLst>
  </p:cSld>
  <p:clrMapOvr>
    <a:masterClrMapping/>
  </p:clrMapOvr>
  <p:hf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itle, 2 Pictures, 2 Headers, and 2 Text Columns">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2023, Amazon Web Services, Inc. or its affiliates. All rights reserved.</a:t>
            </a:r>
          </a:p>
        </p:txBody>
      </p:sp>
      <p:sp>
        <p:nvSpPr>
          <p:cNvPr id="5"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pPr/>
              <a:t>‹Nr.›</a:t>
            </a:fld>
            <a:endParaRPr lang="en-US"/>
          </a:p>
        </p:txBody>
      </p:sp>
      <p:sp>
        <p:nvSpPr>
          <p:cNvPr id="2" name="Title">
            <a:extLst>
              <a:ext uri="{FF2B5EF4-FFF2-40B4-BE49-F238E27FC236}">
                <a16:creationId xmlns:a16="http://schemas.microsoft.com/office/drawing/2014/main" id="{75DBD6AA-5E11-44A8-900B-2519518B0622}"/>
              </a:ext>
            </a:extLst>
          </p:cNvPr>
          <p:cNvSpPr>
            <a:spLocks noGrp="1"/>
          </p:cNvSpPr>
          <p:nvPr>
            <p:ph type="title" hasCustomPrompt="1"/>
          </p:nvPr>
        </p:nvSpPr>
        <p:spPr>
          <a:xfrm>
            <a:off x="365760" y="301752"/>
            <a:ext cx="11569209" cy="731318"/>
          </a:xfrm>
        </p:spPr>
        <p:txBody>
          <a:bodyPr/>
          <a:lstStyle>
            <a:lvl1pPr>
              <a:lnSpc>
                <a:spcPct val="100000"/>
              </a:lnSpc>
              <a:defRPr/>
            </a:lvl1pPr>
          </a:lstStyle>
          <a:p>
            <a:r>
              <a:rPr lang="en-US" dirty="0"/>
              <a:t>Title, 2 picture and header and text columns</a:t>
            </a:r>
          </a:p>
        </p:txBody>
      </p:sp>
      <p:sp>
        <p:nvSpPr>
          <p:cNvPr id="11" name="Picture Left">
            <a:extLst>
              <a:ext uri="{FF2B5EF4-FFF2-40B4-BE49-F238E27FC236}">
                <a16:creationId xmlns:a16="http://schemas.microsoft.com/office/drawing/2014/main" id="{97C88FB1-7BD6-48D3-9B99-1098619F5246}"/>
              </a:ext>
              <a:ext uri="{C183D7F6-B498-43B3-948B-1728B52AA6E4}">
                <adec:decorative xmlns:adec="http://schemas.microsoft.com/office/drawing/2017/decorative" val="1"/>
              </a:ext>
            </a:extLst>
          </p:cNvPr>
          <p:cNvSpPr>
            <a:spLocks noGrp="1" noChangeAspect="1"/>
          </p:cNvSpPr>
          <p:nvPr>
            <p:ph idx="8" hasCustomPrompt="1"/>
          </p:nvPr>
        </p:nvSpPr>
        <p:spPr>
          <a:xfrm>
            <a:off x="2057400" y="1049337"/>
            <a:ext cx="2286000" cy="2286000"/>
          </a:xfrm>
        </p:spPr>
        <p:txBody>
          <a:bodyPr anchor="t"/>
          <a:lstStyle>
            <a:lvl1pPr marL="0" indent="0" algn="ctr">
              <a:buNone/>
              <a:defRPr sz="3200">
                <a:solidFill>
                  <a:schemeClr val="tx2"/>
                </a:solidFill>
              </a:defRPr>
            </a:lvl1pPr>
          </a:lstStyle>
          <a:p>
            <a:r>
              <a:rPr lang="en-US"/>
              <a:t>Click icon to add image</a:t>
            </a:r>
          </a:p>
        </p:txBody>
      </p:sp>
      <p:sp>
        <p:nvSpPr>
          <p:cNvPr id="3" name="Content Header Left">
            <a:extLst>
              <a:ext uri="{FF2B5EF4-FFF2-40B4-BE49-F238E27FC236}">
                <a16:creationId xmlns:a16="http://schemas.microsoft.com/office/drawing/2014/main" id="{CEBB69C5-28A4-4F99-A9FE-572F9D53CF4E}"/>
              </a:ext>
            </a:extLst>
          </p:cNvPr>
          <p:cNvSpPr>
            <a:spLocks noGrp="1"/>
          </p:cNvSpPr>
          <p:nvPr>
            <p:ph type="subTitle" idx="3" hasCustomPrompt="1"/>
          </p:nvPr>
        </p:nvSpPr>
        <p:spPr>
          <a:xfrm>
            <a:off x="365760" y="3366099"/>
            <a:ext cx="566928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7" name="Content Left">
            <a:extLst>
              <a:ext uri="{FF2B5EF4-FFF2-40B4-BE49-F238E27FC236}">
                <a16:creationId xmlns:a16="http://schemas.microsoft.com/office/drawing/2014/main" id="{5ACBD598-6775-4223-B2AB-B169A112E3FF}"/>
              </a:ext>
            </a:extLst>
          </p:cNvPr>
          <p:cNvSpPr>
            <a:spLocks noGrp="1"/>
          </p:cNvSpPr>
          <p:nvPr>
            <p:ph type="body" idx="1" hasCustomPrompt="1"/>
          </p:nvPr>
        </p:nvSpPr>
        <p:spPr>
          <a:xfrm>
            <a:off x="365760" y="3895345"/>
            <a:ext cx="5669280" cy="2550376"/>
          </a:xfrm>
        </p:spPr>
        <p:txBody>
          <a:bodyPr>
            <a:noAutofit/>
          </a:bodyPr>
          <a:lstStyle>
            <a:lvl1pPr>
              <a:lnSpc>
                <a:spcPct val="100000"/>
              </a:lnSpc>
              <a:spcBef>
                <a:spcPts val="500"/>
              </a:spcBef>
              <a:spcAft>
                <a:spcPts val="600"/>
              </a:spcAft>
              <a:defRPr sz="2800">
                <a:solidFill>
                  <a:schemeClr val="tx2"/>
                </a:solidFill>
              </a:defRPr>
            </a:lvl1pPr>
            <a:lvl2pPr marL="461963" indent="-228600">
              <a:lnSpc>
                <a:spcPct val="100000"/>
              </a:lnSpc>
              <a:spcBef>
                <a:spcPts val="500"/>
              </a:spcBef>
              <a:spcAft>
                <a:spcPts val="600"/>
              </a:spcAft>
              <a:defRPr sz="2400">
                <a:solidFill>
                  <a:schemeClr val="tx2"/>
                </a:solidFill>
              </a:defRPr>
            </a:lvl2pPr>
            <a:lvl3pPr marL="684213" indent="-228600">
              <a:lnSpc>
                <a:spcPct val="100000"/>
              </a:lnSpc>
              <a:spcBef>
                <a:spcPts val="500"/>
              </a:spcBef>
              <a:spcAft>
                <a:spcPts val="600"/>
              </a:spcAft>
              <a:defRPr sz="2000">
                <a:solidFill>
                  <a:schemeClr val="tx2"/>
                </a:solidFill>
              </a:defRPr>
            </a:lvl3pPr>
            <a:lvl4pPr marL="914400" indent="-228600">
              <a:lnSpc>
                <a:spcPct val="100000"/>
              </a:lnSpc>
              <a:spcBef>
                <a:spcPts val="500"/>
              </a:spcBef>
              <a:spcAft>
                <a:spcPts val="600"/>
              </a:spcAft>
              <a:defRPr sz="1800">
                <a:solidFill>
                  <a:schemeClr val="tx2"/>
                </a:solidFill>
              </a:defRPr>
            </a:lvl4pPr>
            <a:lvl5pPr marL="1144588" indent="-228600">
              <a:lnSpc>
                <a:spcPct val="100000"/>
              </a:lnSpc>
              <a:spcBef>
                <a:spcPts val="500"/>
              </a:spcBef>
              <a:spcAft>
                <a:spcPts val="600"/>
              </a:spcAft>
              <a:defRPr sz="18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2" name="Picture Right">
            <a:extLst>
              <a:ext uri="{FF2B5EF4-FFF2-40B4-BE49-F238E27FC236}">
                <a16:creationId xmlns:a16="http://schemas.microsoft.com/office/drawing/2014/main" id="{536ADC96-59CC-4670-BA80-757A11151BF9}"/>
              </a:ext>
              <a:ext uri="{C183D7F6-B498-43B3-948B-1728B52AA6E4}">
                <adec:decorative xmlns:adec="http://schemas.microsoft.com/office/drawing/2017/decorative" val="1"/>
              </a:ext>
            </a:extLst>
          </p:cNvPr>
          <p:cNvSpPr>
            <a:spLocks noGrp="1" noChangeAspect="1"/>
          </p:cNvSpPr>
          <p:nvPr>
            <p:ph idx="9" hasCustomPrompt="1"/>
          </p:nvPr>
        </p:nvSpPr>
        <p:spPr>
          <a:xfrm>
            <a:off x="7891272" y="1049337"/>
            <a:ext cx="2286000" cy="2286000"/>
          </a:xfrm>
        </p:spPr>
        <p:txBody>
          <a:bodyPr anchor="t"/>
          <a:lstStyle>
            <a:lvl1pPr marL="0" indent="0" algn="ctr">
              <a:buNone/>
              <a:defRPr sz="3200">
                <a:solidFill>
                  <a:schemeClr val="tx2"/>
                </a:solidFill>
              </a:defRPr>
            </a:lvl1pPr>
          </a:lstStyle>
          <a:p>
            <a:r>
              <a:rPr lang="en-US"/>
              <a:t>Click icon to add image</a:t>
            </a:r>
          </a:p>
        </p:txBody>
      </p:sp>
      <p:sp>
        <p:nvSpPr>
          <p:cNvPr id="4" name="Content Header Right">
            <a:extLst>
              <a:ext uri="{FF2B5EF4-FFF2-40B4-BE49-F238E27FC236}">
                <a16:creationId xmlns:a16="http://schemas.microsoft.com/office/drawing/2014/main" id="{04C41CFA-9BF9-474A-89A9-E22790A538E2}"/>
              </a:ext>
            </a:extLst>
          </p:cNvPr>
          <p:cNvSpPr>
            <a:spLocks noGrp="1"/>
          </p:cNvSpPr>
          <p:nvPr>
            <p:ph type="subTitle" idx="4" hasCustomPrompt="1"/>
          </p:nvPr>
        </p:nvSpPr>
        <p:spPr>
          <a:xfrm>
            <a:off x="6199632" y="3366099"/>
            <a:ext cx="566928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8" name="Content Right">
            <a:extLst>
              <a:ext uri="{FF2B5EF4-FFF2-40B4-BE49-F238E27FC236}">
                <a16:creationId xmlns:a16="http://schemas.microsoft.com/office/drawing/2014/main" id="{7F5B85B9-BABC-44F6-B2AE-99F02670D702}"/>
              </a:ext>
            </a:extLst>
          </p:cNvPr>
          <p:cNvSpPr>
            <a:spLocks noGrp="1"/>
          </p:cNvSpPr>
          <p:nvPr>
            <p:ph type="body" idx="2" hasCustomPrompt="1"/>
          </p:nvPr>
        </p:nvSpPr>
        <p:spPr>
          <a:xfrm>
            <a:off x="6199632" y="3895345"/>
            <a:ext cx="5669280" cy="2550376"/>
          </a:xfrm>
        </p:spPr>
        <p:txBody>
          <a:bodyPr>
            <a:noAutofit/>
          </a:bodyPr>
          <a:lstStyle>
            <a:lvl1pPr>
              <a:lnSpc>
                <a:spcPct val="100000"/>
              </a:lnSpc>
              <a:spcBef>
                <a:spcPts val="500"/>
              </a:spcBef>
              <a:spcAft>
                <a:spcPts val="600"/>
              </a:spcAft>
              <a:defRPr sz="2800">
                <a:solidFill>
                  <a:schemeClr val="tx2"/>
                </a:solidFill>
              </a:defRPr>
            </a:lvl1pPr>
            <a:lvl2pPr marL="461963" indent="-228600">
              <a:lnSpc>
                <a:spcPct val="100000"/>
              </a:lnSpc>
              <a:spcBef>
                <a:spcPts val="500"/>
              </a:spcBef>
              <a:spcAft>
                <a:spcPts val="600"/>
              </a:spcAft>
              <a:defRPr sz="2400">
                <a:solidFill>
                  <a:schemeClr val="tx2"/>
                </a:solidFill>
              </a:defRPr>
            </a:lvl2pPr>
            <a:lvl3pPr marL="684213" indent="-228600">
              <a:lnSpc>
                <a:spcPct val="100000"/>
              </a:lnSpc>
              <a:spcBef>
                <a:spcPts val="500"/>
              </a:spcBef>
              <a:spcAft>
                <a:spcPts val="600"/>
              </a:spcAft>
              <a:defRPr sz="2000">
                <a:solidFill>
                  <a:schemeClr val="tx2"/>
                </a:solidFill>
              </a:defRPr>
            </a:lvl3pPr>
            <a:lvl4pPr marL="914400" indent="-228600">
              <a:lnSpc>
                <a:spcPct val="100000"/>
              </a:lnSpc>
              <a:spcBef>
                <a:spcPts val="500"/>
              </a:spcBef>
              <a:spcAft>
                <a:spcPts val="600"/>
              </a:spcAft>
              <a:defRPr sz="1800">
                <a:solidFill>
                  <a:schemeClr val="tx2"/>
                </a:solidFill>
              </a:defRPr>
            </a:lvl4pPr>
            <a:lvl5pPr marL="1144588" indent="-228600">
              <a:lnSpc>
                <a:spcPct val="100000"/>
              </a:lnSpc>
              <a:spcBef>
                <a:spcPts val="500"/>
              </a:spcBef>
              <a:spcAft>
                <a:spcPts val="600"/>
              </a:spcAft>
              <a:defRPr sz="18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9" name="Title Border">
            <a:extLst>
              <a:ext uri="{FF2B5EF4-FFF2-40B4-BE49-F238E27FC236}">
                <a16:creationId xmlns:a16="http://schemas.microsoft.com/office/drawing/2014/main" id="{5E3E830F-DE1F-4A8F-992F-1D4BF5866636}"/>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2830867638"/>
      </p:ext>
    </p:extLst>
  </p:cSld>
  <p:clrMapOvr>
    <a:masterClrMapping/>
  </p:clrMapOvr>
  <p:hf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Title and 3 Content Columns">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2023, Amazon Web Services, Inc. or its affiliates. All rights reserved.</a:t>
            </a:r>
          </a:p>
        </p:txBody>
      </p:sp>
      <p:sp>
        <p:nvSpPr>
          <p:cNvPr id="3"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pPr/>
              <a:t>‹Nr.›</a:t>
            </a:fld>
            <a:endParaRPr lang="en-US"/>
          </a:p>
        </p:txBody>
      </p:sp>
      <p:sp>
        <p:nvSpPr>
          <p:cNvPr id="2" name="Title">
            <a:extLst>
              <a:ext uri="{FF2B5EF4-FFF2-40B4-BE49-F238E27FC236}">
                <a16:creationId xmlns:a16="http://schemas.microsoft.com/office/drawing/2014/main" id="{5F8A0ED5-8D88-437F-965F-590C0BD195F1}"/>
              </a:ext>
            </a:extLst>
          </p:cNvPr>
          <p:cNvSpPr>
            <a:spLocks noGrp="1"/>
          </p:cNvSpPr>
          <p:nvPr>
            <p:ph type="title" hasCustomPrompt="1"/>
          </p:nvPr>
        </p:nvSpPr>
        <p:spPr>
          <a:xfrm>
            <a:off x="365760" y="301752"/>
            <a:ext cx="11569209" cy="731318"/>
          </a:xfrm>
        </p:spPr>
        <p:txBody>
          <a:bodyPr/>
          <a:lstStyle>
            <a:lvl1pPr>
              <a:defRPr/>
            </a:lvl1pPr>
          </a:lstStyle>
          <a:p>
            <a:r>
              <a:rPr lang="en-US" dirty="0"/>
              <a:t>Title and 3 content columns</a:t>
            </a:r>
          </a:p>
        </p:txBody>
      </p:sp>
      <p:sp>
        <p:nvSpPr>
          <p:cNvPr id="7" name="Content Left">
            <a:extLst>
              <a:ext uri="{FF2B5EF4-FFF2-40B4-BE49-F238E27FC236}">
                <a16:creationId xmlns:a16="http://schemas.microsoft.com/office/drawing/2014/main" id="{8A73B5A2-5001-4FA4-B113-0F6124F1F6A0}"/>
              </a:ext>
            </a:extLst>
          </p:cNvPr>
          <p:cNvSpPr>
            <a:spLocks noGrp="1"/>
          </p:cNvSpPr>
          <p:nvPr>
            <p:ph type="body" idx="1" hasCustomPrompt="1"/>
          </p:nvPr>
        </p:nvSpPr>
        <p:spPr>
          <a:xfrm>
            <a:off x="365760" y="1143000"/>
            <a:ext cx="3749040" cy="5291750"/>
          </a:xfrm>
        </p:spPr>
        <p:txBody>
          <a:bodyPr>
            <a:noAutofit/>
          </a:bodyPr>
          <a:lstStyle>
            <a:lvl1pPr>
              <a:lnSpc>
                <a:spcPct val="100000"/>
              </a:lnSpc>
              <a:spcBef>
                <a:spcPts val="500"/>
              </a:spcBef>
              <a:spcAft>
                <a:spcPts val="600"/>
              </a:spcAft>
              <a:defRPr sz="2800">
                <a:solidFill>
                  <a:schemeClr val="tx2"/>
                </a:solidFill>
              </a:defRPr>
            </a:lvl1pPr>
            <a:lvl2pPr marL="461963" indent="-228600">
              <a:lnSpc>
                <a:spcPct val="100000"/>
              </a:lnSpc>
              <a:spcBef>
                <a:spcPts val="500"/>
              </a:spcBef>
              <a:spcAft>
                <a:spcPts val="600"/>
              </a:spcAft>
              <a:defRPr sz="2400">
                <a:solidFill>
                  <a:schemeClr val="tx2"/>
                </a:solidFill>
              </a:defRPr>
            </a:lvl2pPr>
            <a:lvl3pPr marL="684213" indent="-228600">
              <a:lnSpc>
                <a:spcPct val="100000"/>
              </a:lnSpc>
              <a:spcBef>
                <a:spcPts val="500"/>
              </a:spcBef>
              <a:spcAft>
                <a:spcPts val="600"/>
              </a:spcAft>
              <a:defRPr sz="2000">
                <a:solidFill>
                  <a:schemeClr val="tx2"/>
                </a:solidFill>
              </a:defRPr>
            </a:lvl3pPr>
            <a:lvl4pPr marL="914400" indent="-228600">
              <a:lnSpc>
                <a:spcPct val="100000"/>
              </a:lnSpc>
              <a:spcBef>
                <a:spcPts val="500"/>
              </a:spcBef>
              <a:spcAft>
                <a:spcPts val="600"/>
              </a:spcAft>
              <a:defRPr sz="1800">
                <a:solidFill>
                  <a:schemeClr val="tx2"/>
                </a:solidFill>
              </a:defRPr>
            </a:lvl4pPr>
            <a:lvl5pPr marL="1144588" indent="-228600">
              <a:lnSpc>
                <a:spcPct val="100000"/>
              </a:lnSpc>
              <a:spcBef>
                <a:spcPts val="500"/>
              </a:spcBef>
              <a:spcAft>
                <a:spcPts val="600"/>
              </a:spcAft>
              <a:defRPr sz="18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8" name="Content Middle">
            <a:extLst>
              <a:ext uri="{FF2B5EF4-FFF2-40B4-BE49-F238E27FC236}">
                <a16:creationId xmlns:a16="http://schemas.microsoft.com/office/drawing/2014/main" id="{951E617C-D9F7-4098-883E-6A048DBCF862}"/>
              </a:ext>
            </a:extLst>
          </p:cNvPr>
          <p:cNvSpPr>
            <a:spLocks noGrp="1"/>
          </p:cNvSpPr>
          <p:nvPr>
            <p:ph type="body" idx="2" hasCustomPrompt="1"/>
          </p:nvPr>
        </p:nvSpPr>
        <p:spPr>
          <a:xfrm>
            <a:off x="4251960" y="1143000"/>
            <a:ext cx="3749040" cy="5291750"/>
          </a:xfrm>
        </p:spPr>
        <p:txBody>
          <a:bodyPr>
            <a:noAutofit/>
          </a:bodyPr>
          <a:lstStyle>
            <a:lvl1pPr>
              <a:lnSpc>
                <a:spcPct val="100000"/>
              </a:lnSpc>
              <a:spcBef>
                <a:spcPts val="500"/>
              </a:spcBef>
              <a:spcAft>
                <a:spcPts val="600"/>
              </a:spcAft>
              <a:defRPr sz="2800">
                <a:solidFill>
                  <a:schemeClr val="tx2"/>
                </a:solidFill>
              </a:defRPr>
            </a:lvl1pPr>
            <a:lvl2pPr marL="461963" indent="-228600">
              <a:lnSpc>
                <a:spcPct val="100000"/>
              </a:lnSpc>
              <a:spcBef>
                <a:spcPts val="500"/>
              </a:spcBef>
              <a:spcAft>
                <a:spcPts val="600"/>
              </a:spcAft>
              <a:defRPr sz="2400">
                <a:solidFill>
                  <a:schemeClr val="tx2"/>
                </a:solidFill>
              </a:defRPr>
            </a:lvl2pPr>
            <a:lvl3pPr marL="684213" indent="-228600">
              <a:lnSpc>
                <a:spcPct val="100000"/>
              </a:lnSpc>
              <a:spcBef>
                <a:spcPts val="500"/>
              </a:spcBef>
              <a:spcAft>
                <a:spcPts val="600"/>
              </a:spcAft>
              <a:defRPr sz="2000">
                <a:solidFill>
                  <a:schemeClr val="tx2"/>
                </a:solidFill>
              </a:defRPr>
            </a:lvl3pPr>
            <a:lvl4pPr marL="914400" indent="-228600">
              <a:lnSpc>
                <a:spcPct val="100000"/>
              </a:lnSpc>
              <a:spcBef>
                <a:spcPts val="500"/>
              </a:spcBef>
              <a:spcAft>
                <a:spcPts val="600"/>
              </a:spcAft>
              <a:defRPr sz="1800">
                <a:solidFill>
                  <a:schemeClr val="tx2"/>
                </a:solidFill>
              </a:defRPr>
            </a:lvl4pPr>
            <a:lvl5pPr marL="1144588" indent="-228600">
              <a:lnSpc>
                <a:spcPct val="100000"/>
              </a:lnSpc>
              <a:spcBef>
                <a:spcPts val="500"/>
              </a:spcBef>
              <a:spcAft>
                <a:spcPts val="600"/>
              </a:spcAft>
              <a:defRPr sz="18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9" name="Content Right">
            <a:extLst>
              <a:ext uri="{FF2B5EF4-FFF2-40B4-BE49-F238E27FC236}">
                <a16:creationId xmlns:a16="http://schemas.microsoft.com/office/drawing/2014/main" id="{A8A7CEA5-195D-4DB0-B5A3-06CEEA93C108}"/>
              </a:ext>
            </a:extLst>
          </p:cNvPr>
          <p:cNvSpPr>
            <a:spLocks noGrp="1"/>
          </p:cNvSpPr>
          <p:nvPr>
            <p:ph type="body" idx="3" hasCustomPrompt="1"/>
          </p:nvPr>
        </p:nvSpPr>
        <p:spPr>
          <a:xfrm>
            <a:off x="8138160" y="1143000"/>
            <a:ext cx="3749040" cy="5291750"/>
          </a:xfrm>
        </p:spPr>
        <p:txBody>
          <a:bodyPr>
            <a:noAutofit/>
          </a:bodyPr>
          <a:lstStyle>
            <a:lvl1pPr>
              <a:lnSpc>
                <a:spcPct val="100000"/>
              </a:lnSpc>
              <a:spcBef>
                <a:spcPts val="500"/>
              </a:spcBef>
              <a:spcAft>
                <a:spcPts val="600"/>
              </a:spcAft>
              <a:defRPr sz="2800">
                <a:solidFill>
                  <a:schemeClr val="tx2"/>
                </a:solidFill>
              </a:defRPr>
            </a:lvl1pPr>
            <a:lvl2pPr marL="461963" indent="-228600">
              <a:lnSpc>
                <a:spcPct val="100000"/>
              </a:lnSpc>
              <a:spcBef>
                <a:spcPts val="500"/>
              </a:spcBef>
              <a:spcAft>
                <a:spcPts val="600"/>
              </a:spcAft>
              <a:defRPr sz="2400">
                <a:solidFill>
                  <a:schemeClr val="tx2"/>
                </a:solidFill>
              </a:defRPr>
            </a:lvl2pPr>
            <a:lvl3pPr marL="684213" indent="-228600">
              <a:lnSpc>
                <a:spcPct val="100000"/>
              </a:lnSpc>
              <a:spcBef>
                <a:spcPts val="500"/>
              </a:spcBef>
              <a:spcAft>
                <a:spcPts val="600"/>
              </a:spcAft>
              <a:defRPr sz="2000">
                <a:solidFill>
                  <a:schemeClr val="tx2"/>
                </a:solidFill>
              </a:defRPr>
            </a:lvl3pPr>
            <a:lvl4pPr marL="914400" indent="-228600">
              <a:lnSpc>
                <a:spcPct val="100000"/>
              </a:lnSpc>
              <a:spcBef>
                <a:spcPts val="500"/>
              </a:spcBef>
              <a:spcAft>
                <a:spcPts val="600"/>
              </a:spcAft>
              <a:defRPr sz="1800">
                <a:solidFill>
                  <a:schemeClr val="tx2"/>
                </a:solidFill>
              </a:defRPr>
            </a:lvl4pPr>
            <a:lvl5pPr marL="1144588" indent="-228600">
              <a:lnSpc>
                <a:spcPct val="100000"/>
              </a:lnSpc>
              <a:spcBef>
                <a:spcPts val="500"/>
              </a:spcBef>
              <a:spcAft>
                <a:spcPts val="600"/>
              </a:spcAft>
              <a:defRPr sz="18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9" name="Title Border">
            <a:extLst>
              <a:ext uri="{FF2B5EF4-FFF2-40B4-BE49-F238E27FC236}">
                <a16:creationId xmlns:a16="http://schemas.microsoft.com/office/drawing/2014/main" id="{849E56B7-246D-4386-B8C5-E253AD940C1B}"/>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3315955833"/>
      </p:ext>
    </p:extLst>
  </p:cSld>
  <p:clrMapOvr>
    <a:masterClrMapping/>
  </p:clrMapOvr>
  <p:hf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Title, 3 Headers, and 3 Text Columns">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2023, Amazon Web Services, Inc. or its affiliates. All rights reserved.</a:t>
            </a:r>
          </a:p>
        </p:txBody>
      </p:sp>
      <p:sp>
        <p:nvSpPr>
          <p:cNvPr id="10"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pPr/>
              <a:t>‹Nr.›</a:t>
            </a:fld>
            <a:endParaRPr lang="en-US"/>
          </a:p>
        </p:txBody>
      </p:sp>
      <p:sp>
        <p:nvSpPr>
          <p:cNvPr id="2" name="Title">
            <a:extLst>
              <a:ext uri="{FF2B5EF4-FFF2-40B4-BE49-F238E27FC236}">
                <a16:creationId xmlns:a16="http://schemas.microsoft.com/office/drawing/2014/main" id="{75DBD6AA-5E11-44A8-900B-2519518B0622}"/>
              </a:ext>
            </a:extLst>
          </p:cNvPr>
          <p:cNvSpPr>
            <a:spLocks noGrp="1"/>
          </p:cNvSpPr>
          <p:nvPr>
            <p:ph type="title" hasCustomPrompt="1"/>
          </p:nvPr>
        </p:nvSpPr>
        <p:spPr>
          <a:xfrm>
            <a:off x="365760" y="301752"/>
            <a:ext cx="11569209" cy="731318"/>
          </a:xfrm>
        </p:spPr>
        <p:txBody>
          <a:bodyPr/>
          <a:lstStyle>
            <a:lvl1pPr>
              <a:lnSpc>
                <a:spcPct val="100000"/>
              </a:lnSpc>
              <a:defRPr/>
            </a:lvl1pPr>
          </a:lstStyle>
          <a:p>
            <a:r>
              <a:rPr lang="en-US" dirty="0"/>
              <a:t>Title and 3 header and text columns</a:t>
            </a:r>
          </a:p>
        </p:txBody>
      </p:sp>
      <p:sp>
        <p:nvSpPr>
          <p:cNvPr id="3" name="Content Header Left">
            <a:extLst>
              <a:ext uri="{FF2B5EF4-FFF2-40B4-BE49-F238E27FC236}">
                <a16:creationId xmlns:a16="http://schemas.microsoft.com/office/drawing/2014/main" id="{CEBB69C5-28A4-4F99-A9FE-572F9D53CF4E}"/>
              </a:ext>
            </a:extLst>
          </p:cNvPr>
          <p:cNvSpPr>
            <a:spLocks noGrp="1"/>
          </p:cNvSpPr>
          <p:nvPr>
            <p:ph type="subTitle" idx="4" hasCustomPrompt="1"/>
          </p:nvPr>
        </p:nvSpPr>
        <p:spPr>
          <a:xfrm>
            <a:off x="365760" y="1051560"/>
            <a:ext cx="374904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7" name="Content Left">
            <a:extLst>
              <a:ext uri="{FF2B5EF4-FFF2-40B4-BE49-F238E27FC236}">
                <a16:creationId xmlns:a16="http://schemas.microsoft.com/office/drawing/2014/main" id="{5ACBD598-6775-4223-B2AB-B169A112E3FF}"/>
              </a:ext>
            </a:extLst>
          </p:cNvPr>
          <p:cNvSpPr>
            <a:spLocks noGrp="1"/>
          </p:cNvSpPr>
          <p:nvPr>
            <p:ph type="body" idx="1" hasCustomPrompt="1"/>
          </p:nvPr>
        </p:nvSpPr>
        <p:spPr>
          <a:xfrm>
            <a:off x="365760" y="1591056"/>
            <a:ext cx="3749040" cy="4843688"/>
          </a:xfrm>
        </p:spPr>
        <p:txBody>
          <a:bodyPr>
            <a:noAutofit/>
          </a:bodyPr>
          <a:lstStyle>
            <a:lvl1pPr>
              <a:lnSpc>
                <a:spcPct val="100000"/>
              </a:lnSpc>
              <a:spcBef>
                <a:spcPts val="500"/>
              </a:spcBef>
              <a:spcAft>
                <a:spcPts val="600"/>
              </a:spcAft>
              <a:defRPr sz="2800">
                <a:solidFill>
                  <a:schemeClr val="tx2"/>
                </a:solidFill>
              </a:defRPr>
            </a:lvl1pPr>
            <a:lvl2pPr marL="461963" indent="-228600">
              <a:lnSpc>
                <a:spcPct val="100000"/>
              </a:lnSpc>
              <a:spcBef>
                <a:spcPts val="500"/>
              </a:spcBef>
              <a:spcAft>
                <a:spcPts val="600"/>
              </a:spcAft>
              <a:defRPr sz="2400">
                <a:solidFill>
                  <a:schemeClr val="tx2"/>
                </a:solidFill>
              </a:defRPr>
            </a:lvl2pPr>
            <a:lvl3pPr marL="684213" indent="-228600">
              <a:lnSpc>
                <a:spcPct val="100000"/>
              </a:lnSpc>
              <a:spcBef>
                <a:spcPts val="500"/>
              </a:spcBef>
              <a:spcAft>
                <a:spcPts val="600"/>
              </a:spcAft>
              <a:defRPr sz="2000">
                <a:solidFill>
                  <a:schemeClr val="tx2"/>
                </a:solidFill>
              </a:defRPr>
            </a:lvl3pPr>
            <a:lvl4pPr marL="914400" indent="-228600">
              <a:lnSpc>
                <a:spcPct val="100000"/>
              </a:lnSpc>
              <a:spcBef>
                <a:spcPts val="500"/>
              </a:spcBef>
              <a:spcAft>
                <a:spcPts val="600"/>
              </a:spcAft>
              <a:defRPr sz="1800">
                <a:solidFill>
                  <a:schemeClr val="tx2"/>
                </a:solidFill>
              </a:defRPr>
            </a:lvl4pPr>
            <a:lvl5pPr marL="1144588" indent="-228600">
              <a:lnSpc>
                <a:spcPct val="100000"/>
              </a:lnSpc>
              <a:spcBef>
                <a:spcPts val="500"/>
              </a:spcBef>
              <a:spcAft>
                <a:spcPts val="600"/>
              </a:spcAft>
              <a:defRPr sz="18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4" name="Content Header Middle">
            <a:extLst>
              <a:ext uri="{FF2B5EF4-FFF2-40B4-BE49-F238E27FC236}">
                <a16:creationId xmlns:a16="http://schemas.microsoft.com/office/drawing/2014/main" id="{04C41CFA-9BF9-474A-89A9-E22790A538E2}"/>
              </a:ext>
            </a:extLst>
          </p:cNvPr>
          <p:cNvSpPr>
            <a:spLocks noGrp="1"/>
          </p:cNvSpPr>
          <p:nvPr>
            <p:ph type="subTitle" idx="5" hasCustomPrompt="1"/>
          </p:nvPr>
        </p:nvSpPr>
        <p:spPr>
          <a:xfrm>
            <a:off x="4253455" y="1051560"/>
            <a:ext cx="374904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8" name="Content Middle">
            <a:extLst>
              <a:ext uri="{FF2B5EF4-FFF2-40B4-BE49-F238E27FC236}">
                <a16:creationId xmlns:a16="http://schemas.microsoft.com/office/drawing/2014/main" id="{7F5B85B9-BABC-44F6-B2AE-99F02670D702}"/>
              </a:ext>
            </a:extLst>
          </p:cNvPr>
          <p:cNvSpPr>
            <a:spLocks noGrp="1"/>
          </p:cNvSpPr>
          <p:nvPr>
            <p:ph type="body" idx="2" hasCustomPrompt="1"/>
          </p:nvPr>
        </p:nvSpPr>
        <p:spPr>
          <a:xfrm>
            <a:off x="4253455" y="1591056"/>
            <a:ext cx="3749040" cy="4843688"/>
          </a:xfrm>
        </p:spPr>
        <p:txBody>
          <a:bodyPr>
            <a:noAutofit/>
          </a:bodyPr>
          <a:lstStyle>
            <a:lvl1pPr>
              <a:lnSpc>
                <a:spcPct val="100000"/>
              </a:lnSpc>
              <a:spcBef>
                <a:spcPts val="500"/>
              </a:spcBef>
              <a:spcAft>
                <a:spcPts val="600"/>
              </a:spcAft>
              <a:defRPr sz="2800">
                <a:solidFill>
                  <a:schemeClr val="tx2"/>
                </a:solidFill>
              </a:defRPr>
            </a:lvl1pPr>
            <a:lvl2pPr marL="461963" indent="-228600">
              <a:lnSpc>
                <a:spcPct val="100000"/>
              </a:lnSpc>
              <a:spcBef>
                <a:spcPts val="500"/>
              </a:spcBef>
              <a:spcAft>
                <a:spcPts val="600"/>
              </a:spcAft>
              <a:defRPr sz="2400">
                <a:solidFill>
                  <a:schemeClr val="tx2"/>
                </a:solidFill>
              </a:defRPr>
            </a:lvl2pPr>
            <a:lvl3pPr marL="684213" indent="-228600">
              <a:lnSpc>
                <a:spcPct val="100000"/>
              </a:lnSpc>
              <a:spcBef>
                <a:spcPts val="500"/>
              </a:spcBef>
              <a:spcAft>
                <a:spcPts val="600"/>
              </a:spcAft>
              <a:defRPr sz="2000">
                <a:solidFill>
                  <a:schemeClr val="tx2"/>
                </a:solidFill>
              </a:defRPr>
            </a:lvl3pPr>
            <a:lvl4pPr marL="914400" indent="-228600">
              <a:lnSpc>
                <a:spcPct val="100000"/>
              </a:lnSpc>
              <a:spcBef>
                <a:spcPts val="500"/>
              </a:spcBef>
              <a:spcAft>
                <a:spcPts val="600"/>
              </a:spcAft>
              <a:defRPr sz="1800">
                <a:solidFill>
                  <a:schemeClr val="tx2"/>
                </a:solidFill>
              </a:defRPr>
            </a:lvl4pPr>
            <a:lvl5pPr marL="1144588" indent="-228600">
              <a:lnSpc>
                <a:spcPct val="100000"/>
              </a:lnSpc>
              <a:spcBef>
                <a:spcPts val="500"/>
              </a:spcBef>
              <a:spcAft>
                <a:spcPts val="600"/>
              </a:spcAft>
              <a:defRPr sz="18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5" name="Content Header Right">
            <a:extLst>
              <a:ext uri="{FF2B5EF4-FFF2-40B4-BE49-F238E27FC236}">
                <a16:creationId xmlns:a16="http://schemas.microsoft.com/office/drawing/2014/main" id="{B3EBECE3-35F9-4AF4-A8A7-FD546C7C32D6}"/>
              </a:ext>
            </a:extLst>
          </p:cNvPr>
          <p:cNvSpPr>
            <a:spLocks noGrp="1"/>
          </p:cNvSpPr>
          <p:nvPr>
            <p:ph type="subTitle" idx="6" hasCustomPrompt="1"/>
          </p:nvPr>
        </p:nvSpPr>
        <p:spPr>
          <a:xfrm>
            <a:off x="8141150" y="1051560"/>
            <a:ext cx="374904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9" name="Content Right">
            <a:extLst>
              <a:ext uri="{FF2B5EF4-FFF2-40B4-BE49-F238E27FC236}">
                <a16:creationId xmlns:a16="http://schemas.microsoft.com/office/drawing/2014/main" id="{92466994-EA21-45EA-9DC6-3C179254B3A8}"/>
              </a:ext>
            </a:extLst>
          </p:cNvPr>
          <p:cNvSpPr>
            <a:spLocks noGrp="1"/>
          </p:cNvSpPr>
          <p:nvPr>
            <p:ph type="body" idx="3" hasCustomPrompt="1"/>
          </p:nvPr>
        </p:nvSpPr>
        <p:spPr>
          <a:xfrm>
            <a:off x="8141150" y="1591056"/>
            <a:ext cx="3749040" cy="4843688"/>
          </a:xfrm>
        </p:spPr>
        <p:txBody>
          <a:bodyPr>
            <a:noAutofit/>
          </a:bodyPr>
          <a:lstStyle>
            <a:lvl1pPr>
              <a:lnSpc>
                <a:spcPct val="100000"/>
              </a:lnSpc>
              <a:spcBef>
                <a:spcPts val="500"/>
              </a:spcBef>
              <a:spcAft>
                <a:spcPts val="600"/>
              </a:spcAft>
              <a:defRPr sz="2800">
                <a:solidFill>
                  <a:schemeClr val="tx2"/>
                </a:solidFill>
              </a:defRPr>
            </a:lvl1pPr>
            <a:lvl2pPr marL="461963" indent="-228600">
              <a:lnSpc>
                <a:spcPct val="100000"/>
              </a:lnSpc>
              <a:spcBef>
                <a:spcPts val="500"/>
              </a:spcBef>
              <a:spcAft>
                <a:spcPts val="600"/>
              </a:spcAft>
              <a:defRPr sz="2400">
                <a:solidFill>
                  <a:schemeClr val="tx2"/>
                </a:solidFill>
              </a:defRPr>
            </a:lvl2pPr>
            <a:lvl3pPr marL="684213" indent="-228600">
              <a:lnSpc>
                <a:spcPct val="100000"/>
              </a:lnSpc>
              <a:spcBef>
                <a:spcPts val="500"/>
              </a:spcBef>
              <a:spcAft>
                <a:spcPts val="600"/>
              </a:spcAft>
              <a:defRPr sz="2000">
                <a:solidFill>
                  <a:schemeClr val="tx2"/>
                </a:solidFill>
              </a:defRPr>
            </a:lvl3pPr>
            <a:lvl4pPr marL="914400" indent="-228600">
              <a:lnSpc>
                <a:spcPct val="100000"/>
              </a:lnSpc>
              <a:spcBef>
                <a:spcPts val="500"/>
              </a:spcBef>
              <a:spcAft>
                <a:spcPts val="600"/>
              </a:spcAft>
              <a:defRPr sz="1800">
                <a:solidFill>
                  <a:schemeClr val="tx2"/>
                </a:solidFill>
              </a:defRPr>
            </a:lvl4pPr>
            <a:lvl5pPr marL="1144588" indent="-228600">
              <a:lnSpc>
                <a:spcPct val="100000"/>
              </a:lnSpc>
              <a:spcBef>
                <a:spcPts val="500"/>
              </a:spcBef>
              <a:spcAft>
                <a:spcPts val="600"/>
              </a:spcAft>
              <a:defRPr sz="18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Tree>
    <p:custDataLst>
      <p:tags r:id="rId1"/>
    </p:custDataLst>
    <p:extLst>
      <p:ext uri="{BB962C8B-B14F-4D97-AF65-F5344CB8AC3E}">
        <p14:creationId xmlns:p14="http://schemas.microsoft.com/office/powerpoint/2010/main" val="4050351890"/>
      </p:ext>
    </p:extLst>
  </p:cSld>
  <p:clrMapOvr>
    <a:masterClrMapping/>
  </p:clrMapOvr>
  <p:hf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p:cSld name="Title, 3 Pictures, 3 Headers, and 3 Text Columns">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2023, Amazon Web Services, Inc. or its affiliates. All rights reserved.</a:t>
            </a:r>
          </a:p>
        </p:txBody>
      </p:sp>
      <p:sp>
        <p:nvSpPr>
          <p:cNvPr id="10"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pPr/>
              <a:t>‹Nr.›</a:t>
            </a:fld>
            <a:endParaRPr lang="en-US"/>
          </a:p>
        </p:txBody>
      </p:sp>
      <p:sp>
        <p:nvSpPr>
          <p:cNvPr id="2" name="Title">
            <a:extLst>
              <a:ext uri="{FF2B5EF4-FFF2-40B4-BE49-F238E27FC236}">
                <a16:creationId xmlns:a16="http://schemas.microsoft.com/office/drawing/2014/main" id="{75DBD6AA-5E11-44A8-900B-2519518B0622}"/>
              </a:ext>
            </a:extLst>
          </p:cNvPr>
          <p:cNvSpPr>
            <a:spLocks noGrp="1"/>
          </p:cNvSpPr>
          <p:nvPr>
            <p:ph type="title" hasCustomPrompt="1"/>
          </p:nvPr>
        </p:nvSpPr>
        <p:spPr>
          <a:xfrm>
            <a:off x="365760" y="301752"/>
            <a:ext cx="11569209" cy="731318"/>
          </a:xfrm>
        </p:spPr>
        <p:txBody>
          <a:bodyPr/>
          <a:lstStyle>
            <a:lvl1pPr>
              <a:lnSpc>
                <a:spcPct val="100000"/>
              </a:lnSpc>
              <a:defRPr/>
            </a:lvl1pPr>
          </a:lstStyle>
          <a:p>
            <a:r>
              <a:rPr lang="en-US" dirty="0"/>
              <a:t>Title, 3 picture and header and text columns</a:t>
            </a:r>
          </a:p>
        </p:txBody>
      </p:sp>
      <p:sp>
        <p:nvSpPr>
          <p:cNvPr id="11" name="Picture Left">
            <a:extLst>
              <a:ext uri="{FF2B5EF4-FFF2-40B4-BE49-F238E27FC236}">
                <a16:creationId xmlns:a16="http://schemas.microsoft.com/office/drawing/2014/main" id="{97C88FB1-7BD6-48D3-9B99-1098619F5246}"/>
              </a:ext>
              <a:ext uri="{C183D7F6-B498-43B3-948B-1728B52AA6E4}">
                <adec:decorative xmlns:adec="http://schemas.microsoft.com/office/drawing/2017/decorative" val="1"/>
              </a:ext>
            </a:extLst>
          </p:cNvPr>
          <p:cNvSpPr>
            <a:spLocks noGrp="1"/>
          </p:cNvSpPr>
          <p:nvPr>
            <p:ph idx="7" hasCustomPrompt="1"/>
          </p:nvPr>
        </p:nvSpPr>
        <p:spPr>
          <a:xfrm>
            <a:off x="1097280" y="1051560"/>
            <a:ext cx="2286000" cy="2286000"/>
          </a:xfrm>
        </p:spPr>
        <p:txBody>
          <a:bodyPr anchor="t"/>
          <a:lstStyle>
            <a:lvl1pPr marL="0" indent="0" algn="ctr">
              <a:buNone/>
              <a:defRPr sz="3200">
                <a:solidFill>
                  <a:schemeClr val="tx2"/>
                </a:solidFill>
              </a:defRPr>
            </a:lvl1pPr>
          </a:lstStyle>
          <a:p>
            <a:r>
              <a:rPr lang="en-US"/>
              <a:t>Click icon to add image</a:t>
            </a:r>
          </a:p>
        </p:txBody>
      </p:sp>
      <p:sp>
        <p:nvSpPr>
          <p:cNvPr id="3" name="Content Header Left">
            <a:extLst>
              <a:ext uri="{FF2B5EF4-FFF2-40B4-BE49-F238E27FC236}">
                <a16:creationId xmlns:a16="http://schemas.microsoft.com/office/drawing/2014/main" id="{CEBB69C5-28A4-4F99-A9FE-572F9D53CF4E}"/>
              </a:ext>
            </a:extLst>
          </p:cNvPr>
          <p:cNvSpPr>
            <a:spLocks noGrp="1"/>
          </p:cNvSpPr>
          <p:nvPr>
            <p:ph type="subTitle" idx="4" hasCustomPrompt="1"/>
          </p:nvPr>
        </p:nvSpPr>
        <p:spPr>
          <a:xfrm>
            <a:off x="365760" y="3364992"/>
            <a:ext cx="374904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7" name="Content Left">
            <a:extLst>
              <a:ext uri="{FF2B5EF4-FFF2-40B4-BE49-F238E27FC236}">
                <a16:creationId xmlns:a16="http://schemas.microsoft.com/office/drawing/2014/main" id="{5ACBD598-6775-4223-B2AB-B169A112E3FF}"/>
              </a:ext>
            </a:extLst>
          </p:cNvPr>
          <p:cNvSpPr>
            <a:spLocks noGrp="1"/>
          </p:cNvSpPr>
          <p:nvPr>
            <p:ph type="body" idx="1" hasCustomPrompt="1"/>
          </p:nvPr>
        </p:nvSpPr>
        <p:spPr>
          <a:xfrm>
            <a:off x="365760" y="3895344"/>
            <a:ext cx="3749040" cy="2539399"/>
          </a:xfrm>
        </p:spPr>
        <p:txBody>
          <a:bodyPr>
            <a:noAutofit/>
          </a:bodyPr>
          <a:lstStyle>
            <a:lvl1pPr>
              <a:lnSpc>
                <a:spcPct val="100000"/>
              </a:lnSpc>
              <a:spcBef>
                <a:spcPts val="500"/>
              </a:spcBef>
              <a:spcAft>
                <a:spcPts val="600"/>
              </a:spcAft>
              <a:defRPr sz="2800">
                <a:solidFill>
                  <a:schemeClr val="tx2"/>
                </a:solidFill>
              </a:defRPr>
            </a:lvl1pPr>
            <a:lvl2pPr marL="461963" indent="-228600">
              <a:lnSpc>
                <a:spcPct val="100000"/>
              </a:lnSpc>
              <a:spcBef>
                <a:spcPts val="500"/>
              </a:spcBef>
              <a:spcAft>
                <a:spcPts val="600"/>
              </a:spcAft>
              <a:defRPr sz="2400">
                <a:solidFill>
                  <a:schemeClr val="tx2"/>
                </a:solidFill>
              </a:defRPr>
            </a:lvl2pPr>
            <a:lvl3pPr marL="684213" indent="-228600">
              <a:lnSpc>
                <a:spcPct val="100000"/>
              </a:lnSpc>
              <a:spcBef>
                <a:spcPts val="500"/>
              </a:spcBef>
              <a:spcAft>
                <a:spcPts val="600"/>
              </a:spcAft>
              <a:defRPr sz="2000">
                <a:solidFill>
                  <a:schemeClr val="tx2"/>
                </a:solidFill>
              </a:defRPr>
            </a:lvl3pPr>
            <a:lvl4pPr marL="914400" indent="-228600">
              <a:lnSpc>
                <a:spcPct val="100000"/>
              </a:lnSpc>
              <a:spcBef>
                <a:spcPts val="500"/>
              </a:spcBef>
              <a:spcAft>
                <a:spcPts val="600"/>
              </a:spcAft>
              <a:defRPr sz="1800">
                <a:solidFill>
                  <a:schemeClr val="tx2"/>
                </a:solidFill>
              </a:defRPr>
            </a:lvl4pPr>
            <a:lvl5pPr marL="1144588" indent="-228600">
              <a:lnSpc>
                <a:spcPct val="100000"/>
              </a:lnSpc>
              <a:spcBef>
                <a:spcPts val="500"/>
              </a:spcBef>
              <a:spcAft>
                <a:spcPts val="600"/>
              </a:spcAft>
              <a:defRPr sz="18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2" name="Picture Middle">
            <a:extLst>
              <a:ext uri="{FF2B5EF4-FFF2-40B4-BE49-F238E27FC236}">
                <a16:creationId xmlns:a16="http://schemas.microsoft.com/office/drawing/2014/main" id="{536ADC96-59CC-4670-BA80-757A11151BF9}"/>
              </a:ext>
              <a:ext uri="{C183D7F6-B498-43B3-948B-1728B52AA6E4}">
                <adec:decorative xmlns:adec="http://schemas.microsoft.com/office/drawing/2017/decorative" val="1"/>
              </a:ext>
            </a:extLst>
          </p:cNvPr>
          <p:cNvSpPr>
            <a:spLocks noGrp="1"/>
          </p:cNvSpPr>
          <p:nvPr>
            <p:ph idx="8" hasCustomPrompt="1"/>
          </p:nvPr>
        </p:nvSpPr>
        <p:spPr>
          <a:xfrm>
            <a:off x="4983480" y="1051560"/>
            <a:ext cx="2286000" cy="2286000"/>
          </a:xfrm>
        </p:spPr>
        <p:txBody>
          <a:bodyPr anchor="t"/>
          <a:lstStyle>
            <a:lvl1pPr marL="0" indent="0" algn="ctr">
              <a:buNone/>
              <a:defRPr sz="3200">
                <a:solidFill>
                  <a:schemeClr val="tx2"/>
                </a:solidFill>
              </a:defRPr>
            </a:lvl1pPr>
          </a:lstStyle>
          <a:p>
            <a:r>
              <a:rPr lang="en-US"/>
              <a:t>Click icon to add image</a:t>
            </a:r>
          </a:p>
        </p:txBody>
      </p:sp>
      <p:sp>
        <p:nvSpPr>
          <p:cNvPr id="4" name="Content Header Middle">
            <a:extLst>
              <a:ext uri="{FF2B5EF4-FFF2-40B4-BE49-F238E27FC236}">
                <a16:creationId xmlns:a16="http://schemas.microsoft.com/office/drawing/2014/main" id="{04C41CFA-9BF9-474A-89A9-E22790A538E2}"/>
              </a:ext>
            </a:extLst>
          </p:cNvPr>
          <p:cNvSpPr>
            <a:spLocks noGrp="1"/>
          </p:cNvSpPr>
          <p:nvPr>
            <p:ph type="subTitle" idx="5" hasCustomPrompt="1"/>
          </p:nvPr>
        </p:nvSpPr>
        <p:spPr>
          <a:xfrm>
            <a:off x="4251960" y="3364992"/>
            <a:ext cx="374904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8" name="Content Middle">
            <a:extLst>
              <a:ext uri="{FF2B5EF4-FFF2-40B4-BE49-F238E27FC236}">
                <a16:creationId xmlns:a16="http://schemas.microsoft.com/office/drawing/2014/main" id="{7F5B85B9-BABC-44F6-B2AE-99F02670D702}"/>
              </a:ext>
            </a:extLst>
          </p:cNvPr>
          <p:cNvSpPr>
            <a:spLocks noGrp="1"/>
          </p:cNvSpPr>
          <p:nvPr>
            <p:ph type="body" idx="2" hasCustomPrompt="1"/>
          </p:nvPr>
        </p:nvSpPr>
        <p:spPr>
          <a:xfrm>
            <a:off x="4251960" y="3895344"/>
            <a:ext cx="3749040" cy="2539399"/>
          </a:xfrm>
        </p:spPr>
        <p:txBody>
          <a:bodyPr>
            <a:noAutofit/>
          </a:bodyPr>
          <a:lstStyle>
            <a:lvl1pPr>
              <a:lnSpc>
                <a:spcPct val="100000"/>
              </a:lnSpc>
              <a:spcBef>
                <a:spcPts val="500"/>
              </a:spcBef>
              <a:spcAft>
                <a:spcPts val="600"/>
              </a:spcAft>
              <a:defRPr sz="2800">
                <a:solidFill>
                  <a:schemeClr val="tx2"/>
                </a:solidFill>
              </a:defRPr>
            </a:lvl1pPr>
            <a:lvl2pPr marL="461963" indent="-228600">
              <a:lnSpc>
                <a:spcPct val="100000"/>
              </a:lnSpc>
              <a:spcBef>
                <a:spcPts val="500"/>
              </a:spcBef>
              <a:spcAft>
                <a:spcPts val="600"/>
              </a:spcAft>
              <a:defRPr sz="2400">
                <a:solidFill>
                  <a:schemeClr val="tx2"/>
                </a:solidFill>
              </a:defRPr>
            </a:lvl2pPr>
            <a:lvl3pPr marL="684213" indent="-228600">
              <a:lnSpc>
                <a:spcPct val="100000"/>
              </a:lnSpc>
              <a:spcBef>
                <a:spcPts val="500"/>
              </a:spcBef>
              <a:spcAft>
                <a:spcPts val="600"/>
              </a:spcAft>
              <a:defRPr sz="2000">
                <a:solidFill>
                  <a:schemeClr val="tx2"/>
                </a:solidFill>
              </a:defRPr>
            </a:lvl3pPr>
            <a:lvl4pPr marL="914400" indent="-228600">
              <a:lnSpc>
                <a:spcPct val="100000"/>
              </a:lnSpc>
              <a:spcBef>
                <a:spcPts val="500"/>
              </a:spcBef>
              <a:spcAft>
                <a:spcPts val="600"/>
              </a:spcAft>
              <a:defRPr sz="1800">
                <a:solidFill>
                  <a:schemeClr val="tx2"/>
                </a:solidFill>
              </a:defRPr>
            </a:lvl4pPr>
            <a:lvl5pPr marL="1144588" indent="-228600">
              <a:lnSpc>
                <a:spcPct val="100000"/>
              </a:lnSpc>
              <a:spcBef>
                <a:spcPts val="500"/>
              </a:spcBef>
              <a:spcAft>
                <a:spcPts val="600"/>
              </a:spcAft>
              <a:defRPr sz="18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3" name="Picture Right">
            <a:extLst>
              <a:ext uri="{FF2B5EF4-FFF2-40B4-BE49-F238E27FC236}">
                <a16:creationId xmlns:a16="http://schemas.microsoft.com/office/drawing/2014/main" id="{DEC705E3-5BBB-4173-AAF5-E12991B7D59F}"/>
              </a:ext>
              <a:ext uri="{C183D7F6-B498-43B3-948B-1728B52AA6E4}">
                <adec:decorative xmlns:adec="http://schemas.microsoft.com/office/drawing/2017/decorative" val="1"/>
              </a:ext>
            </a:extLst>
          </p:cNvPr>
          <p:cNvSpPr>
            <a:spLocks noGrp="1"/>
          </p:cNvSpPr>
          <p:nvPr>
            <p:ph idx="9" hasCustomPrompt="1"/>
          </p:nvPr>
        </p:nvSpPr>
        <p:spPr>
          <a:xfrm>
            <a:off x="8869680" y="1051560"/>
            <a:ext cx="2286000" cy="2286000"/>
          </a:xfrm>
        </p:spPr>
        <p:txBody>
          <a:bodyPr anchor="t"/>
          <a:lstStyle>
            <a:lvl1pPr marL="0" indent="0" algn="ctr">
              <a:buNone/>
              <a:defRPr sz="3200">
                <a:solidFill>
                  <a:schemeClr val="tx2"/>
                </a:solidFill>
              </a:defRPr>
            </a:lvl1pPr>
          </a:lstStyle>
          <a:p>
            <a:r>
              <a:rPr lang="en-US"/>
              <a:t>Click icon to add image</a:t>
            </a:r>
          </a:p>
        </p:txBody>
      </p:sp>
      <p:sp>
        <p:nvSpPr>
          <p:cNvPr id="5" name="Content Header Right">
            <a:extLst>
              <a:ext uri="{FF2B5EF4-FFF2-40B4-BE49-F238E27FC236}">
                <a16:creationId xmlns:a16="http://schemas.microsoft.com/office/drawing/2014/main" id="{CF01F87A-DBEF-4657-8500-6A751FF3BC24}"/>
              </a:ext>
            </a:extLst>
          </p:cNvPr>
          <p:cNvSpPr>
            <a:spLocks noGrp="1"/>
          </p:cNvSpPr>
          <p:nvPr>
            <p:ph type="subTitle" idx="6" hasCustomPrompt="1"/>
          </p:nvPr>
        </p:nvSpPr>
        <p:spPr>
          <a:xfrm>
            <a:off x="8138160" y="3364992"/>
            <a:ext cx="374904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9" name="Content Right">
            <a:extLst>
              <a:ext uri="{FF2B5EF4-FFF2-40B4-BE49-F238E27FC236}">
                <a16:creationId xmlns:a16="http://schemas.microsoft.com/office/drawing/2014/main" id="{FD28CF85-103D-4AC7-BF7A-D32715F9433A}"/>
              </a:ext>
            </a:extLst>
          </p:cNvPr>
          <p:cNvSpPr>
            <a:spLocks noGrp="1"/>
          </p:cNvSpPr>
          <p:nvPr>
            <p:ph type="body" idx="3" hasCustomPrompt="1"/>
          </p:nvPr>
        </p:nvSpPr>
        <p:spPr>
          <a:xfrm>
            <a:off x="8138160" y="3895344"/>
            <a:ext cx="3749040" cy="2539399"/>
          </a:xfrm>
        </p:spPr>
        <p:txBody>
          <a:bodyPr>
            <a:noAutofit/>
          </a:bodyPr>
          <a:lstStyle>
            <a:lvl1pPr>
              <a:lnSpc>
                <a:spcPct val="100000"/>
              </a:lnSpc>
              <a:spcBef>
                <a:spcPts val="500"/>
              </a:spcBef>
              <a:spcAft>
                <a:spcPts val="600"/>
              </a:spcAft>
              <a:defRPr sz="2800">
                <a:solidFill>
                  <a:schemeClr val="tx2"/>
                </a:solidFill>
              </a:defRPr>
            </a:lvl1pPr>
            <a:lvl2pPr marL="461963" indent="-228600">
              <a:lnSpc>
                <a:spcPct val="100000"/>
              </a:lnSpc>
              <a:spcBef>
                <a:spcPts val="500"/>
              </a:spcBef>
              <a:spcAft>
                <a:spcPts val="600"/>
              </a:spcAft>
              <a:defRPr sz="2400">
                <a:solidFill>
                  <a:schemeClr val="tx2"/>
                </a:solidFill>
              </a:defRPr>
            </a:lvl2pPr>
            <a:lvl3pPr marL="684213" indent="-228600">
              <a:lnSpc>
                <a:spcPct val="100000"/>
              </a:lnSpc>
              <a:spcBef>
                <a:spcPts val="500"/>
              </a:spcBef>
              <a:spcAft>
                <a:spcPts val="600"/>
              </a:spcAft>
              <a:defRPr sz="2000">
                <a:solidFill>
                  <a:schemeClr val="tx2"/>
                </a:solidFill>
              </a:defRPr>
            </a:lvl3pPr>
            <a:lvl4pPr marL="914400" indent="-228600">
              <a:lnSpc>
                <a:spcPct val="100000"/>
              </a:lnSpc>
              <a:spcBef>
                <a:spcPts val="500"/>
              </a:spcBef>
              <a:spcAft>
                <a:spcPts val="600"/>
              </a:spcAft>
              <a:defRPr sz="1800">
                <a:solidFill>
                  <a:schemeClr val="tx2"/>
                </a:solidFill>
              </a:defRPr>
            </a:lvl4pPr>
            <a:lvl5pPr marL="1144588" indent="-228600">
              <a:lnSpc>
                <a:spcPct val="100000"/>
              </a:lnSpc>
              <a:spcBef>
                <a:spcPts val="500"/>
              </a:spcBef>
              <a:spcAft>
                <a:spcPts val="600"/>
              </a:spcAft>
              <a:defRPr sz="18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9" name="Title Border">
            <a:extLst>
              <a:ext uri="{FF2B5EF4-FFF2-40B4-BE49-F238E27FC236}">
                <a16:creationId xmlns:a16="http://schemas.microsoft.com/office/drawing/2014/main" id="{5E3E830F-DE1F-4A8F-992F-1D4BF5866636}"/>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2554237980"/>
      </p:ext>
    </p:extLst>
  </p:cSld>
  <p:clrMapOvr>
    <a:masterClrMapping/>
  </p:clrMapOvr>
  <p:hf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p:cSld name="Title and 4 Content Columns">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2023, Amazon Web Services, Inc. or its affiliates. All rights reserved.</a:t>
            </a:r>
          </a:p>
        </p:txBody>
      </p:sp>
      <p:sp>
        <p:nvSpPr>
          <p:cNvPr id="3"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pPr/>
              <a:t>‹Nr.›</a:t>
            </a:fld>
            <a:endParaRPr lang="en-US"/>
          </a:p>
        </p:txBody>
      </p:sp>
      <p:sp>
        <p:nvSpPr>
          <p:cNvPr id="2" name="Title">
            <a:extLst>
              <a:ext uri="{FF2B5EF4-FFF2-40B4-BE49-F238E27FC236}">
                <a16:creationId xmlns:a16="http://schemas.microsoft.com/office/drawing/2014/main" id="{5F8A0ED5-8D88-437F-965F-590C0BD195F1}"/>
              </a:ext>
            </a:extLst>
          </p:cNvPr>
          <p:cNvSpPr>
            <a:spLocks noGrp="1"/>
          </p:cNvSpPr>
          <p:nvPr>
            <p:ph type="title" hasCustomPrompt="1"/>
          </p:nvPr>
        </p:nvSpPr>
        <p:spPr>
          <a:xfrm>
            <a:off x="365760" y="301752"/>
            <a:ext cx="11569209" cy="731318"/>
          </a:xfrm>
        </p:spPr>
        <p:txBody>
          <a:bodyPr/>
          <a:lstStyle>
            <a:lvl1pPr>
              <a:defRPr/>
            </a:lvl1pPr>
          </a:lstStyle>
          <a:p>
            <a:r>
              <a:rPr lang="en-US" dirty="0"/>
              <a:t>Title and 4 content columns</a:t>
            </a:r>
          </a:p>
        </p:txBody>
      </p:sp>
      <p:sp>
        <p:nvSpPr>
          <p:cNvPr id="7" name="Content Left">
            <a:extLst>
              <a:ext uri="{FF2B5EF4-FFF2-40B4-BE49-F238E27FC236}">
                <a16:creationId xmlns:a16="http://schemas.microsoft.com/office/drawing/2014/main" id="{8A73B5A2-5001-4FA4-B113-0F6124F1F6A0}"/>
              </a:ext>
            </a:extLst>
          </p:cNvPr>
          <p:cNvSpPr>
            <a:spLocks noGrp="1"/>
          </p:cNvSpPr>
          <p:nvPr>
            <p:ph type="body" idx="1" hasCustomPrompt="1"/>
          </p:nvPr>
        </p:nvSpPr>
        <p:spPr>
          <a:xfrm>
            <a:off x="365760" y="1143000"/>
            <a:ext cx="2834640" cy="5291750"/>
          </a:xfrm>
        </p:spPr>
        <p:txBody>
          <a:bodyPr>
            <a:noAutofit/>
          </a:bodyPr>
          <a:lstStyle>
            <a:lvl1pPr>
              <a:lnSpc>
                <a:spcPct val="100000"/>
              </a:lnSpc>
              <a:spcBef>
                <a:spcPts val="500"/>
              </a:spcBef>
              <a:spcAft>
                <a:spcPts val="600"/>
              </a:spcAft>
              <a:defRPr sz="2400">
                <a:solidFill>
                  <a:schemeClr val="tx2"/>
                </a:solidFill>
              </a:defRPr>
            </a:lvl1pPr>
            <a:lvl2pPr marL="461963" indent="-228600">
              <a:lnSpc>
                <a:spcPct val="100000"/>
              </a:lnSpc>
              <a:spcBef>
                <a:spcPts val="500"/>
              </a:spcBef>
              <a:spcAft>
                <a:spcPts val="600"/>
              </a:spcAft>
              <a:defRPr sz="2000">
                <a:solidFill>
                  <a:schemeClr val="tx2"/>
                </a:solidFill>
              </a:defRPr>
            </a:lvl2pPr>
            <a:lvl3pPr marL="684213" indent="-228600">
              <a:lnSpc>
                <a:spcPct val="100000"/>
              </a:lnSpc>
              <a:spcBef>
                <a:spcPts val="500"/>
              </a:spcBef>
              <a:spcAft>
                <a:spcPts val="600"/>
              </a:spcAft>
              <a:defRPr sz="1800">
                <a:solidFill>
                  <a:schemeClr val="tx2"/>
                </a:solidFill>
              </a:defRPr>
            </a:lvl3pPr>
            <a:lvl4pPr marL="914400" indent="-228600">
              <a:lnSpc>
                <a:spcPct val="100000"/>
              </a:lnSpc>
              <a:spcBef>
                <a:spcPts val="500"/>
              </a:spcBef>
              <a:spcAft>
                <a:spcPts val="600"/>
              </a:spcAft>
              <a:defRPr sz="1600">
                <a:solidFill>
                  <a:schemeClr val="tx2"/>
                </a:solidFill>
              </a:defRPr>
            </a:lvl4pPr>
            <a:lvl5pPr marL="1144588" indent="-228600">
              <a:lnSpc>
                <a:spcPct val="100000"/>
              </a:lnSpc>
              <a:spcBef>
                <a:spcPts val="500"/>
              </a:spcBef>
              <a:spcAft>
                <a:spcPts val="600"/>
              </a:spcAft>
              <a:defRPr sz="16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8" name="Content Center Left">
            <a:extLst>
              <a:ext uri="{FF2B5EF4-FFF2-40B4-BE49-F238E27FC236}">
                <a16:creationId xmlns:a16="http://schemas.microsoft.com/office/drawing/2014/main" id="{951E617C-D9F7-4098-883E-6A048DBCF862}"/>
              </a:ext>
            </a:extLst>
          </p:cNvPr>
          <p:cNvSpPr>
            <a:spLocks noGrp="1"/>
          </p:cNvSpPr>
          <p:nvPr>
            <p:ph type="body" idx="2" hasCustomPrompt="1"/>
          </p:nvPr>
        </p:nvSpPr>
        <p:spPr>
          <a:xfrm>
            <a:off x="3265675" y="1143000"/>
            <a:ext cx="2834640" cy="5291750"/>
          </a:xfrm>
        </p:spPr>
        <p:txBody>
          <a:bodyPr>
            <a:noAutofit/>
          </a:bodyPr>
          <a:lstStyle>
            <a:lvl1pPr>
              <a:lnSpc>
                <a:spcPct val="100000"/>
              </a:lnSpc>
              <a:spcBef>
                <a:spcPts val="500"/>
              </a:spcBef>
              <a:spcAft>
                <a:spcPts val="600"/>
              </a:spcAft>
              <a:defRPr sz="2400">
                <a:solidFill>
                  <a:schemeClr val="tx2"/>
                </a:solidFill>
              </a:defRPr>
            </a:lvl1pPr>
            <a:lvl2pPr marL="461963" indent="-228600">
              <a:lnSpc>
                <a:spcPct val="100000"/>
              </a:lnSpc>
              <a:spcBef>
                <a:spcPts val="500"/>
              </a:spcBef>
              <a:spcAft>
                <a:spcPts val="600"/>
              </a:spcAft>
              <a:defRPr sz="2000">
                <a:solidFill>
                  <a:schemeClr val="tx2"/>
                </a:solidFill>
              </a:defRPr>
            </a:lvl2pPr>
            <a:lvl3pPr marL="684213" indent="-228600">
              <a:lnSpc>
                <a:spcPct val="100000"/>
              </a:lnSpc>
              <a:spcBef>
                <a:spcPts val="500"/>
              </a:spcBef>
              <a:spcAft>
                <a:spcPts val="600"/>
              </a:spcAft>
              <a:defRPr sz="1800">
                <a:solidFill>
                  <a:schemeClr val="tx2"/>
                </a:solidFill>
              </a:defRPr>
            </a:lvl3pPr>
            <a:lvl4pPr marL="914400" indent="-228600">
              <a:lnSpc>
                <a:spcPct val="100000"/>
              </a:lnSpc>
              <a:spcBef>
                <a:spcPts val="500"/>
              </a:spcBef>
              <a:spcAft>
                <a:spcPts val="600"/>
              </a:spcAft>
              <a:defRPr sz="1600">
                <a:solidFill>
                  <a:schemeClr val="tx2"/>
                </a:solidFill>
              </a:defRPr>
            </a:lvl4pPr>
            <a:lvl5pPr marL="1144588" indent="-228600">
              <a:lnSpc>
                <a:spcPct val="100000"/>
              </a:lnSpc>
              <a:spcBef>
                <a:spcPts val="500"/>
              </a:spcBef>
              <a:spcAft>
                <a:spcPts val="600"/>
              </a:spcAft>
              <a:defRPr sz="16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9" name="Content Center Right">
            <a:extLst>
              <a:ext uri="{FF2B5EF4-FFF2-40B4-BE49-F238E27FC236}">
                <a16:creationId xmlns:a16="http://schemas.microsoft.com/office/drawing/2014/main" id="{A8A7CEA5-195D-4DB0-B5A3-06CEEA93C108}"/>
              </a:ext>
            </a:extLst>
          </p:cNvPr>
          <p:cNvSpPr>
            <a:spLocks noGrp="1"/>
          </p:cNvSpPr>
          <p:nvPr>
            <p:ph type="body" idx="3" hasCustomPrompt="1"/>
          </p:nvPr>
        </p:nvSpPr>
        <p:spPr>
          <a:xfrm>
            <a:off x="6165590" y="1143000"/>
            <a:ext cx="2834640" cy="5291750"/>
          </a:xfrm>
        </p:spPr>
        <p:txBody>
          <a:bodyPr>
            <a:noAutofit/>
          </a:bodyPr>
          <a:lstStyle>
            <a:lvl1pPr>
              <a:lnSpc>
                <a:spcPct val="100000"/>
              </a:lnSpc>
              <a:spcBef>
                <a:spcPts val="500"/>
              </a:spcBef>
              <a:spcAft>
                <a:spcPts val="600"/>
              </a:spcAft>
              <a:defRPr sz="2400">
                <a:solidFill>
                  <a:schemeClr val="tx2"/>
                </a:solidFill>
              </a:defRPr>
            </a:lvl1pPr>
            <a:lvl2pPr marL="461963" indent="-228600">
              <a:lnSpc>
                <a:spcPct val="100000"/>
              </a:lnSpc>
              <a:spcBef>
                <a:spcPts val="500"/>
              </a:spcBef>
              <a:spcAft>
                <a:spcPts val="600"/>
              </a:spcAft>
              <a:defRPr sz="2000">
                <a:solidFill>
                  <a:schemeClr val="tx2"/>
                </a:solidFill>
              </a:defRPr>
            </a:lvl2pPr>
            <a:lvl3pPr marL="684213" indent="-228600">
              <a:lnSpc>
                <a:spcPct val="100000"/>
              </a:lnSpc>
              <a:spcBef>
                <a:spcPts val="500"/>
              </a:spcBef>
              <a:spcAft>
                <a:spcPts val="600"/>
              </a:spcAft>
              <a:defRPr sz="1800">
                <a:solidFill>
                  <a:schemeClr val="tx2"/>
                </a:solidFill>
              </a:defRPr>
            </a:lvl3pPr>
            <a:lvl4pPr marL="914400" indent="-228600">
              <a:lnSpc>
                <a:spcPct val="100000"/>
              </a:lnSpc>
              <a:spcBef>
                <a:spcPts val="500"/>
              </a:spcBef>
              <a:spcAft>
                <a:spcPts val="600"/>
              </a:spcAft>
              <a:defRPr sz="1600">
                <a:solidFill>
                  <a:schemeClr val="tx2"/>
                </a:solidFill>
              </a:defRPr>
            </a:lvl4pPr>
            <a:lvl5pPr marL="1144588" indent="-228600">
              <a:lnSpc>
                <a:spcPct val="100000"/>
              </a:lnSpc>
              <a:spcBef>
                <a:spcPts val="500"/>
              </a:spcBef>
              <a:spcAft>
                <a:spcPts val="600"/>
              </a:spcAft>
              <a:defRPr sz="16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0" name="Content Right">
            <a:extLst>
              <a:ext uri="{FF2B5EF4-FFF2-40B4-BE49-F238E27FC236}">
                <a16:creationId xmlns:a16="http://schemas.microsoft.com/office/drawing/2014/main" id="{BC11431A-8924-465C-98E0-6E4655C69AA7}"/>
              </a:ext>
            </a:extLst>
          </p:cNvPr>
          <p:cNvSpPr>
            <a:spLocks noGrp="1"/>
          </p:cNvSpPr>
          <p:nvPr>
            <p:ph type="body" idx="4" hasCustomPrompt="1"/>
          </p:nvPr>
        </p:nvSpPr>
        <p:spPr>
          <a:xfrm>
            <a:off x="9065505" y="1143000"/>
            <a:ext cx="2834640" cy="5291750"/>
          </a:xfrm>
        </p:spPr>
        <p:txBody>
          <a:bodyPr>
            <a:noAutofit/>
          </a:bodyPr>
          <a:lstStyle>
            <a:lvl1pPr>
              <a:lnSpc>
                <a:spcPct val="100000"/>
              </a:lnSpc>
              <a:spcBef>
                <a:spcPts val="500"/>
              </a:spcBef>
              <a:spcAft>
                <a:spcPts val="600"/>
              </a:spcAft>
              <a:defRPr sz="2400">
                <a:solidFill>
                  <a:schemeClr val="tx2"/>
                </a:solidFill>
              </a:defRPr>
            </a:lvl1pPr>
            <a:lvl2pPr marL="461963" indent="-228600">
              <a:lnSpc>
                <a:spcPct val="100000"/>
              </a:lnSpc>
              <a:spcBef>
                <a:spcPts val="500"/>
              </a:spcBef>
              <a:spcAft>
                <a:spcPts val="600"/>
              </a:spcAft>
              <a:defRPr sz="2000">
                <a:solidFill>
                  <a:schemeClr val="tx2"/>
                </a:solidFill>
              </a:defRPr>
            </a:lvl2pPr>
            <a:lvl3pPr marL="684213" indent="-228600">
              <a:lnSpc>
                <a:spcPct val="100000"/>
              </a:lnSpc>
              <a:spcBef>
                <a:spcPts val="500"/>
              </a:spcBef>
              <a:spcAft>
                <a:spcPts val="600"/>
              </a:spcAft>
              <a:defRPr sz="1800">
                <a:solidFill>
                  <a:schemeClr val="tx2"/>
                </a:solidFill>
              </a:defRPr>
            </a:lvl3pPr>
            <a:lvl4pPr marL="914400" indent="-228600">
              <a:lnSpc>
                <a:spcPct val="100000"/>
              </a:lnSpc>
              <a:spcBef>
                <a:spcPts val="500"/>
              </a:spcBef>
              <a:spcAft>
                <a:spcPts val="600"/>
              </a:spcAft>
              <a:defRPr sz="1600">
                <a:solidFill>
                  <a:schemeClr val="tx2"/>
                </a:solidFill>
              </a:defRPr>
            </a:lvl4pPr>
            <a:lvl5pPr marL="1144588" indent="-228600">
              <a:lnSpc>
                <a:spcPct val="100000"/>
              </a:lnSpc>
              <a:spcBef>
                <a:spcPts val="500"/>
              </a:spcBef>
              <a:spcAft>
                <a:spcPts val="600"/>
              </a:spcAft>
              <a:defRPr sz="16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9" name="Title Border">
            <a:extLst>
              <a:ext uri="{FF2B5EF4-FFF2-40B4-BE49-F238E27FC236}">
                <a16:creationId xmlns:a16="http://schemas.microsoft.com/office/drawing/2014/main" id="{1BFB2E0D-B82D-49CC-9802-AFB8BA6D0938}"/>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1203360657"/>
      </p:ext>
    </p:extLst>
  </p:cSld>
  <p:clrMapOvr>
    <a:masterClrMapping/>
  </p:clrMapOvr>
  <p:hf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p:cSld name="Title, 4 Headers, and 4 Text Columns">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2023, Amazon Web Services, Inc. or its affiliates. All rights reserved.</a:t>
            </a:r>
          </a:p>
        </p:txBody>
      </p:sp>
      <p:sp>
        <p:nvSpPr>
          <p:cNvPr id="11"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pPr/>
              <a:t>‹Nr.›</a:t>
            </a:fld>
            <a:endParaRPr lang="en-US"/>
          </a:p>
        </p:txBody>
      </p:sp>
      <p:sp>
        <p:nvSpPr>
          <p:cNvPr id="2" name="Title">
            <a:extLst>
              <a:ext uri="{FF2B5EF4-FFF2-40B4-BE49-F238E27FC236}">
                <a16:creationId xmlns:a16="http://schemas.microsoft.com/office/drawing/2014/main" id="{75DBD6AA-5E11-44A8-900B-2519518B0622}"/>
              </a:ext>
            </a:extLst>
          </p:cNvPr>
          <p:cNvSpPr>
            <a:spLocks noGrp="1"/>
          </p:cNvSpPr>
          <p:nvPr>
            <p:ph type="title" hasCustomPrompt="1"/>
          </p:nvPr>
        </p:nvSpPr>
        <p:spPr>
          <a:xfrm>
            <a:off x="365760" y="301752"/>
            <a:ext cx="11569209" cy="731318"/>
          </a:xfrm>
        </p:spPr>
        <p:txBody>
          <a:bodyPr/>
          <a:lstStyle>
            <a:lvl1pPr>
              <a:lnSpc>
                <a:spcPct val="100000"/>
              </a:lnSpc>
              <a:defRPr/>
            </a:lvl1pPr>
          </a:lstStyle>
          <a:p>
            <a:r>
              <a:rPr lang="en-US" dirty="0"/>
              <a:t>Title, 4 header and text columns</a:t>
            </a:r>
          </a:p>
        </p:txBody>
      </p:sp>
      <p:sp>
        <p:nvSpPr>
          <p:cNvPr id="3" name="Content Header Left">
            <a:extLst>
              <a:ext uri="{FF2B5EF4-FFF2-40B4-BE49-F238E27FC236}">
                <a16:creationId xmlns:a16="http://schemas.microsoft.com/office/drawing/2014/main" id="{CEBB69C5-28A4-4F99-A9FE-572F9D53CF4E}"/>
              </a:ext>
            </a:extLst>
          </p:cNvPr>
          <p:cNvSpPr>
            <a:spLocks noGrp="1"/>
          </p:cNvSpPr>
          <p:nvPr>
            <p:ph type="subTitle" idx="5" hasCustomPrompt="1"/>
          </p:nvPr>
        </p:nvSpPr>
        <p:spPr>
          <a:xfrm>
            <a:off x="365760" y="1051560"/>
            <a:ext cx="283464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7" name="Content Left">
            <a:extLst>
              <a:ext uri="{FF2B5EF4-FFF2-40B4-BE49-F238E27FC236}">
                <a16:creationId xmlns:a16="http://schemas.microsoft.com/office/drawing/2014/main" id="{5ACBD598-6775-4223-B2AB-B169A112E3FF}"/>
              </a:ext>
            </a:extLst>
          </p:cNvPr>
          <p:cNvSpPr>
            <a:spLocks noGrp="1"/>
          </p:cNvSpPr>
          <p:nvPr>
            <p:ph type="body" idx="1" hasCustomPrompt="1"/>
          </p:nvPr>
        </p:nvSpPr>
        <p:spPr>
          <a:xfrm>
            <a:off x="365760" y="1591056"/>
            <a:ext cx="2834640" cy="4843688"/>
          </a:xfrm>
        </p:spPr>
        <p:txBody>
          <a:bodyPr>
            <a:noAutofit/>
          </a:bodyPr>
          <a:lstStyle>
            <a:lvl1pPr>
              <a:lnSpc>
                <a:spcPct val="100000"/>
              </a:lnSpc>
              <a:spcBef>
                <a:spcPts val="500"/>
              </a:spcBef>
              <a:spcAft>
                <a:spcPts val="600"/>
              </a:spcAft>
              <a:defRPr sz="2400">
                <a:solidFill>
                  <a:schemeClr val="tx2"/>
                </a:solidFill>
              </a:defRPr>
            </a:lvl1pPr>
            <a:lvl2pPr marL="461963" indent="-228600">
              <a:lnSpc>
                <a:spcPct val="100000"/>
              </a:lnSpc>
              <a:spcBef>
                <a:spcPts val="500"/>
              </a:spcBef>
              <a:spcAft>
                <a:spcPts val="600"/>
              </a:spcAft>
              <a:defRPr sz="2000">
                <a:solidFill>
                  <a:schemeClr val="tx2"/>
                </a:solidFill>
              </a:defRPr>
            </a:lvl2pPr>
            <a:lvl3pPr marL="684213" indent="-228600">
              <a:lnSpc>
                <a:spcPct val="100000"/>
              </a:lnSpc>
              <a:spcBef>
                <a:spcPts val="500"/>
              </a:spcBef>
              <a:spcAft>
                <a:spcPts val="600"/>
              </a:spcAft>
              <a:defRPr sz="1800">
                <a:solidFill>
                  <a:schemeClr val="tx2"/>
                </a:solidFill>
              </a:defRPr>
            </a:lvl3pPr>
            <a:lvl4pPr marL="914400" indent="-228600">
              <a:lnSpc>
                <a:spcPct val="100000"/>
              </a:lnSpc>
              <a:spcBef>
                <a:spcPts val="500"/>
              </a:spcBef>
              <a:spcAft>
                <a:spcPts val="600"/>
              </a:spcAft>
              <a:defRPr sz="1600">
                <a:solidFill>
                  <a:schemeClr val="tx2"/>
                </a:solidFill>
              </a:defRPr>
            </a:lvl4pPr>
            <a:lvl5pPr marL="1144588" indent="-228600">
              <a:lnSpc>
                <a:spcPct val="100000"/>
              </a:lnSpc>
              <a:spcBef>
                <a:spcPts val="500"/>
              </a:spcBef>
              <a:spcAft>
                <a:spcPts val="600"/>
              </a:spcAft>
              <a:defRPr sz="16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4" name="Content Header Center Left">
            <a:extLst>
              <a:ext uri="{FF2B5EF4-FFF2-40B4-BE49-F238E27FC236}">
                <a16:creationId xmlns:a16="http://schemas.microsoft.com/office/drawing/2014/main" id="{04C41CFA-9BF9-474A-89A9-E22790A538E2}"/>
              </a:ext>
            </a:extLst>
          </p:cNvPr>
          <p:cNvSpPr>
            <a:spLocks noGrp="1"/>
          </p:cNvSpPr>
          <p:nvPr>
            <p:ph type="subTitle" idx="6" hasCustomPrompt="1"/>
          </p:nvPr>
        </p:nvSpPr>
        <p:spPr>
          <a:xfrm>
            <a:off x="3264408" y="1051560"/>
            <a:ext cx="283464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8" name="Content Center Left">
            <a:extLst>
              <a:ext uri="{FF2B5EF4-FFF2-40B4-BE49-F238E27FC236}">
                <a16:creationId xmlns:a16="http://schemas.microsoft.com/office/drawing/2014/main" id="{7F5B85B9-BABC-44F6-B2AE-99F02670D702}"/>
              </a:ext>
            </a:extLst>
          </p:cNvPr>
          <p:cNvSpPr>
            <a:spLocks noGrp="1"/>
          </p:cNvSpPr>
          <p:nvPr>
            <p:ph type="body" idx="2" hasCustomPrompt="1"/>
          </p:nvPr>
        </p:nvSpPr>
        <p:spPr>
          <a:xfrm>
            <a:off x="3264408" y="1591056"/>
            <a:ext cx="2834640" cy="4843688"/>
          </a:xfrm>
        </p:spPr>
        <p:txBody>
          <a:bodyPr>
            <a:noAutofit/>
          </a:bodyPr>
          <a:lstStyle>
            <a:lvl1pPr>
              <a:lnSpc>
                <a:spcPct val="100000"/>
              </a:lnSpc>
              <a:spcBef>
                <a:spcPts val="500"/>
              </a:spcBef>
              <a:spcAft>
                <a:spcPts val="600"/>
              </a:spcAft>
              <a:defRPr sz="2400">
                <a:solidFill>
                  <a:schemeClr val="tx2"/>
                </a:solidFill>
              </a:defRPr>
            </a:lvl1pPr>
            <a:lvl2pPr marL="461963" indent="-228600">
              <a:lnSpc>
                <a:spcPct val="100000"/>
              </a:lnSpc>
              <a:spcBef>
                <a:spcPts val="500"/>
              </a:spcBef>
              <a:spcAft>
                <a:spcPts val="600"/>
              </a:spcAft>
              <a:defRPr sz="2000">
                <a:solidFill>
                  <a:schemeClr val="tx2"/>
                </a:solidFill>
              </a:defRPr>
            </a:lvl2pPr>
            <a:lvl3pPr marL="684213" indent="-228600">
              <a:lnSpc>
                <a:spcPct val="100000"/>
              </a:lnSpc>
              <a:spcBef>
                <a:spcPts val="500"/>
              </a:spcBef>
              <a:spcAft>
                <a:spcPts val="600"/>
              </a:spcAft>
              <a:defRPr sz="1800">
                <a:solidFill>
                  <a:schemeClr val="tx2"/>
                </a:solidFill>
              </a:defRPr>
            </a:lvl3pPr>
            <a:lvl4pPr marL="914400" indent="-228600">
              <a:lnSpc>
                <a:spcPct val="100000"/>
              </a:lnSpc>
              <a:spcBef>
                <a:spcPts val="500"/>
              </a:spcBef>
              <a:spcAft>
                <a:spcPts val="600"/>
              </a:spcAft>
              <a:defRPr sz="1600">
                <a:solidFill>
                  <a:schemeClr val="tx2"/>
                </a:solidFill>
              </a:defRPr>
            </a:lvl4pPr>
            <a:lvl5pPr marL="1144588" indent="-228600">
              <a:lnSpc>
                <a:spcPct val="100000"/>
              </a:lnSpc>
              <a:spcBef>
                <a:spcPts val="500"/>
              </a:spcBef>
              <a:spcAft>
                <a:spcPts val="600"/>
              </a:spcAft>
              <a:defRPr sz="16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5" name="Content Header Center Right">
            <a:extLst>
              <a:ext uri="{FF2B5EF4-FFF2-40B4-BE49-F238E27FC236}">
                <a16:creationId xmlns:a16="http://schemas.microsoft.com/office/drawing/2014/main" id="{B3EBECE3-35F9-4AF4-A8A7-FD546C7C32D6}"/>
              </a:ext>
            </a:extLst>
          </p:cNvPr>
          <p:cNvSpPr>
            <a:spLocks noGrp="1"/>
          </p:cNvSpPr>
          <p:nvPr>
            <p:ph type="subTitle" idx="7" hasCustomPrompt="1"/>
          </p:nvPr>
        </p:nvSpPr>
        <p:spPr>
          <a:xfrm>
            <a:off x="6163056" y="1051560"/>
            <a:ext cx="283464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9" name="Content Center Right">
            <a:extLst>
              <a:ext uri="{FF2B5EF4-FFF2-40B4-BE49-F238E27FC236}">
                <a16:creationId xmlns:a16="http://schemas.microsoft.com/office/drawing/2014/main" id="{92466994-EA21-45EA-9DC6-3C179254B3A8}"/>
              </a:ext>
            </a:extLst>
          </p:cNvPr>
          <p:cNvSpPr>
            <a:spLocks noGrp="1"/>
          </p:cNvSpPr>
          <p:nvPr>
            <p:ph type="body" idx="3" hasCustomPrompt="1"/>
          </p:nvPr>
        </p:nvSpPr>
        <p:spPr>
          <a:xfrm>
            <a:off x="6163056" y="1591056"/>
            <a:ext cx="2834640" cy="4843688"/>
          </a:xfrm>
        </p:spPr>
        <p:txBody>
          <a:bodyPr>
            <a:noAutofit/>
          </a:bodyPr>
          <a:lstStyle>
            <a:lvl1pPr>
              <a:lnSpc>
                <a:spcPct val="100000"/>
              </a:lnSpc>
              <a:spcBef>
                <a:spcPts val="500"/>
              </a:spcBef>
              <a:spcAft>
                <a:spcPts val="600"/>
              </a:spcAft>
              <a:defRPr sz="2400">
                <a:solidFill>
                  <a:schemeClr val="tx2"/>
                </a:solidFill>
              </a:defRPr>
            </a:lvl1pPr>
            <a:lvl2pPr marL="461963" indent="-228600">
              <a:lnSpc>
                <a:spcPct val="100000"/>
              </a:lnSpc>
              <a:spcBef>
                <a:spcPts val="500"/>
              </a:spcBef>
              <a:spcAft>
                <a:spcPts val="600"/>
              </a:spcAft>
              <a:defRPr sz="2000">
                <a:solidFill>
                  <a:schemeClr val="tx2"/>
                </a:solidFill>
              </a:defRPr>
            </a:lvl2pPr>
            <a:lvl3pPr marL="684213" indent="-228600">
              <a:lnSpc>
                <a:spcPct val="100000"/>
              </a:lnSpc>
              <a:spcBef>
                <a:spcPts val="500"/>
              </a:spcBef>
              <a:spcAft>
                <a:spcPts val="600"/>
              </a:spcAft>
              <a:defRPr sz="1800">
                <a:solidFill>
                  <a:schemeClr val="tx2"/>
                </a:solidFill>
              </a:defRPr>
            </a:lvl3pPr>
            <a:lvl4pPr marL="914400" indent="-228600">
              <a:lnSpc>
                <a:spcPct val="100000"/>
              </a:lnSpc>
              <a:spcBef>
                <a:spcPts val="500"/>
              </a:spcBef>
              <a:spcAft>
                <a:spcPts val="600"/>
              </a:spcAft>
              <a:defRPr sz="1600">
                <a:solidFill>
                  <a:schemeClr val="tx2"/>
                </a:solidFill>
              </a:defRPr>
            </a:lvl4pPr>
            <a:lvl5pPr marL="1144588" indent="-228600">
              <a:lnSpc>
                <a:spcPct val="100000"/>
              </a:lnSpc>
              <a:spcBef>
                <a:spcPts val="500"/>
              </a:spcBef>
              <a:spcAft>
                <a:spcPts val="600"/>
              </a:spcAft>
              <a:defRPr sz="16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2" name="Content Header Right">
            <a:extLst>
              <a:ext uri="{FF2B5EF4-FFF2-40B4-BE49-F238E27FC236}">
                <a16:creationId xmlns:a16="http://schemas.microsoft.com/office/drawing/2014/main" id="{ED932AC6-C3A8-487A-A17E-48D0C368204C}"/>
              </a:ext>
            </a:extLst>
          </p:cNvPr>
          <p:cNvSpPr>
            <a:spLocks noGrp="1"/>
          </p:cNvSpPr>
          <p:nvPr>
            <p:ph type="subTitle" idx="8" hasCustomPrompt="1"/>
          </p:nvPr>
        </p:nvSpPr>
        <p:spPr>
          <a:xfrm>
            <a:off x="9061704" y="1051560"/>
            <a:ext cx="283464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10" name="Content Right">
            <a:extLst>
              <a:ext uri="{FF2B5EF4-FFF2-40B4-BE49-F238E27FC236}">
                <a16:creationId xmlns:a16="http://schemas.microsoft.com/office/drawing/2014/main" id="{7CF59EA0-9039-4A19-8197-DA073A0DB52B}"/>
              </a:ext>
            </a:extLst>
          </p:cNvPr>
          <p:cNvSpPr>
            <a:spLocks noGrp="1"/>
          </p:cNvSpPr>
          <p:nvPr>
            <p:ph type="body" idx="4" hasCustomPrompt="1"/>
          </p:nvPr>
        </p:nvSpPr>
        <p:spPr>
          <a:xfrm>
            <a:off x="9061704" y="1591056"/>
            <a:ext cx="2834640" cy="4843688"/>
          </a:xfrm>
        </p:spPr>
        <p:txBody>
          <a:bodyPr>
            <a:noAutofit/>
          </a:bodyPr>
          <a:lstStyle>
            <a:lvl1pPr>
              <a:lnSpc>
                <a:spcPct val="100000"/>
              </a:lnSpc>
              <a:spcBef>
                <a:spcPts val="500"/>
              </a:spcBef>
              <a:spcAft>
                <a:spcPts val="600"/>
              </a:spcAft>
              <a:defRPr sz="2400">
                <a:solidFill>
                  <a:schemeClr val="tx2"/>
                </a:solidFill>
              </a:defRPr>
            </a:lvl1pPr>
            <a:lvl2pPr marL="461963" indent="-228600">
              <a:lnSpc>
                <a:spcPct val="100000"/>
              </a:lnSpc>
              <a:spcBef>
                <a:spcPts val="500"/>
              </a:spcBef>
              <a:spcAft>
                <a:spcPts val="600"/>
              </a:spcAft>
              <a:defRPr sz="2000">
                <a:solidFill>
                  <a:schemeClr val="tx2"/>
                </a:solidFill>
              </a:defRPr>
            </a:lvl2pPr>
            <a:lvl3pPr marL="684213" indent="-228600">
              <a:lnSpc>
                <a:spcPct val="100000"/>
              </a:lnSpc>
              <a:spcBef>
                <a:spcPts val="500"/>
              </a:spcBef>
              <a:spcAft>
                <a:spcPts val="600"/>
              </a:spcAft>
              <a:defRPr sz="1800">
                <a:solidFill>
                  <a:schemeClr val="tx2"/>
                </a:solidFill>
              </a:defRPr>
            </a:lvl3pPr>
            <a:lvl4pPr marL="914400" indent="-228600">
              <a:lnSpc>
                <a:spcPct val="100000"/>
              </a:lnSpc>
              <a:spcBef>
                <a:spcPts val="500"/>
              </a:spcBef>
              <a:spcAft>
                <a:spcPts val="600"/>
              </a:spcAft>
              <a:defRPr sz="1600">
                <a:solidFill>
                  <a:schemeClr val="tx2"/>
                </a:solidFill>
              </a:defRPr>
            </a:lvl4pPr>
            <a:lvl5pPr marL="1144588" indent="-228600">
              <a:lnSpc>
                <a:spcPct val="100000"/>
              </a:lnSpc>
              <a:spcBef>
                <a:spcPts val="500"/>
              </a:spcBef>
              <a:spcAft>
                <a:spcPts val="600"/>
              </a:spcAft>
              <a:defRPr sz="16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Tree>
    <p:custDataLst>
      <p:tags r:id="rId1"/>
    </p:custDataLst>
    <p:extLst>
      <p:ext uri="{BB962C8B-B14F-4D97-AF65-F5344CB8AC3E}">
        <p14:creationId xmlns:p14="http://schemas.microsoft.com/office/powerpoint/2010/main" val="539298919"/>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Variant">
    <p:bg>
      <p:bgPr>
        <a:solidFill>
          <a:schemeClr val="bg1"/>
        </a:solidFill>
        <a:effectLst/>
      </p:bgPr>
    </p:bg>
    <p:spTree>
      <p:nvGrpSpPr>
        <p:cNvPr id="1" name=""/>
        <p:cNvGrpSpPr/>
        <p:nvPr/>
      </p:nvGrpSpPr>
      <p:grpSpPr>
        <a:xfrm>
          <a:off x="0" y="0"/>
          <a:ext cx="0" cy="0"/>
          <a:chOff x="0" y="0"/>
          <a:chExt cx="0" cy="0"/>
        </a:xfrm>
      </p:grpSpPr>
      <p:grpSp>
        <p:nvGrpSpPr>
          <p:cNvPr id="99" name="Background">
            <a:extLst>
              <a:ext uri="{FF2B5EF4-FFF2-40B4-BE49-F238E27FC236}">
                <a16:creationId xmlns:a16="http://schemas.microsoft.com/office/drawing/2014/main" id="{7B3DCE0D-B1BB-4208-8FF4-6B7AC00DC28E}"/>
              </a:ext>
              <a:ext uri="{C183D7F6-B498-43B3-948B-1728B52AA6E4}">
                <adec:decorative xmlns:adec="http://schemas.microsoft.com/office/drawing/2017/decorative" val="1"/>
              </a:ext>
            </a:extLst>
          </p:cNvPr>
          <p:cNvGrpSpPr/>
          <p:nvPr/>
        </p:nvGrpSpPr>
        <p:grpSpPr>
          <a:xfrm>
            <a:off x="0" y="0"/>
            <a:ext cx="12192000" cy="6868287"/>
            <a:chOff x="0" y="0"/>
            <a:chExt cx="12192000" cy="6868287"/>
          </a:xfrm>
        </p:grpSpPr>
        <p:sp>
          <p:nvSpPr>
            <p:cNvPr id="92" name="BKG-TP">
              <a:extLst>
                <a:ext uri="{FF2B5EF4-FFF2-40B4-BE49-F238E27FC236}">
                  <a16:creationId xmlns:a16="http://schemas.microsoft.com/office/drawing/2014/main" id="{B149FB85-86EE-4435-AFFD-185416ABD0BC}"/>
                </a:ext>
                <a:ext uri="{C183D7F6-B498-43B3-948B-1728B52AA6E4}">
                  <adec:decorative xmlns:adec="http://schemas.microsoft.com/office/drawing/2017/decorative" val="1"/>
                </a:ext>
              </a:extLst>
            </p:cNvPr>
            <p:cNvSpPr/>
            <p:nvPr/>
          </p:nvSpPr>
          <p:spPr>
            <a:xfrm>
              <a:off x="0" y="0"/>
              <a:ext cx="12191998" cy="435133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CubeSide">
              <a:extLst>
                <a:ext uri="{FF2B5EF4-FFF2-40B4-BE49-F238E27FC236}">
                  <a16:creationId xmlns:a16="http://schemas.microsoft.com/office/drawing/2014/main" id="{F802EE88-1736-4DCA-8546-B833E1DC91F1}"/>
                </a:ext>
                <a:ext uri="{C183D7F6-B498-43B3-948B-1728B52AA6E4}">
                  <adec:decorative xmlns:adec="http://schemas.microsoft.com/office/drawing/2017/decorative" val="1"/>
                </a:ext>
              </a:extLst>
            </p:cNvPr>
            <p:cNvSpPr/>
            <p:nvPr/>
          </p:nvSpPr>
          <p:spPr>
            <a:xfrm>
              <a:off x="0" y="942975"/>
              <a:ext cx="2552700" cy="5915025"/>
            </a:xfrm>
            <a:custGeom>
              <a:avLst/>
              <a:gdLst>
                <a:gd name="connsiteX0" fmla="*/ 0 w 2552700"/>
                <a:gd name="connsiteY0" fmla="*/ 0 h 5915025"/>
                <a:gd name="connsiteX1" fmla="*/ 2552700 w 2552700"/>
                <a:gd name="connsiteY1" fmla="*/ 0 h 5915025"/>
                <a:gd name="connsiteX2" fmla="*/ 2552700 w 2552700"/>
                <a:gd name="connsiteY2" fmla="*/ 5915025 h 5915025"/>
                <a:gd name="connsiteX3" fmla="*/ 0 w 2552700"/>
                <a:gd name="connsiteY3" fmla="*/ 5915025 h 5915025"/>
                <a:gd name="connsiteX4" fmla="*/ 0 w 2552700"/>
                <a:gd name="connsiteY4" fmla="*/ 0 h 5915025"/>
                <a:gd name="connsiteX0" fmla="*/ 0 w 2552700"/>
                <a:gd name="connsiteY0" fmla="*/ 0 h 5915025"/>
                <a:gd name="connsiteX1" fmla="*/ 2552700 w 2552700"/>
                <a:gd name="connsiteY1" fmla="*/ 0 h 5915025"/>
                <a:gd name="connsiteX2" fmla="*/ 2552700 w 2552700"/>
                <a:gd name="connsiteY2" fmla="*/ 5915025 h 5915025"/>
                <a:gd name="connsiteX3" fmla="*/ 0 w 2552700"/>
                <a:gd name="connsiteY3" fmla="*/ 5915025 h 5915025"/>
                <a:gd name="connsiteX4" fmla="*/ 0 w 2552700"/>
                <a:gd name="connsiteY4" fmla="*/ 3110865 h 5915025"/>
                <a:gd name="connsiteX5" fmla="*/ 0 w 2552700"/>
                <a:gd name="connsiteY5" fmla="*/ 0 h 5915025"/>
                <a:gd name="connsiteX0" fmla="*/ 0 w 2552700"/>
                <a:gd name="connsiteY0" fmla="*/ 3110865 h 5915025"/>
                <a:gd name="connsiteX1" fmla="*/ 2552700 w 2552700"/>
                <a:gd name="connsiteY1" fmla="*/ 0 h 5915025"/>
                <a:gd name="connsiteX2" fmla="*/ 2552700 w 2552700"/>
                <a:gd name="connsiteY2" fmla="*/ 5915025 h 5915025"/>
                <a:gd name="connsiteX3" fmla="*/ 0 w 2552700"/>
                <a:gd name="connsiteY3" fmla="*/ 5915025 h 5915025"/>
                <a:gd name="connsiteX4" fmla="*/ 0 w 2552700"/>
                <a:gd name="connsiteY4" fmla="*/ 3110865 h 59150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2700" h="5915025">
                  <a:moveTo>
                    <a:pt x="0" y="3110865"/>
                  </a:moveTo>
                  <a:lnTo>
                    <a:pt x="2552700" y="0"/>
                  </a:lnTo>
                  <a:lnTo>
                    <a:pt x="2552700" y="5915025"/>
                  </a:lnTo>
                  <a:lnTo>
                    <a:pt x="0" y="5915025"/>
                  </a:lnTo>
                  <a:lnTo>
                    <a:pt x="0" y="311086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CubeFront">
              <a:extLst>
                <a:ext uri="{FF2B5EF4-FFF2-40B4-BE49-F238E27FC236}">
                  <a16:creationId xmlns:a16="http://schemas.microsoft.com/office/drawing/2014/main" id="{1909D555-A83A-43A3-ACF3-38A8D3D654E1}"/>
                </a:ext>
                <a:ext uri="{C183D7F6-B498-43B3-948B-1728B52AA6E4}">
                  <adec:decorative xmlns:adec="http://schemas.microsoft.com/office/drawing/2017/decorative" val="1"/>
                </a:ext>
              </a:extLst>
            </p:cNvPr>
            <p:cNvSpPr/>
            <p:nvPr/>
          </p:nvSpPr>
          <p:spPr>
            <a:xfrm>
              <a:off x="2552700" y="942975"/>
              <a:ext cx="9639300" cy="59253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8" name="AWS Logo">
              <a:extLst>
                <a:ext uri="{FF2B5EF4-FFF2-40B4-BE49-F238E27FC236}">
                  <a16:creationId xmlns:a16="http://schemas.microsoft.com/office/drawing/2014/main" id="{F4EB4C23-6D3D-4AFD-8C20-ABBDE0E95555}"/>
                </a:ext>
                <a:ext uri="{C183D7F6-B498-43B3-948B-1728B52AA6E4}">
                  <adec:decorative xmlns:adec="http://schemas.microsoft.com/office/drawing/2017/decorative" val="1"/>
                </a:ext>
              </a:extLst>
            </p:cNvPr>
            <p:cNvPicPr>
              <a:picLocks noSelect="1"/>
            </p:cNvPicPr>
            <p:nvPr/>
          </p:nvPicPr>
          <p:blipFill>
            <a:blip r:embed="rId3">
              <a:extLst>
                <a:ext uri="{96DAC541-7B7A-43D3-8B79-37D633B846F1}">
                  <asvg:svgBlip xmlns:asvg="http://schemas.microsoft.com/office/drawing/2016/SVG/main" r:embed="rId4"/>
                </a:ext>
              </a:extLst>
            </a:blip>
            <a:stretch>
              <a:fillRect/>
            </a:stretch>
          </p:blipFill>
          <p:spPr>
            <a:xfrm>
              <a:off x="585216" y="338328"/>
              <a:ext cx="1097280" cy="658368"/>
            </a:xfrm>
            <a:prstGeom prst="rect">
              <a:avLst/>
            </a:prstGeom>
          </p:spPr>
        </p:pic>
        <p:sp>
          <p:nvSpPr>
            <p:cNvPr id="10" name="Copyright">
              <a:extLst>
                <a:ext uri="{FF2B5EF4-FFF2-40B4-BE49-F238E27FC236}">
                  <a16:creationId xmlns:a16="http://schemas.microsoft.com/office/drawing/2014/main" id="{D18A8FFD-2A5D-4A49-85E4-97EFFB9C657F}"/>
                </a:ext>
              </a:extLst>
            </p:cNvPr>
            <p:cNvSpPr txBox="1"/>
            <p:nvPr/>
          </p:nvSpPr>
          <p:spPr>
            <a:xfrm>
              <a:off x="5039534" y="6568818"/>
              <a:ext cx="4659950" cy="261610"/>
            </a:xfrm>
            <a:prstGeom prst="rect">
              <a:avLst/>
            </a:prstGeom>
            <a:noFill/>
          </p:spPr>
          <p:txBody>
            <a:bodyPr wrap="square" rtlCol="0">
              <a:spAutoFit/>
            </a:bodyPr>
            <a:lstStyle/>
            <a:p>
              <a:pPr algn="ctr"/>
              <a:r>
                <a:rPr lang="en-US" sz="1100" kern="1200" dirty="0">
                  <a:solidFill>
                    <a:schemeClr val="bg2"/>
                  </a:solidFill>
                  <a:effectLst/>
                  <a:latin typeface="+mn-lt"/>
                  <a:ea typeface="+mn-ea"/>
                  <a:cs typeface="+mn-cs"/>
                </a:rPr>
                <a:t>© 2023, Amazon Web Services, Inc. or its affiliates. All rights reserved.</a:t>
              </a:r>
            </a:p>
          </p:txBody>
        </p:sp>
      </p:grpSp>
      <p:sp>
        <p:nvSpPr>
          <p:cNvPr id="2" name="Title">
            <a:extLst>
              <a:ext uri="{FF2B5EF4-FFF2-40B4-BE49-F238E27FC236}">
                <a16:creationId xmlns:a16="http://schemas.microsoft.com/office/drawing/2014/main" id="{E4033957-0EFE-4329-90FD-EA0B2493A7A5}"/>
              </a:ext>
            </a:extLst>
          </p:cNvPr>
          <p:cNvSpPr>
            <a:spLocks noGrp="1"/>
          </p:cNvSpPr>
          <p:nvPr>
            <p:ph type="ctrTitle" hasCustomPrompt="1"/>
          </p:nvPr>
        </p:nvSpPr>
        <p:spPr>
          <a:xfrm>
            <a:off x="2697480" y="1451250"/>
            <a:ext cx="9189490" cy="2325458"/>
          </a:xfrm>
        </p:spPr>
        <p:txBody>
          <a:bodyPr anchor="b"/>
          <a:lstStyle>
            <a:lvl1pPr algn="l">
              <a:lnSpc>
                <a:spcPct val="100000"/>
              </a:lnSpc>
              <a:defRPr sz="4800">
                <a:solidFill>
                  <a:schemeClr val="bg2"/>
                </a:solidFill>
                <a:latin typeface="Amazon Ember Heavy" panose="020B0803020204020204" pitchFamily="34" charset="0"/>
                <a:ea typeface="Amazon Ember Heavy" panose="020B0803020204020204" pitchFamily="34" charset="0"/>
                <a:cs typeface="Amazon Ember Heavy" panose="020B0803020204020204" pitchFamily="34" charset="0"/>
              </a:defRPr>
            </a:lvl1pPr>
          </a:lstStyle>
          <a:p>
            <a:r>
              <a:rPr lang="en-US" dirty="0"/>
              <a:t>Type title here</a:t>
            </a:r>
          </a:p>
        </p:txBody>
      </p:sp>
      <p:sp>
        <p:nvSpPr>
          <p:cNvPr id="3" name="Subtitle">
            <a:extLst>
              <a:ext uri="{FF2B5EF4-FFF2-40B4-BE49-F238E27FC236}">
                <a16:creationId xmlns:a16="http://schemas.microsoft.com/office/drawing/2014/main" id="{D880B134-6E98-45E8-A3FF-0D4A8170A59B}"/>
              </a:ext>
            </a:extLst>
          </p:cNvPr>
          <p:cNvSpPr>
            <a:spLocks noGrp="1"/>
          </p:cNvSpPr>
          <p:nvPr>
            <p:ph type="subTitle" idx="1" hasCustomPrompt="1"/>
          </p:nvPr>
        </p:nvSpPr>
        <p:spPr>
          <a:xfrm>
            <a:off x="2697480" y="3799920"/>
            <a:ext cx="9189490" cy="2325458"/>
          </a:xfrm>
        </p:spPr>
        <p:txBody>
          <a:bodyPr lIns="0"/>
          <a:lstStyle>
            <a:lvl1pPr marL="0" indent="0" algn="l">
              <a:lnSpc>
                <a:spcPct val="100000"/>
              </a:lnSpc>
              <a:buNone/>
              <a:defRPr sz="3200">
                <a:solidFill>
                  <a:schemeClr val="bg2"/>
                </a:solidFill>
                <a:latin typeface="Amazon Ember" panose="020B0603020204020204" pitchFamily="34" charset="0"/>
                <a:ea typeface="Amazon Ember" panose="020B0603020204020204" pitchFamily="34" charset="0"/>
                <a:cs typeface="Amazon Ember" panose="020B0603020204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Type subtitle here</a:t>
            </a:r>
          </a:p>
        </p:txBody>
      </p:sp>
    </p:spTree>
    <p:custDataLst>
      <p:tags r:id="rId1"/>
    </p:custDataLst>
    <p:extLst>
      <p:ext uri="{BB962C8B-B14F-4D97-AF65-F5344CB8AC3E}">
        <p14:creationId xmlns:p14="http://schemas.microsoft.com/office/powerpoint/2010/main" val="408366904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p:cSld name="Title, 4 Small Pictures, 4 Headers, and 4 Text Columns">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2023, Amazon Web Services, Inc. or its affiliates. All rights reserved.</a:t>
            </a:r>
          </a:p>
        </p:txBody>
      </p:sp>
      <p:sp>
        <p:nvSpPr>
          <p:cNvPr id="15"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pPr/>
              <a:t>‹Nr.›</a:t>
            </a:fld>
            <a:endParaRPr lang="en-US"/>
          </a:p>
        </p:txBody>
      </p:sp>
      <p:sp>
        <p:nvSpPr>
          <p:cNvPr id="2" name="Title">
            <a:extLst>
              <a:ext uri="{FF2B5EF4-FFF2-40B4-BE49-F238E27FC236}">
                <a16:creationId xmlns:a16="http://schemas.microsoft.com/office/drawing/2014/main" id="{55E25BD5-0A7A-4C0F-8C7B-5FB1E17082BE}"/>
              </a:ext>
            </a:extLst>
          </p:cNvPr>
          <p:cNvSpPr>
            <a:spLocks noGrp="1"/>
          </p:cNvSpPr>
          <p:nvPr>
            <p:ph type="title" hasCustomPrompt="1"/>
          </p:nvPr>
        </p:nvSpPr>
        <p:spPr/>
        <p:txBody>
          <a:bodyPr/>
          <a:lstStyle>
            <a:lvl1pPr>
              <a:defRPr/>
            </a:lvl1pPr>
          </a:lstStyle>
          <a:p>
            <a:r>
              <a:rPr lang="en-US" dirty="0"/>
              <a:t>Four-column layout with subtitles</a:t>
            </a:r>
          </a:p>
        </p:txBody>
      </p:sp>
      <p:sp>
        <p:nvSpPr>
          <p:cNvPr id="11" name="Picture 1">
            <a:extLst>
              <a:ext uri="{FF2B5EF4-FFF2-40B4-BE49-F238E27FC236}">
                <a16:creationId xmlns:a16="http://schemas.microsoft.com/office/drawing/2014/main" id="{BA2767B8-F34C-4600-8F4B-21C0CDFE578E}"/>
              </a:ext>
              <a:ext uri="{C183D7F6-B498-43B3-948B-1728B52AA6E4}">
                <adec:decorative xmlns:adec="http://schemas.microsoft.com/office/drawing/2017/decorative" val="1"/>
              </a:ext>
            </a:extLst>
          </p:cNvPr>
          <p:cNvSpPr>
            <a:spLocks noGrp="1"/>
          </p:cNvSpPr>
          <p:nvPr>
            <p:ph idx="9" hasCustomPrompt="1"/>
          </p:nvPr>
        </p:nvSpPr>
        <p:spPr>
          <a:xfrm>
            <a:off x="977900" y="1051560"/>
            <a:ext cx="1828800" cy="1828800"/>
          </a:xfrm>
        </p:spPr>
        <p:txBody>
          <a:bodyPr anchor="t"/>
          <a:lstStyle>
            <a:lvl1pPr marL="0" indent="0" algn="ctr">
              <a:buNone/>
              <a:defRPr sz="2800">
                <a:solidFill>
                  <a:schemeClr val="tx2"/>
                </a:solidFill>
              </a:defRPr>
            </a:lvl1pPr>
          </a:lstStyle>
          <a:p>
            <a:r>
              <a:rPr lang="en-US"/>
              <a:t>Click icon to add image</a:t>
            </a:r>
          </a:p>
        </p:txBody>
      </p:sp>
      <p:sp>
        <p:nvSpPr>
          <p:cNvPr id="3" name="Content Header 1">
            <a:extLst>
              <a:ext uri="{FF2B5EF4-FFF2-40B4-BE49-F238E27FC236}">
                <a16:creationId xmlns:a16="http://schemas.microsoft.com/office/drawing/2014/main" id="{573CFC72-9096-4F5D-9BDB-96DE57732BB8}"/>
              </a:ext>
            </a:extLst>
          </p:cNvPr>
          <p:cNvSpPr>
            <a:spLocks noGrp="1"/>
          </p:cNvSpPr>
          <p:nvPr>
            <p:ph type="subTitle" idx="5" hasCustomPrompt="1"/>
          </p:nvPr>
        </p:nvSpPr>
        <p:spPr>
          <a:xfrm>
            <a:off x="365760" y="2926080"/>
            <a:ext cx="2834640" cy="301752"/>
          </a:xfrm>
          <a:solidFill>
            <a:schemeClr val="accent1"/>
          </a:solidFill>
          <a:ln>
            <a:solidFill>
              <a:schemeClr val="accent1"/>
            </a:solidFill>
          </a:ln>
        </p:spPr>
        <p:txBody>
          <a:bodyPr vert="horz" lIns="91440" tIns="45720" rIns="91440" bIns="45720" rtlCol="0" anchor="ctr">
            <a:noAutofit/>
          </a:bodyPr>
          <a:lstStyle>
            <a:lvl1pPr marL="60325" indent="0">
              <a:buNone/>
              <a:defRPr lang="en-US" sz="2000" b="0" dirty="0">
                <a:solidFill>
                  <a:schemeClr val="bg1"/>
                </a:solidFill>
                <a:latin typeface="+mn-lt"/>
                <a:ea typeface="Amazon Ember Heavy" panose="020B0803020204020204" pitchFamily="34" charset="0"/>
                <a:cs typeface="Amazon Ember Heavy" panose="020B0803020204020204" pitchFamily="34" charset="0"/>
              </a:defRPr>
            </a:lvl1pPr>
          </a:lstStyle>
          <a:p>
            <a:pPr marL="403225" lvl="0" indent="-342900">
              <a:spcBef>
                <a:spcPts val="0"/>
              </a:spcBef>
              <a:spcAft>
                <a:spcPts val="0"/>
              </a:spcAft>
            </a:pPr>
            <a:r>
              <a:rPr lang="en-US" dirty="0"/>
              <a:t>Enter subtitle</a:t>
            </a:r>
          </a:p>
        </p:txBody>
      </p:sp>
      <p:sp>
        <p:nvSpPr>
          <p:cNvPr id="7" name="Content 1">
            <a:extLst>
              <a:ext uri="{FF2B5EF4-FFF2-40B4-BE49-F238E27FC236}">
                <a16:creationId xmlns:a16="http://schemas.microsoft.com/office/drawing/2014/main" id="{1EE45CD9-67F8-4A52-86F7-18140657CB4D}"/>
              </a:ext>
            </a:extLst>
          </p:cNvPr>
          <p:cNvSpPr>
            <a:spLocks noGrp="1"/>
          </p:cNvSpPr>
          <p:nvPr>
            <p:ph type="body" idx="1" hasCustomPrompt="1"/>
          </p:nvPr>
        </p:nvSpPr>
        <p:spPr>
          <a:xfrm>
            <a:off x="365760" y="3291839"/>
            <a:ext cx="2834640" cy="3142903"/>
          </a:xfrm>
        </p:spPr>
        <p:txBody>
          <a:bodyPr lIns="91440">
            <a:normAutofit/>
          </a:bodyPr>
          <a:lstStyle>
            <a:lvl1pPr marL="0" indent="0">
              <a:spcAft>
                <a:spcPts val="1200"/>
              </a:spcAft>
              <a:buNone/>
              <a:defRPr sz="2000">
                <a:solidFill>
                  <a:schemeClr val="tx2"/>
                </a:solidFill>
              </a:defRPr>
            </a:lvl1pPr>
          </a:lstStyle>
          <a:p>
            <a:pPr lvl="0"/>
            <a:r>
              <a:rPr lang="en-US" dirty="0"/>
              <a:t>Enter text</a:t>
            </a:r>
          </a:p>
        </p:txBody>
      </p:sp>
      <p:sp>
        <p:nvSpPr>
          <p:cNvPr id="12" name="Picture 2">
            <a:extLst>
              <a:ext uri="{FF2B5EF4-FFF2-40B4-BE49-F238E27FC236}">
                <a16:creationId xmlns:a16="http://schemas.microsoft.com/office/drawing/2014/main" id="{0CE211BC-1E62-4A42-A199-9B1FBAD2CE23}"/>
              </a:ext>
              <a:ext uri="{C183D7F6-B498-43B3-948B-1728B52AA6E4}">
                <adec:decorative xmlns:adec="http://schemas.microsoft.com/office/drawing/2017/decorative" val="1"/>
              </a:ext>
            </a:extLst>
          </p:cNvPr>
          <p:cNvSpPr>
            <a:spLocks noGrp="1"/>
          </p:cNvSpPr>
          <p:nvPr>
            <p:ph idx="10" hasCustomPrompt="1"/>
          </p:nvPr>
        </p:nvSpPr>
        <p:spPr>
          <a:xfrm>
            <a:off x="3812540" y="1051560"/>
            <a:ext cx="1828800" cy="1828800"/>
          </a:xfrm>
        </p:spPr>
        <p:txBody>
          <a:bodyPr anchor="t"/>
          <a:lstStyle>
            <a:lvl1pPr marL="0" indent="0" algn="ctr">
              <a:buNone/>
              <a:defRPr sz="2800">
                <a:solidFill>
                  <a:schemeClr val="tx2"/>
                </a:solidFill>
              </a:defRPr>
            </a:lvl1pPr>
          </a:lstStyle>
          <a:p>
            <a:r>
              <a:rPr lang="en-US"/>
              <a:t>Click icon to add image</a:t>
            </a:r>
          </a:p>
        </p:txBody>
      </p:sp>
      <p:sp>
        <p:nvSpPr>
          <p:cNvPr id="4" name="Content Header 2">
            <a:extLst>
              <a:ext uri="{FF2B5EF4-FFF2-40B4-BE49-F238E27FC236}">
                <a16:creationId xmlns:a16="http://schemas.microsoft.com/office/drawing/2014/main" id="{3777F387-CD61-4FDE-AE0D-E17DE70D3B19}"/>
              </a:ext>
            </a:extLst>
          </p:cNvPr>
          <p:cNvSpPr>
            <a:spLocks noGrp="1"/>
          </p:cNvSpPr>
          <p:nvPr>
            <p:ph type="subTitle" idx="6" hasCustomPrompt="1"/>
          </p:nvPr>
        </p:nvSpPr>
        <p:spPr>
          <a:xfrm>
            <a:off x="3264408" y="2926080"/>
            <a:ext cx="2834640" cy="301752"/>
          </a:xfrm>
          <a:solidFill>
            <a:schemeClr val="accent1"/>
          </a:solidFill>
          <a:ln>
            <a:solidFill>
              <a:schemeClr val="accent1"/>
            </a:solidFill>
          </a:ln>
        </p:spPr>
        <p:txBody>
          <a:bodyPr vert="horz" lIns="91440" tIns="45720" rIns="91440" bIns="45720" rtlCol="0" anchor="ctr">
            <a:noAutofit/>
          </a:bodyPr>
          <a:lstStyle>
            <a:lvl1pPr marL="60325" indent="0">
              <a:buNone/>
              <a:defRPr lang="en-US" sz="2000" b="0" dirty="0">
                <a:solidFill>
                  <a:schemeClr val="bg1"/>
                </a:solidFill>
                <a:latin typeface="+mn-lt"/>
                <a:ea typeface="Amazon Ember Heavy" panose="020B0803020204020204" pitchFamily="34" charset="0"/>
                <a:cs typeface="Amazon Ember Heavy" panose="020B0803020204020204" pitchFamily="34" charset="0"/>
              </a:defRPr>
            </a:lvl1pPr>
          </a:lstStyle>
          <a:p>
            <a:pPr marL="403225" lvl="0" indent="-342900">
              <a:spcBef>
                <a:spcPts val="0"/>
              </a:spcBef>
              <a:spcAft>
                <a:spcPts val="0"/>
              </a:spcAft>
            </a:pPr>
            <a:r>
              <a:rPr lang="en-US" dirty="0"/>
              <a:t>Enter subtitle</a:t>
            </a:r>
          </a:p>
        </p:txBody>
      </p:sp>
      <p:sp>
        <p:nvSpPr>
          <p:cNvPr id="8" name="Content 2">
            <a:extLst>
              <a:ext uri="{FF2B5EF4-FFF2-40B4-BE49-F238E27FC236}">
                <a16:creationId xmlns:a16="http://schemas.microsoft.com/office/drawing/2014/main" id="{CD517463-352F-4D83-A9E1-0F789F96266D}"/>
              </a:ext>
            </a:extLst>
          </p:cNvPr>
          <p:cNvSpPr>
            <a:spLocks noGrp="1"/>
          </p:cNvSpPr>
          <p:nvPr>
            <p:ph type="body" idx="2" hasCustomPrompt="1"/>
          </p:nvPr>
        </p:nvSpPr>
        <p:spPr>
          <a:xfrm>
            <a:off x="3264408" y="3291839"/>
            <a:ext cx="2834640" cy="3142903"/>
          </a:xfrm>
        </p:spPr>
        <p:txBody>
          <a:bodyPr lIns="91440">
            <a:normAutofit/>
          </a:bodyPr>
          <a:lstStyle>
            <a:lvl1pPr marL="0" indent="0">
              <a:spcAft>
                <a:spcPts val="1200"/>
              </a:spcAft>
              <a:buNone/>
              <a:defRPr sz="2000">
                <a:solidFill>
                  <a:schemeClr val="tx2"/>
                </a:solidFill>
              </a:defRPr>
            </a:lvl1pPr>
          </a:lstStyle>
          <a:p>
            <a:pPr lvl="0"/>
            <a:r>
              <a:rPr lang="en-US" dirty="0"/>
              <a:t>Enter text</a:t>
            </a:r>
          </a:p>
        </p:txBody>
      </p:sp>
      <p:sp>
        <p:nvSpPr>
          <p:cNvPr id="13" name="Picture 3">
            <a:extLst>
              <a:ext uri="{FF2B5EF4-FFF2-40B4-BE49-F238E27FC236}">
                <a16:creationId xmlns:a16="http://schemas.microsoft.com/office/drawing/2014/main" id="{815CD5D2-790A-41FA-B807-B7B212763D05}"/>
              </a:ext>
              <a:ext uri="{C183D7F6-B498-43B3-948B-1728B52AA6E4}">
                <adec:decorative xmlns:adec="http://schemas.microsoft.com/office/drawing/2017/decorative" val="1"/>
              </a:ext>
            </a:extLst>
          </p:cNvPr>
          <p:cNvSpPr>
            <a:spLocks noGrp="1"/>
          </p:cNvSpPr>
          <p:nvPr>
            <p:ph idx="11" hasCustomPrompt="1"/>
          </p:nvPr>
        </p:nvSpPr>
        <p:spPr>
          <a:xfrm>
            <a:off x="6647180" y="1051560"/>
            <a:ext cx="1828800" cy="1828800"/>
          </a:xfrm>
        </p:spPr>
        <p:txBody>
          <a:bodyPr anchor="t"/>
          <a:lstStyle>
            <a:lvl1pPr marL="0" indent="0" algn="ctr">
              <a:buNone/>
              <a:defRPr sz="2800">
                <a:solidFill>
                  <a:schemeClr val="tx2"/>
                </a:solidFill>
              </a:defRPr>
            </a:lvl1pPr>
          </a:lstStyle>
          <a:p>
            <a:r>
              <a:rPr lang="en-US"/>
              <a:t>Click icon to add image</a:t>
            </a:r>
          </a:p>
        </p:txBody>
      </p:sp>
      <p:sp>
        <p:nvSpPr>
          <p:cNvPr id="5" name="Content Header 3">
            <a:extLst>
              <a:ext uri="{FF2B5EF4-FFF2-40B4-BE49-F238E27FC236}">
                <a16:creationId xmlns:a16="http://schemas.microsoft.com/office/drawing/2014/main" id="{CF3CD244-8B44-44A6-A623-84365E91EAE7}"/>
              </a:ext>
            </a:extLst>
          </p:cNvPr>
          <p:cNvSpPr>
            <a:spLocks noGrp="1"/>
          </p:cNvSpPr>
          <p:nvPr>
            <p:ph type="subTitle" idx="7" hasCustomPrompt="1"/>
          </p:nvPr>
        </p:nvSpPr>
        <p:spPr>
          <a:xfrm>
            <a:off x="6163056" y="2926080"/>
            <a:ext cx="2834640" cy="301752"/>
          </a:xfrm>
          <a:solidFill>
            <a:schemeClr val="accent1"/>
          </a:solidFill>
          <a:ln>
            <a:solidFill>
              <a:schemeClr val="accent1"/>
            </a:solidFill>
          </a:ln>
        </p:spPr>
        <p:txBody>
          <a:bodyPr vert="horz" lIns="91440" tIns="45720" rIns="91440" bIns="45720" rtlCol="0" anchor="ctr">
            <a:noAutofit/>
          </a:bodyPr>
          <a:lstStyle>
            <a:lvl1pPr marL="60325" indent="0">
              <a:buNone/>
              <a:defRPr lang="en-US" sz="2000" b="0" dirty="0">
                <a:solidFill>
                  <a:schemeClr val="bg1"/>
                </a:solidFill>
                <a:latin typeface="+mn-lt"/>
                <a:ea typeface="Amazon Ember Heavy" panose="020B0803020204020204" pitchFamily="34" charset="0"/>
                <a:cs typeface="Amazon Ember Heavy" panose="020B0803020204020204" pitchFamily="34" charset="0"/>
              </a:defRPr>
            </a:lvl1pPr>
          </a:lstStyle>
          <a:p>
            <a:pPr marL="403225" lvl="0" indent="-342900">
              <a:spcBef>
                <a:spcPts val="0"/>
              </a:spcBef>
              <a:spcAft>
                <a:spcPts val="0"/>
              </a:spcAft>
            </a:pPr>
            <a:r>
              <a:rPr lang="en-US" dirty="0"/>
              <a:t>Enter subtitle</a:t>
            </a:r>
          </a:p>
        </p:txBody>
      </p:sp>
      <p:sp>
        <p:nvSpPr>
          <p:cNvPr id="9" name="Content 3">
            <a:extLst>
              <a:ext uri="{FF2B5EF4-FFF2-40B4-BE49-F238E27FC236}">
                <a16:creationId xmlns:a16="http://schemas.microsoft.com/office/drawing/2014/main" id="{CB7E0003-F180-4528-9992-B9342F92AF42}"/>
              </a:ext>
            </a:extLst>
          </p:cNvPr>
          <p:cNvSpPr>
            <a:spLocks noGrp="1"/>
          </p:cNvSpPr>
          <p:nvPr>
            <p:ph type="body" idx="3" hasCustomPrompt="1"/>
          </p:nvPr>
        </p:nvSpPr>
        <p:spPr>
          <a:xfrm>
            <a:off x="6163056" y="3291839"/>
            <a:ext cx="2834640" cy="3142903"/>
          </a:xfrm>
        </p:spPr>
        <p:txBody>
          <a:bodyPr lIns="91440">
            <a:normAutofit/>
          </a:bodyPr>
          <a:lstStyle>
            <a:lvl1pPr marL="0" indent="0">
              <a:spcAft>
                <a:spcPts val="1200"/>
              </a:spcAft>
              <a:buNone/>
              <a:defRPr sz="2000">
                <a:solidFill>
                  <a:schemeClr val="tx2"/>
                </a:solidFill>
              </a:defRPr>
            </a:lvl1pPr>
          </a:lstStyle>
          <a:p>
            <a:pPr lvl="0"/>
            <a:r>
              <a:rPr lang="en-US" dirty="0"/>
              <a:t>Enter text</a:t>
            </a:r>
          </a:p>
        </p:txBody>
      </p:sp>
      <p:sp>
        <p:nvSpPr>
          <p:cNvPr id="14" name="Picture 4">
            <a:extLst>
              <a:ext uri="{FF2B5EF4-FFF2-40B4-BE49-F238E27FC236}">
                <a16:creationId xmlns:a16="http://schemas.microsoft.com/office/drawing/2014/main" id="{1D19D589-0526-4B91-878C-8F5B57AFE6B1}"/>
              </a:ext>
              <a:ext uri="{C183D7F6-B498-43B3-948B-1728B52AA6E4}">
                <adec:decorative xmlns:adec="http://schemas.microsoft.com/office/drawing/2017/decorative" val="1"/>
              </a:ext>
            </a:extLst>
          </p:cNvPr>
          <p:cNvSpPr>
            <a:spLocks noGrp="1"/>
          </p:cNvSpPr>
          <p:nvPr>
            <p:ph idx="12" hasCustomPrompt="1"/>
          </p:nvPr>
        </p:nvSpPr>
        <p:spPr>
          <a:xfrm>
            <a:off x="9481820" y="1051560"/>
            <a:ext cx="1828800" cy="1828800"/>
          </a:xfrm>
        </p:spPr>
        <p:txBody>
          <a:bodyPr anchor="t"/>
          <a:lstStyle>
            <a:lvl1pPr marL="0" indent="0" algn="ctr">
              <a:buNone/>
              <a:defRPr sz="2800">
                <a:solidFill>
                  <a:schemeClr val="tx2"/>
                </a:solidFill>
              </a:defRPr>
            </a:lvl1pPr>
          </a:lstStyle>
          <a:p>
            <a:r>
              <a:rPr lang="en-US"/>
              <a:t>Click icon to add image</a:t>
            </a:r>
          </a:p>
        </p:txBody>
      </p:sp>
      <p:sp>
        <p:nvSpPr>
          <p:cNvPr id="16" name="Content Header 4">
            <a:extLst>
              <a:ext uri="{FF2B5EF4-FFF2-40B4-BE49-F238E27FC236}">
                <a16:creationId xmlns:a16="http://schemas.microsoft.com/office/drawing/2014/main" id="{08FBD2BF-3C8E-4153-80EE-99905AF06DB0}"/>
              </a:ext>
            </a:extLst>
          </p:cNvPr>
          <p:cNvSpPr>
            <a:spLocks noGrp="1"/>
          </p:cNvSpPr>
          <p:nvPr>
            <p:ph type="subTitle" idx="8" hasCustomPrompt="1"/>
          </p:nvPr>
        </p:nvSpPr>
        <p:spPr>
          <a:xfrm>
            <a:off x="9061704" y="2926080"/>
            <a:ext cx="2834640" cy="301752"/>
          </a:xfrm>
          <a:solidFill>
            <a:schemeClr val="accent1"/>
          </a:solidFill>
          <a:ln>
            <a:solidFill>
              <a:schemeClr val="accent1"/>
            </a:solidFill>
          </a:ln>
        </p:spPr>
        <p:txBody>
          <a:bodyPr vert="horz" lIns="91440" tIns="45720" rIns="91440" bIns="45720" rtlCol="0" anchor="ctr">
            <a:noAutofit/>
          </a:bodyPr>
          <a:lstStyle>
            <a:lvl1pPr marL="60325" indent="0">
              <a:buNone/>
              <a:defRPr lang="en-US" sz="2000" b="0" dirty="0">
                <a:solidFill>
                  <a:schemeClr val="bg1"/>
                </a:solidFill>
                <a:latin typeface="+mn-lt"/>
                <a:ea typeface="Amazon Ember Heavy" panose="020B0803020204020204" pitchFamily="34" charset="0"/>
                <a:cs typeface="Amazon Ember Heavy" panose="020B0803020204020204" pitchFamily="34" charset="0"/>
              </a:defRPr>
            </a:lvl1pPr>
          </a:lstStyle>
          <a:p>
            <a:pPr marL="403225" lvl="0" indent="-342900">
              <a:spcBef>
                <a:spcPts val="0"/>
              </a:spcBef>
              <a:spcAft>
                <a:spcPts val="0"/>
              </a:spcAft>
            </a:pPr>
            <a:r>
              <a:rPr lang="en-US" dirty="0"/>
              <a:t>Enter subtitle</a:t>
            </a:r>
          </a:p>
        </p:txBody>
      </p:sp>
      <p:sp>
        <p:nvSpPr>
          <p:cNvPr id="10" name="Content 4">
            <a:extLst>
              <a:ext uri="{FF2B5EF4-FFF2-40B4-BE49-F238E27FC236}">
                <a16:creationId xmlns:a16="http://schemas.microsoft.com/office/drawing/2014/main" id="{9F6FFAA7-B9C7-461E-8BB9-81670232C41F}"/>
              </a:ext>
            </a:extLst>
          </p:cNvPr>
          <p:cNvSpPr>
            <a:spLocks noGrp="1"/>
          </p:cNvSpPr>
          <p:nvPr>
            <p:ph type="body" idx="4" hasCustomPrompt="1"/>
          </p:nvPr>
        </p:nvSpPr>
        <p:spPr>
          <a:xfrm>
            <a:off x="9061704" y="3291839"/>
            <a:ext cx="2834640" cy="3142903"/>
          </a:xfrm>
        </p:spPr>
        <p:txBody>
          <a:bodyPr lIns="91440">
            <a:normAutofit/>
          </a:bodyPr>
          <a:lstStyle>
            <a:lvl1pPr marL="0" indent="0">
              <a:spcAft>
                <a:spcPts val="1200"/>
              </a:spcAft>
              <a:buNone/>
              <a:defRPr sz="2000">
                <a:solidFill>
                  <a:schemeClr val="tx2"/>
                </a:solidFill>
              </a:defRPr>
            </a:lvl1pPr>
          </a:lstStyle>
          <a:p>
            <a:pPr lvl="0"/>
            <a:r>
              <a:rPr lang="en-US" dirty="0"/>
              <a:t>Enter text</a:t>
            </a:r>
          </a:p>
        </p:txBody>
      </p:sp>
      <p:sp>
        <p:nvSpPr>
          <p:cNvPr id="19" name="Title Border">
            <a:extLst>
              <a:ext uri="{FF2B5EF4-FFF2-40B4-BE49-F238E27FC236}">
                <a16:creationId xmlns:a16="http://schemas.microsoft.com/office/drawing/2014/main" id="{5E3E830F-DE1F-4A8F-992F-1D4BF5866636}"/>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2968596254"/>
      </p:ext>
    </p:extLst>
  </p:cSld>
  <p:clrMapOvr>
    <a:masterClrMapping/>
  </p:clrMapOvr>
  <p:hf hdr="0" ftr="0" dt="0"/>
  <p:extLst>
    <p:ext uri="{DCECCB84-F9BA-43D5-87BE-67443E8EF086}">
      <p15:sldGuideLst xmlns:p15="http://schemas.microsoft.com/office/powerpoint/2012/main">
        <p15:guide id="2" orient="horz" pos="1080">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p:cSld name="Title, 4 Large Pictures,and 4 Headers">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2023, Amazon Web Services, Inc. or its affiliates. All rights reserved.</a:t>
            </a:r>
          </a:p>
        </p:txBody>
      </p:sp>
      <p:sp>
        <p:nvSpPr>
          <p:cNvPr id="15"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pPr/>
              <a:t>‹Nr.›</a:t>
            </a:fld>
            <a:endParaRPr lang="en-US"/>
          </a:p>
        </p:txBody>
      </p:sp>
      <p:sp>
        <p:nvSpPr>
          <p:cNvPr id="2" name="Title">
            <a:extLst>
              <a:ext uri="{FF2B5EF4-FFF2-40B4-BE49-F238E27FC236}">
                <a16:creationId xmlns:a16="http://schemas.microsoft.com/office/drawing/2014/main" id="{75DBD6AA-5E11-44A8-900B-2519518B0622}"/>
              </a:ext>
            </a:extLst>
          </p:cNvPr>
          <p:cNvSpPr>
            <a:spLocks noGrp="1"/>
          </p:cNvSpPr>
          <p:nvPr>
            <p:ph type="title" hasCustomPrompt="1"/>
          </p:nvPr>
        </p:nvSpPr>
        <p:spPr>
          <a:xfrm>
            <a:off x="365760" y="301752"/>
            <a:ext cx="11569209" cy="731318"/>
          </a:xfrm>
        </p:spPr>
        <p:txBody>
          <a:bodyPr/>
          <a:lstStyle>
            <a:lvl1pPr>
              <a:lnSpc>
                <a:spcPct val="100000"/>
              </a:lnSpc>
              <a:defRPr/>
            </a:lvl1pPr>
          </a:lstStyle>
          <a:p>
            <a:r>
              <a:rPr lang="en-US" dirty="0"/>
              <a:t>Title, 4 picture and 4 header</a:t>
            </a:r>
          </a:p>
        </p:txBody>
      </p:sp>
      <p:sp>
        <p:nvSpPr>
          <p:cNvPr id="11" name="Picture Left">
            <a:extLst>
              <a:ext uri="{FF2B5EF4-FFF2-40B4-BE49-F238E27FC236}">
                <a16:creationId xmlns:a16="http://schemas.microsoft.com/office/drawing/2014/main" id="{97C88FB1-7BD6-48D3-9B99-1098619F5246}"/>
              </a:ext>
              <a:ext uri="{C183D7F6-B498-43B3-948B-1728B52AA6E4}">
                <adec:decorative xmlns:adec="http://schemas.microsoft.com/office/drawing/2017/decorative" val="1"/>
              </a:ext>
            </a:extLst>
          </p:cNvPr>
          <p:cNvSpPr>
            <a:spLocks noGrp="1"/>
          </p:cNvSpPr>
          <p:nvPr>
            <p:ph idx="9" hasCustomPrompt="1"/>
          </p:nvPr>
        </p:nvSpPr>
        <p:spPr>
          <a:xfrm>
            <a:off x="365760" y="1987733"/>
            <a:ext cx="2834640" cy="2834640"/>
          </a:xfrm>
        </p:spPr>
        <p:txBody>
          <a:bodyPr anchor="t"/>
          <a:lstStyle>
            <a:lvl1pPr marL="0" indent="0" algn="ctr">
              <a:buNone/>
              <a:defRPr sz="3200">
                <a:solidFill>
                  <a:schemeClr val="tx2"/>
                </a:solidFill>
              </a:defRPr>
            </a:lvl1pPr>
          </a:lstStyle>
          <a:p>
            <a:r>
              <a:rPr lang="en-US"/>
              <a:t>Click icon to add image</a:t>
            </a:r>
          </a:p>
        </p:txBody>
      </p:sp>
      <p:sp>
        <p:nvSpPr>
          <p:cNvPr id="3" name="Content Header Left">
            <a:extLst>
              <a:ext uri="{FF2B5EF4-FFF2-40B4-BE49-F238E27FC236}">
                <a16:creationId xmlns:a16="http://schemas.microsoft.com/office/drawing/2014/main" id="{CEBB69C5-28A4-4F99-A9FE-572F9D53CF4E}"/>
              </a:ext>
            </a:extLst>
          </p:cNvPr>
          <p:cNvSpPr>
            <a:spLocks noGrp="1"/>
          </p:cNvSpPr>
          <p:nvPr>
            <p:ph type="subTitle" idx="5" hasCustomPrompt="1"/>
          </p:nvPr>
        </p:nvSpPr>
        <p:spPr>
          <a:xfrm>
            <a:off x="365760" y="4840660"/>
            <a:ext cx="2834640" cy="731520"/>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0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12" name="Picture Center Left">
            <a:extLst>
              <a:ext uri="{FF2B5EF4-FFF2-40B4-BE49-F238E27FC236}">
                <a16:creationId xmlns:a16="http://schemas.microsoft.com/office/drawing/2014/main" id="{536ADC96-59CC-4670-BA80-757A11151BF9}"/>
              </a:ext>
              <a:ext uri="{C183D7F6-B498-43B3-948B-1728B52AA6E4}">
                <adec:decorative xmlns:adec="http://schemas.microsoft.com/office/drawing/2017/decorative" val="1"/>
              </a:ext>
            </a:extLst>
          </p:cNvPr>
          <p:cNvSpPr>
            <a:spLocks noGrp="1"/>
          </p:cNvSpPr>
          <p:nvPr>
            <p:ph idx="10" hasCustomPrompt="1"/>
          </p:nvPr>
        </p:nvSpPr>
        <p:spPr>
          <a:xfrm>
            <a:off x="3264408" y="1987733"/>
            <a:ext cx="2834640" cy="2834640"/>
          </a:xfrm>
        </p:spPr>
        <p:txBody>
          <a:bodyPr anchor="t"/>
          <a:lstStyle>
            <a:lvl1pPr marL="0" indent="0" algn="ctr">
              <a:buNone/>
              <a:defRPr sz="3200">
                <a:solidFill>
                  <a:schemeClr val="tx2"/>
                </a:solidFill>
              </a:defRPr>
            </a:lvl1pPr>
          </a:lstStyle>
          <a:p>
            <a:r>
              <a:rPr lang="en-US"/>
              <a:t>Click icon to add image</a:t>
            </a:r>
          </a:p>
        </p:txBody>
      </p:sp>
      <p:sp>
        <p:nvSpPr>
          <p:cNvPr id="4" name="Content Header Center Left">
            <a:extLst>
              <a:ext uri="{FF2B5EF4-FFF2-40B4-BE49-F238E27FC236}">
                <a16:creationId xmlns:a16="http://schemas.microsoft.com/office/drawing/2014/main" id="{04C41CFA-9BF9-474A-89A9-E22790A538E2}"/>
              </a:ext>
            </a:extLst>
          </p:cNvPr>
          <p:cNvSpPr>
            <a:spLocks noGrp="1"/>
          </p:cNvSpPr>
          <p:nvPr>
            <p:ph type="subTitle" idx="6" hasCustomPrompt="1"/>
          </p:nvPr>
        </p:nvSpPr>
        <p:spPr>
          <a:xfrm>
            <a:off x="3264408" y="4840660"/>
            <a:ext cx="2834640" cy="731520"/>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0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13" name="Picture Center Right">
            <a:extLst>
              <a:ext uri="{FF2B5EF4-FFF2-40B4-BE49-F238E27FC236}">
                <a16:creationId xmlns:a16="http://schemas.microsoft.com/office/drawing/2014/main" id="{DEC705E3-5BBB-4173-AAF5-E12991B7D59F}"/>
              </a:ext>
              <a:ext uri="{C183D7F6-B498-43B3-948B-1728B52AA6E4}">
                <adec:decorative xmlns:adec="http://schemas.microsoft.com/office/drawing/2017/decorative" val="1"/>
              </a:ext>
            </a:extLst>
          </p:cNvPr>
          <p:cNvSpPr>
            <a:spLocks noGrp="1"/>
          </p:cNvSpPr>
          <p:nvPr>
            <p:ph idx="11" hasCustomPrompt="1"/>
          </p:nvPr>
        </p:nvSpPr>
        <p:spPr>
          <a:xfrm>
            <a:off x="6163056" y="1987733"/>
            <a:ext cx="2834640" cy="2834640"/>
          </a:xfrm>
        </p:spPr>
        <p:txBody>
          <a:bodyPr anchor="t"/>
          <a:lstStyle>
            <a:lvl1pPr marL="0" indent="0" algn="ctr">
              <a:buNone/>
              <a:defRPr sz="3200">
                <a:solidFill>
                  <a:schemeClr val="tx2"/>
                </a:solidFill>
              </a:defRPr>
            </a:lvl1pPr>
          </a:lstStyle>
          <a:p>
            <a:r>
              <a:rPr lang="en-US"/>
              <a:t>Click icon to add image</a:t>
            </a:r>
          </a:p>
        </p:txBody>
      </p:sp>
      <p:sp>
        <p:nvSpPr>
          <p:cNvPr id="5" name="Content Header Center Right">
            <a:extLst>
              <a:ext uri="{FF2B5EF4-FFF2-40B4-BE49-F238E27FC236}">
                <a16:creationId xmlns:a16="http://schemas.microsoft.com/office/drawing/2014/main" id="{CF01F87A-DBEF-4657-8500-6A751FF3BC24}"/>
              </a:ext>
            </a:extLst>
          </p:cNvPr>
          <p:cNvSpPr>
            <a:spLocks noGrp="1"/>
          </p:cNvSpPr>
          <p:nvPr>
            <p:ph type="subTitle" idx="7" hasCustomPrompt="1"/>
          </p:nvPr>
        </p:nvSpPr>
        <p:spPr>
          <a:xfrm>
            <a:off x="6163056" y="4840660"/>
            <a:ext cx="2834640" cy="731520"/>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0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14" name="Picture Right">
            <a:extLst>
              <a:ext uri="{FF2B5EF4-FFF2-40B4-BE49-F238E27FC236}">
                <a16:creationId xmlns:a16="http://schemas.microsoft.com/office/drawing/2014/main" id="{3225055C-7E4D-4C57-84DA-4F32CFEE666E}"/>
              </a:ext>
            </a:extLst>
          </p:cNvPr>
          <p:cNvSpPr>
            <a:spLocks noGrp="1"/>
          </p:cNvSpPr>
          <p:nvPr>
            <p:ph idx="12" hasCustomPrompt="1"/>
          </p:nvPr>
        </p:nvSpPr>
        <p:spPr>
          <a:xfrm>
            <a:off x="9061704" y="1987733"/>
            <a:ext cx="2834640" cy="2834640"/>
          </a:xfrm>
        </p:spPr>
        <p:txBody>
          <a:bodyPr anchor="t"/>
          <a:lstStyle>
            <a:lvl1pPr marL="0" indent="0" algn="ctr">
              <a:buNone/>
              <a:defRPr sz="3200">
                <a:solidFill>
                  <a:schemeClr val="tx2"/>
                </a:solidFill>
              </a:defRPr>
            </a:lvl1pPr>
          </a:lstStyle>
          <a:p>
            <a:r>
              <a:rPr lang="en-US"/>
              <a:t>Click icon to add image</a:t>
            </a:r>
          </a:p>
        </p:txBody>
      </p:sp>
      <p:sp>
        <p:nvSpPr>
          <p:cNvPr id="16" name="Content Header Right">
            <a:extLst>
              <a:ext uri="{FF2B5EF4-FFF2-40B4-BE49-F238E27FC236}">
                <a16:creationId xmlns:a16="http://schemas.microsoft.com/office/drawing/2014/main" id="{B17A76EF-1D7E-4BB9-BAFA-8EAA0807E356}"/>
              </a:ext>
            </a:extLst>
          </p:cNvPr>
          <p:cNvSpPr>
            <a:spLocks noGrp="1"/>
          </p:cNvSpPr>
          <p:nvPr>
            <p:ph type="subTitle" idx="8" hasCustomPrompt="1"/>
          </p:nvPr>
        </p:nvSpPr>
        <p:spPr>
          <a:xfrm>
            <a:off x="9061704" y="4840660"/>
            <a:ext cx="2834640" cy="731520"/>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0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19" name="Title Border">
            <a:extLst>
              <a:ext uri="{FF2B5EF4-FFF2-40B4-BE49-F238E27FC236}">
                <a16:creationId xmlns:a16="http://schemas.microsoft.com/office/drawing/2014/main" id="{5E3E830F-DE1F-4A8F-992F-1D4BF5866636}"/>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1886581610"/>
      </p:ext>
    </p:extLst>
  </p:cSld>
  <p:clrMapOvr>
    <a:masterClrMapping/>
  </p:clrMapOvr>
  <p:hf hdr="0" ftr="0" dt="0"/>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p:cSld name="Title, 4 Large Pictures, 4 Headers, and 4 Text Columns">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2023, Amazon Web Services, Inc. or its affiliates. All rights reserved.</a:t>
            </a:r>
          </a:p>
        </p:txBody>
      </p:sp>
      <p:sp>
        <p:nvSpPr>
          <p:cNvPr id="15"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pPr/>
              <a:t>‹Nr.›</a:t>
            </a:fld>
            <a:endParaRPr lang="en-US"/>
          </a:p>
        </p:txBody>
      </p:sp>
      <p:sp>
        <p:nvSpPr>
          <p:cNvPr id="2" name="Title">
            <a:extLst>
              <a:ext uri="{FF2B5EF4-FFF2-40B4-BE49-F238E27FC236}">
                <a16:creationId xmlns:a16="http://schemas.microsoft.com/office/drawing/2014/main" id="{75DBD6AA-5E11-44A8-900B-2519518B0622}"/>
              </a:ext>
            </a:extLst>
          </p:cNvPr>
          <p:cNvSpPr>
            <a:spLocks noGrp="1"/>
          </p:cNvSpPr>
          <p:nvPr>
            <p:ph type="title" hasCustomPrompt="1"/>
          </p:nvPr>
        </p:nvSpPr>
        <p:spPr>
          <a:xfrm>
            <a:off x="365760" y="301752"/>
            <a:ext cx="11569209" cy="731318"/>
          </a:xfrm>
        </p:spPr>
        <p:txBody>
          <a:bodyPr/>
          <a:lstStyle>
            <a:lvl1pPr>
              <a:lnSpc>
                <a:spcPct val="100000"/>
              </a:lnSpc>
              <a:defRPr/>
            </a:lvl1pPr>
          </a:lstStyle>
          <a:p>
            <a:r>
              <a:rPr lang="en-US" dirty="0"/>
              <a:t>Title, 4 picture and header and text columns</a:t>
            </a:r>
          </a:p>
        </p:txBody>
      </p:sp>
      <p:sp>
        <p:nvSpPr>
          <p:cNvPr id="11" name="Picture Left">
            <a:extLst>
              <a:ext uri="{FF2B5EF4-FFF2-40B4-BE49-F238E27FC236}">
                <a16:creationId xmlns:a16="http://schemas.microsoft.com/office/drawing/2014/main" id="{97C88FB1-7BD6-48D3-9B99-1098619F5246}"/>
              </a:ext>
              <a:ext uri="{C183D7F6-B498-43B3-948B-1728B52AA6E4}">
                <adec:decorative xmlns:adec="http://schemas.microsoft.com/office/drawing/2017/decorative" val="1"/>
              </a:ext>
            </a:extLst>
          </p:cNvPr>
          <p:cNvSpPr>
            <a:spLocks noGrp="1"/>
          </p:cNvSpPr>
          <p:nvPr>
            <p:ph idx="9" hasCustomPrompt="1"/>
          </p:nvPr>
        </p:nvSpPr>
        <p:spPr>
          <a:xfrm>
            <a:off x="365760" y="1051560"/>
            <a:ext cx="2834640" cy="2834640"/>
          </a:xfrm>
        </p:spPr>
        <p:txBody>
          <a:bodyPr anchor="t"/>
          <a:lstStyle>
            <a:lvl1pPr marL="0" indent="0" algn="ctr">
              <a:buNone/>
              <a:defRPr sz="3200">
                <a:solidFill>
                  <a:schemeClr val="tx2"/>
                </a:solidFill>
              </a:defRPr>
            </a:lvl1pPr>
          </a:lstStyle>
          <a:p>
            <a:r>
              <a:rPr lang="en-US"/>
              <a:t>Click icon to add image</a:t>
            </a:r>
          </a:p>
        </p:txBody>
      </p:sp>
      <p:sp>
        <p:nvSpPr>
          <p:cNvPr id="3" name="Content Header Left">
            <a:extLst>
              <a:ext uri="{FF2B5EF4-FFF2-40B4-BE49-F238E27FC236}">
                <a16:creationId xmlns:a16="http://schemas.microsoft.com/office/drawing/2014/main" id="{CEBB69C5-28A4-4F99-A9FE-572F9D53CF4E}"/>
              </a:ext>
            </a:extLst>
          </p:cNvPr>
          <p:cNvSpPr>
            <a:spLocks noGrp="1"/>
          </p:cNvSpPr>
          <p:nvPr>
            <p:ph type="subTitle" idx="5" hasCustomPrompt="1"/>
          </p:nvPr>
        </p:nvSpPr>
        <p:spPr>
          <a:xfrm>
            <a:off x="365760" y="3904488"/>
            <a:ext cx="283464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0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7" name="Content Left">
            <a:extLst>
              <a:ext uri="{FF2B5EF4-FFF2-40B4-BE49-F238E27FC236}">
                <a16:creationId xmlns:a16="http://schemas.microsoft.com/office/drawing/2014/main" id="{5ACBD598-6775-4223-B2AB-B169A112E3FF}"/>
              </a:ext>
            </a:extLst>
          </p:cNvPr>
          <p:cNvSpPr>
            <a:spLocks noGrp="1"/>
          </p:cNvSpPr>
          <p:nvPr>
            <p:ph type="body" idx="1" hasCustomPrompt="1"/>
          </p:nvPr>
        </p:nvSpPr>
        <p:spPr>
          <a:xfrm>
            <a:off x="365760" y="4363105"/>
            <a:ext cx="2834640" cy="2071637"/>
          </a:xfrm>
        </p:spPr>
        <p:txBody>
          <a:bodyPr lIns="91440">
            <a:normAutofit/>
          </a:bodyPr>
          <a:lstStyle>
            <a:lvl1pPr marL="0" indent="0">
              <a:spcAft>
                <a:spcPts val="1200"/>
              </a:spcAft>
              <a:buNone/>
              <a:defRPr sz="2000">
                <a:solidFill>
                  <a:schemeClr val="tx2"/>
                </a:solidFill>
              </a:defRPr>
            </a:lvl1pPr>
          </a:lstStyle>
          <a:p>
            <a:pPr lvl="0"/>
            <a:r>
              <a:rPr lang="en-US" dirty="0"/>
              <a:t>Enter text</a:t>
            </a:r>
          </a:p>
        </p:txBody>
      </p:sp>
      <p:sp>
        <p:nvSpPr>
          <p:cNvPr id="12" name="Picture Center Left">
            <a:extLst>
              <a:ext uri="{FF2B5EF4-FFF2-40B4-BE49-F238E27FC236}">
                <a16:creationId xmlns:a16="http://schemas.microsoft.com/office/drawing/2014/main" id="{536ADC96-59CC-4670-BA80-757A11151BF9}"/>
              </a:ext>
              <a:ext uri="{C183D7F6-B498-43B3-948B-1728B52AA6E4}">
                <adec:decorative xmlns:adec="http://schemas.microsoft.com/office/drawing/2017/decorative" val="1"/>
              </a:ext>
            </a:extLst>
          </p:cNvPr>
          <p:cNvSpPr>
            <a:spLocks noGrp="1"/>
          </p:cNvSpPr>
          <p:nvPr>
            <p:ph idx="10" hasCustomPrompt="1"/>
          </p:nvPr>
        </p:nvSpPr>
        <p:spPr>
          <a:xfrm>
            <a:off x="3264408" y="1051560"/>
            <a:ext cx="2834640" cy="2834640"/>
          </a:xfrm>
        </p:spPr>
        <p:txBody>
          <a:bodyPr anchor="t"/>
          <a:lstStyle>
            <a:lvl1pPr marL="0" indent="0" algn="ctr">
              <a:buNone/>
              <a:defRPr sz="3200">
                <a:solidFill>
                  <a:schemeClr val="tx2"/>
                </a:solidFill>
              </a:defRPr>
            </a:lvl1pPr>
          </a:lstStyle>
          <a:p>
            <a:r>
              <a:rPr lang="en-US"/>
              <a:t>Click icon to add image</a:t>
            </a:r>
          </a:p>
        </p:txBody>
      </p:sp>
      <p:sp>
        <p:nvSpPr>
          <p:cNvPr id="4" name="Content Header Center Left">
            <a:extLst>
              <a:ext uri="{FF2B5EF4-FFF2-40B4-BE49-F238E27FC236}">
                <a16:creationId xmlns:a16="http://schemas.microsoft.com/office/drawing/2014/main" id="{04C41CFA-9BF9-474A-89A9-E22790A538E2}"/>
              </a:ext>
            </a:extLst>
          </p:cNvPr>
          <p:cNvSpPr>
            <a:spLocks noGrp="1"/>
          </p:cNvSpPr>
          <p:nvPr>
            <p:ph type="subTitle" idx="6" hasCustomPrompt="1"/>
          </p:nvPr>
        </p:nvSpPr>
        <p:spPr>
          <a:xfrm>
            <a:off x="3264408" y="3904488"/>
            <a:ext cx="283464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0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8" name="Content Center Left">
            <a:extLst>
              <a:ext uri="{FF2B5EF4-FFF2-40B4-BE49-F238E27FC236}">
                <a16:creationId xmlns:a16="http://schemas.microsoft.com/office/drawing/2014/main" id="{7F5B85B9-BABC-44F6-B2AE-99F02670D702}"/>
              </a:ext>
            </a:extLst>
          </p:cNvPr>
          <p:cNvSpPr>
            <a:spLocks noGrp="1"/>
          </p:cNvSpPr>
          <p:nvPr>
            <p:ph type="body" idx="2" hasCustomPrompt="1"/>
          </p:nvPr>
        </p:nvSpPr>
        <p:spPr>
          <a:xfrm>
            <a:off x="3264408" y="4363105"/>
            <a:ext cx="2834640" cy="2071637"/>
          </a:xfrm>
        </p:spPr>
        <p:txBody>
          <a:bodyPr lIns="91440">
            <a:normAutofit/>
          </a:bodyPr>
          <a:lstStyle>
            <a:lvl1pPr marL="0" indent="0">
              <a:spcAft>
                <a:spcPts val="1200"/>
              </a:spcAft>
              <a:buNone/>
              <a:defRPr sz="2000">
                <a:solidFill>
                  <a:schemeClr val="tx2"/>
                </a:solidFill>
              </a:defRPr>
            </a:lvl1pPr>
          </a:lstStyle>
          <a:p>
            <a:pPr lvl="0"/>
            <a:r>
              <a:rPr lang="en-US" dirty="0"/>
              <a:t>Enter text</a:t>
            </a:r>
          </a:p>
        </p:txBody>
      </p:sp>
      <p:sp>
        <p:nvSpPr>
          <p:cNvPr id="13" name="Picture Center Right">
            <a:extLst>
              <a:ext uri="{FF2B5EF4-FFF2-40B4-BE49-F238E27FC236}">
                <a16:creationId xmlns:a16="http://schemas.microsoft.com/office/drawing/2014/main" id="{DEC705E3-5BBB-4173-AAF5-E12991B7D59F}"/>
              </a:ext>
              <a:ext uri="{C183D7F6-B498-43B3-948B-1728B52AA6E4}">
                <adec:decorative xmlns:adec="http://schemas.microsoft.com/office/drawing/2017/decorative" val="1"/>
              </a:ext>
            </a:extLst>
          </p:cNvPr>
          <p:cNvSpPr>
            <a:spLocks noGrp="1"/>
          </p:cNvSpPr>
          <p:nvPr>
            <p:ph idx="11" hasCustomPrompt="1"/>
          </p:nvPr>
        </p:nvSpPr>
        <p:spPr>
          <a:xfrm>
            <a:off x="6163056" y="1051560"/>
            <a:ext cx="2834640" cy="2834640"/>
          </a:xfrm>
        </p:spPr>
        <p:txBody>
          <a:bodyPr anchor="t"/>
          <a:lstStyle>
            <a:lvl1pPr marL="0" indent="0" algn="ctr">
              <a:buNone/>
              <a:defRPr sz="3200">
                <a:solidFill>
                  <a:schemeClr val="tx2"/>
                </a:solidFill>
              </a:defRPr>
            </a:lvl1pPr>
          </a:lstStyle>
          <a:p>
            <a:r>
              <a:rPr lang="en-US"/>
              <a:t>Click icon to add image</a:t>
            </a:r>
          </a:p>
        </p:txBody>
      </p:sp>
      <p:sp>
        <p:nvSpPr>
          <p:cNvPr id="5" name="Content Header Center Right">
            <a:extLst>
              <a:ext uri="{FF2B5EF4-FFF2-40B4-BE49-F238E27FC236}">
                <a16:creationId xmlns:a16="http://schemas.microsoft.com/office/drawing/2014/main" id="{CF01F87A-DBEF-4657-8500-6A751FF3BC24}"/>
              </a:ext>
            </a:extLst>
          </p:cNvPr>
          <p:cNvSpPr>
            <a:spLocks noGrp="1"/>
          </p:cNvSpPr>
          <p:nvPr>
            <p:ph type="subTitle" idx="7" hasCustomPrompt="1"/>
          </p:nvPr>
        </p:nvSpPr>
        <p:spPr>
          <a:xfrm>
            <a:off x="6163056" y="3904488"/>
            <a:ext cx="283464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0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9" name="Content Center Right">
            <a:extLst>
              <a:ext uri="{FF2B5EF4-FFF2-40B4-BE49-F238E27FC236}">
                <a16:creationId xmlns:a16="http://schemas.microsoft.com/office/drawing/2014/main" id="{FD28CF85-103D-4AC7-BF7A-D32715F9433A}"/>
              </a:ext>
            </a:extLst>
          </p:cNvPr>
          <p:cNvSpPr>
            <a:spLocks noGrp="1"/>
          </p:cNvSpPr>
          <p:nvPr>
            <p:ph type="body" idx="3" hasCustomPrompt="1"/>
          </p:nvPr>
        </p:nvSpPr>
        <p:spPr>
          <a:xfrm>
            <a:off x="6163056" y="4363105"/>
            <a:ext cx="2834640" cy="2071637"/>
          </a:xfrm>
        </p:spPr>
        <p:txBody>
          <a:bodyPr lIns="91440">
            <a:normAutofit/>
          </a:bodyPr>
          <a:lstStyle>
            <a:lvl1pPr marL="0" indent="0">
              <a:spcAft>
                <a:spcPts val="1200"/>
              </a:spcAft>
              <a:buNone/>
              <a:defRPr sz="2000">
                <a:solidFill>
                  <a:schemeClr val="tx2"/>
                </a:solidFill>
              </a:defRPr>
            </a:lvl1pPr>
          </a:lstStyle>
          <a:p>
            <a:pPr lvl="0"/>
            <a:r>
              <a:rPr lang="en-US" dirty="0"/>
              <a:t>Enter text</a:t>
            </a:r>
          </a:p>
        </p:txBody>
      </p:sp>
      <p:sp>
        <p:nvSpPr>
          <p:cNvPr id="14" name="Picture Right">
            <a:extLst>
              <a:ext uri="{FF2B5EF4-FFF2-40B4-BE49-F238E27FC236}">
                <a16:creationId xmlns:a16="http://schemas.microsoft.com/office/drawing/2014/main" id="{3225055C-7E4D-4C57-84DA-4F32CFEE666E}"/>
              </a:ext>
            </a:extLst>
          </p:cNvPr>
          <p:cNvSpPr>
            <a:spLocks noGrp="1"/>
          </p:cNvSpPr>
          <p:nvPr>
            <p:ph idx="12" hasCustomPrompt="1"/>
          </p:nvPr>
        </p:nvSpPr>
        <p:spPr>
          <a:xfrm>
            <a:off x="9061704" y="1051560"/>
            <a:ext cx="2834640" cy="2834640"/>
          </a:xfrm>
        </p:spPr>
        <p:txBody>
          <a:bodyPr anchor="t"/>
          <a:lstStyle>
            <a:lvl1pPr marL="0" indent="0" algn="ctr">
              <a:buNone/>
              <a:defRPr sz="3200">
                <a:solidFill>
                  <a:schemeClr val="tx2"/>
                </a:solidFill>
              </a:defRPr>
            </a:lvl1pPr>
          </a:lstStyle>
          <a:p>
            <a:r>
              <a:rPr lang="en-US"/>
              <a:t>Click icon to add image</a:t>
            </a:r>
          </a:p>
        </p:txBody>
      </p:sp>
      <p:sp>
        <p:nvSpPr>
          <p:cNvPr id="16" name="Content Header Right">
            <a:extLst>
              <a:ext uri="{FF2B5EF4-FFF2-40B4-BE49-F238E27FC236}">
                <a16:creationId xmlns:a16="http://schemas.microsoft.com/office/drawing/2014/main" id="{B17A76EF-1D7E-4BB9-BAFA-8EAA0807E356}"/>
              </a:ext>
            </a:extLst>
          </p:cNvPr>
          <p:cNvSpPr>
            <a:spLocks noGrp="1"/>
          </p:cNvSpPr>
          <p:nvPr>
            <p:ph type="subTitle" idx="8" hasCustomPrompt="1"/>
          </p:nvPr>
        </p:nvSpPr>
        <p:spPr>
          <a:xfrm>
            <a:off x="9061704" y="3904488"/>
            <a:ext cx="283464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0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10" name="Content Right">
            <a:extLst>
              <a:ext uri="{FF2B5EF4-FFF2-40B4-BE49-F238E27FC236}">
                <a16:creationId xmlns:a16="http://schemas.microsoft.com/office/drawing/2014/main" id="{528A167E-DBEB-4BD8-B32A-B1DBF78AA248}"/>
              </a:ext>
            </a:extLst>
          </p:cNvPr>
          <p:cNvSpPr>
            <a:spLocks noGrp="1"/>
          </p:cNvSpPr>
          <p:nvPr>
            <p:ph type="body" idx="4" hasCustomPrompt="1"/>
          </p:nvPr>
        </p:nvSpPr>
        <p:spPr>
          <a:xfrm>
            <a:off x="9061704" y="4363105"/>
            <a:ext cx="2834640" cy="2071637"/>
          </a:xfrm>
        </p:spPr>
        <p:txBody>
          <a:bodyPr lIns="91440">
            <a:normAutofit/>
          </a:bodyPr>
          <a:lstStyle>
            <a:lvl1pPr marL="0" indent="0">
              <a:spcAft>
                <a:spcPts val="1200"/>
              </a:spcAft>
              <a:buNone/>
              <a:defRPr sz="2000">
                <a:solidFill>
                  <a:schemeClr val="tx2"/>
                </a:solidFill>
              </a:defRPr>
            </a:lvl1pPr>
          </a:lstStyle>
          <a:p>
            <a:pPr lvl="0"/>
            <a:r>
              <a:rPr lang="en-US" dirty="0"/>
              <a:t>Enter text</a:t>
            </a:r>
          </a:p>
        </p:txBody>
      </p:sp>
      <p:sp>
        <p:nvSpPr>
          <p:cNvPr id="19" name="Title Border">
            <a:extLst>
              <a:ext uri="{FF2B5EF4-FFF2-40B4-BE49-F238E27FC236}">
                <a16:creationId xmlns:a16="http://schemas.microsoft.com/office/drawing/2014/main" id="{5E3E830F-DE1F-4A8F-992F-1D4BF5866636}"/>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4155494347"/>
      </p:ext>
    </p:extLst>
  </p:cSld>
  <p:clrMapOvr>
    <a:masterClrMapping/>
  </p:clrMapOvr>
  <p:hf hdr="0" ftr="0" dt="0"/>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itle, text box, 6 Pictures, and 6 Text Boxes">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2023, Amazon Web Services, Inc. or its affiliates. All rights reserved.</a:t>
            </a:r>
          </a:p>
        </p:txBody>
      </p:sp>
      <p:sp>
        <p:nvSpPr>
          <p:cNvPr id="15"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pPr/>
              <a:t>‹Nr.›</a:t>
            </a:fld>
            <a:endParaRPr lang="en-US"/>
          </a:p>
        </p:txBody>
      </p:sp>
      <p:sp>
        <p:nvSpPr>
          <p:cNvPr id="2" name="Title">
            <a:extLst>
              <a:ext uri="{FF2B5EF4-FFF2-40B4-BE49-F238E27FC236}">
                <a16:creationId xmlns:a16="http://schemas.microsoft.com/office/drawing/2014/main" id="{55E25BD5-0A7A-4C0F-8C7B-5FB1E17082BE}"/>
              </a:ext>
            </a:extLst>
          </p:cNvPr>
          <p:cNvSpPr>
            <a:spLocks noGrp="1"/>
          </p:cNvSpPr>
          <p:nvPr>
            <p:ph type="title" hasCustomPrompt="1"/>
          </p:nvPr>
        </p:nvSpPr>
        <p:spPr/>
        <p:txBody>
          <a:bodyPr/>
          <a:lstStyle>
            <a:lvl1pPr>
              <a:defRPr/>
            </a:lvl1pPr>
          </a:lstStyle>
          <a:p>
            <a:r>
              <a:rPr lang="en-US" dirty="0"/>
              <a:t>1 text box, 6 Images, and 6 text boxes</a:t>
            </a:r>
          </a:p>
        </p:txBody>
      </p:sp>
      <p:sp>
        <p:nvSpPr>
          <p:cNvPr id="11" name="Picture 1">
            <a:extLst>
              <a:ext uri="{FF2B5EF4-FFF2-40B4-BE49-F238E27FC236}">
                <a16:creationId xmlns:a16="http://schemas.microsoft.com/office/drawing/2014/main" id="{BA2767B8-F34C-4600-8F4B-21C0CDFE578E}"/>
              </a:ext>
              <a:ext uri="{C183D7F6-B498-43B3-948B-1728B52AA6E4}">
                <adec:decorative xmlns:adec="http://schemas.microsoft.com/office/drawing/2017/decorative" val="1"/>
              </a:ext>
            </a:extLst>
          </p:cNvPr>
          <p:cNvSpPr>
            <a:spLocks noGrp="1"/>
          </p:cNvSpPr>
          <p:nvPr>
            <p:ph idx="17" hasCustomPrompt="1"/>
          </p:nvPr>
        </p:nvSpPr>
        <p:spPr>
          <a:xfrm>
            <a:off x="1560576" y="1819656"/>
            <a:ext cx="1645920" cy="1645920"/>
          </a:xfrm>
        </p:spPr>
        <p:txBody>
          <a:bodyPr anchor="t">
            <a:normAutofit/>
          </a:bodyPr>
          <a:lstStyle>
            <a:lvl1pPr marL="0" indent="0" algn="ctr">
              <a:buNone/>
              <a:defRPr sz="2400">
                <a:solidFill>
                  <a:schemeClr val="tx2"/>
                </a:solidFill>
              </a:defRPr>
            </a:lvl1pPr>
          </a:lstStyle>
          <a:p>
            <a:r>
              <a:rPr lang="en-US"/>
              <a:t>Click icon to add image</a:t>
            </a:r>
          </a:p>
        </p:txBody>
      </p:sp>
      <p:sp>
        <p:nvSpPr>
          <p:cNvPr id="7" name="Content 1">
            <a:extLst>
              <a:ext uri="{FF2B5EF4-FFF2-40B4-BE49-F238E27FC236}">
                <a16:creationId xmlns:a16="http://schemas.microsoft.com/office/drawing/2014/main" id="{1EE45CD9-67F8-4A52-86F7-18140657CB4D}"/>
              </a:ext>
            </a:extLst>
          </p:cNvPr>
          <p:cNvSpPr>
            <a:spLocks noGrp="1"/>
          </p:cNvSpPr>
          <p:nvPr>
            <p:ph type="body" idx="1" hasCustomPrompt="1"/>
          </p:nvPr>
        </p:nvSpPr>
        <p:spPr>
          <a:xfrm>
            <a:off x="783336" y="3498872"/>
            <a:ext cx="3200400" cy="570859"/>
          </a:xfrm>
        </p:spPr>
        <p:txBody>
          <a:bodyPr lIns="45720" anchor="ctr">
            <a:normAutofit/>
          </a:bodyPr>
          <a:lstStyle>
            <a:lvl1pPr marL="0" indent="0" algn="ctr">
              <a:spcAft>
                <a:spcPts val="1200"/>
              </a:spcAft>
              <a:buNone/>
              <a:defRPr sz="1600">
                <a:solidFill>
                  <a:schemeClr val="tx2"/>
                </a:solidFill>
              </a:defRPr>
            </a:lvl1pPr>
          </a:lstStyle>
          <a:p>
            <a:pPr lvl="0"/>
            <a:r>
              <a:rPr lang="en-US" dirty="0"/>
              <a:t>Enter text</a:t>
            </a:r>
          </a:p>
        </p:txBody>
      </p:sp>
      <p:sp>
        <p:nvSpPr>
          <p:cNvPr id="12" name="Picture 2">
            <a:extLst>
              <a:ext uri="{FF2B5EF4-FFF2-40B4-BE49-F238E27FC236}">
                <a16:creationId xmlns:a16="http://schemas.microsoft.com/office/drawing/2014/main" id="{0CE211BC-1E62-4A42-A199-9B1FBAD2CE23}"/>
              </a:ext>
              <a:ext uri="{C183D7F6-B498-43B3-948B-1728B52AA6E4}">
                <adec:decorative xmlns:adec="http://schemas.microsoft.com/office/drawing/2017/decorative" val="1"/>
              </a:ext>
            </a:extLst>
          </p:cNvPr>
          <p:cNvSpPr>
            <a:spLocks noGrp="1"/>
          </p:cNvSpPr>
          <p:nvPr>
            <p:ph idx="18" hasCustomPrompt="1"/>
          </p:nvPr>
        </p:nvSpPr>
        <p:spPr>
          <a:xfrm>
            <a:off x="5306568" y="1819656"/>
            <a:ext cx="1645920" cy="1645920"/>
          </a:xfrm>
        </p:spPr>
        <p:txBody>
          <a:bodyPr anchor="t">
            <a:normAutofit/>
          </a:bodyPr>
          <a:lstStyle>
            <a:lvl1pPr marL="0" indent="0" algn="ctr">
              <a:buNone/>
              <a:defRPr sz="2400">
                <a:solidFill>
                  <a:schemeClr val="tx2"/>
                </a:solidFill>
              </a:defRPr>
            </a:lvl1pPr>
          </a:lstStyle>
          <a:p>
            <a:r>
              <a:rPr lang="en-US"/>
              <a:t>Click icon to add image</a:t>
            </a:r>
          </a:p>
        </p:txBody>
      </p:sp>
      <p:sp>
        <p:nvSpPr>
          <p:cNvPr id="8" name="Content 2">
            <a:extLst>
              <a:ext uri="{FF2B5EF4-FFF2-40B4-BE49-F238E27FC236}">
                <a16:creationId xmlns:a16="http://schemas.microsoft.com/office/drawing/2014/main" id="{CD517463-352F-4D83-A9E1-0F789F96266D}"/>
              </a:ext>
            </a:extLst>
          </p:cNvPr>
          <p:cNvSpPr>
            <a:spLocks noGrp="1"/>
          </p:cNvSpPr>
          <p:nvPr>
            <p:ph type="body" idx="2" hasCustomPrompt="1"/>
          </p:nvPr>
        </p:nvSpPr>
        <p:spPr>
          <a:xfrm>
            <a:off x="4529328" y="3498872"/>
            <a:ext cx="3200400" cy="570859"/>
          </a:xfrm>
        </p:spPr>
        <p:txBody>
          <a:bodyPr lIns="45720" anchor="ctr">
            <a:normAutofit/>
          </a:bodyPr>
          <a:lstStyle>
            <a:lvl1pPr marL="0" indent="0" algn="ctr">
              <a:spcAft>
                <a:spcPts val="1200"/>
              </a:spcAft>
              <a:buNone/>
              <a:defRPr sz="1600">
                <a:solidFill>
                  <a:schemeClr val="tx2"/>
                </a:solidFill>
              </a:defRPr>
            </a:lvl1pPr>
          </a:lstStyle>
          <a:p>
            <a:pPr lvl="0"/>
            <a:r>
              <a:rPr lang="en-US" dirty="0"/>
              <a:t>Enter text</a:t>
            </a:r>
          </a:p>
        </p:txBody>
      </p:sp>
      <p:sp>
        <p:nvSpPr>
          <p:cNvPr id="13" name="Picture 3">
            <a:extLst>
              <a:ext uri="{FF2B5EF4-FFF2-40B4-BE49-F238E27FC236}">
                <a16:creationId xmlns:a16="http://schemas.microsoft.com/office/drawing/2014/main" id="{815CD5D2-790A-41FA-B807-B7B212763D05}"/>
              </a:ext>
              <a:ext uri="{C183D7F6-B498-43B3-948B-1728B52AA6E4}">
                <adec:decorative xmlns:adec="http://schemas.microsoft.com/office/drawing/2017/decorative" val="1"/>
              </a:ext>
            </a:extLst>
          </p:cNvPr>
          <p:cNvSpPr>
            <a:spLocks noGrp="1"/>
          </p:cNvSpPr>
          <p:nvPr>
            <p:ph idx="19" hasCustomPrompt="1"/>
          </p:nvPr>
        </p:nvSpPr>
        <p:spPr>
          <a:xfrm>
            <a:off x="9064752" y="1819656"/>
            <a:ext cx="1645920" cy="1645920"/>
          </a:xfrm>
        </p:spPr>
        <p:txBody>
          <a:bodyPr anchor="t">
            <a:normAutofit/>
          </a:bodyPr>
          <a:lstStyle>
            <a:lvl1pPr marL="0" indent="0" algn="ctr">
              <a:buNone/>
              <a:defRPr sz="2400">
                <a:solidFill>
                  <a:schemeClr val="tx2"/>
                </a:solidFill>
              </a:defRPr>
            </a:lvl1pPr>
          </a:lstStyle>
          <a:p>
            <a:r>
              <a:rPr lang="en-US"/>
              <a:t>Click icon to add image</a:t>
            </a:r>
          </a:p>
        </p:txBody>
      </p:sp>
      <p:sp>
        <p:nvSpPr>
          <p:cNvPr id="9" name="Content 3">
            <a:extLst>
              <a:ext uri="{FF2B5EF4-FFF2-40B4-BE49-F238E27FC236}">
                <a16:creationId xmlns:a16="http://schemas.microsoft.com/office/drawing/2014/main" id="{CB7E0003-F180-4528-9992-B9342F92AF42}"/>
              </a:ext>
            </a:extLst>
          </p:cNvPr>
          <p:cNvSpPr>
            <a:spLocks noGrp="1"/>
          </p:cNvSpPr>
          <p:nvPr>
            <p:ph type="body" idx="3" hasCustomPrompt="1"/>
          </p:nvPr>
        </p:nvSpPr>
        <p:spPr>
          <a:xfrm>
            <a:off x="8287512" y="3498872"/>
            <a:ext cx="3200400" cy="570859"/>
          </a:xfrm>
        </p:spPr>
        <p:txBody>
          <a:bodyPr lIns="45720" anchor="ctr">
            <a:normAutofit/>
          </a:bodyPr>
          <a:lstStyle>
            <a:lvl1pPr marL="0" indent="0" algn="ctr">
              <a:spcAft>
                <a:spcPts val="1200"/>
              </a:spcAft>
              <a:buNone/>
              <a:defRPr sz="1600">
                <a:solidFill>
                  <a:schemeClr val="tx2"/>
                </a:solidFill>
              </a:defRPr>
            </a:lvl1pPr>
          </a:lstStyle>
          <a:p>
            <a:pPr lvl="0"/>
            <a:r>
              <a:rPr lang="en-US" dirty="0"/>
              <a:t>Enter text</a:t>
            </a:r>
          </a:p>
        </p:txBody>
      </p:sp>
      <p:sp>
        <p:nvSpPr>
          <p:cNvPr id="14" name="Picture 4">
            <a:extLst>
              <a:ext uri="{FF2B5EF4-FFF2-40B4-BE49-F238E27FC236}">
                <a16:creationId xmlns:a16="http://schemas.microsoft.com/office/drawing/2014/main" id="{1D19D589-0526-4B91-878C-8F5B57AFE6B1}"/>
              </a:ext>
              <a:ext uri="{C183D7F6-B498-43B3-948B-1728B52AA6E4}">
                <adec:decorative xmlns:adec="http://schemas.microsoft.com/office/drawing/2017/decorative" val="1"/>
              </a:ext>
            </a:extLst>
          </p:cNvPr>
          <p:cNvSpPr>
            <a:spLocks noGrp="1"/>
          </p:cNvSpPr>
          <p:nvPr>
            <p:ph idx="20" hasCustomPrompt="1"/>
          </p:nvPr>
        </p:nvSpPr>
        <p:spPr>
          <a:xfrm>
            <a:off x="1560576" y="4155950"/>
            <a:ext cx="1645920" cy="1645920"/>
          </a:xfrm>
        </p:spPr>
        <p:txBody>
          <a:bodyPr anchor="t">
            <a:normAutofit/>
          </a:bodyPr>
          <a:lstStyle>
            <a:lvl1pPr marL="0" indent="0" algn="ctr">
              <a:buNone/>
              <a:defRPr sz="2400">
                <a:solidFill>
                  <a:schemeClr val="tx2"/>
                </a:solidFill>
              </a:defRPr>
            </a:lvl1pPr>
          </a:lstStyle>
          <a:p>
            <a:r>
              <a:rPr lang="en-US"/>
              <a:t>Click icon to add image</a:t>
            </a:r>
          </a:p>
        </p:txBody>
      </p:sp>
      <p:sp>
        <p:nvSpPr>
          <p:cNvPr id="10" name="Content 4">
            <a:extLst>
              <a:ext uri="{FF2B5EF4-FFF2-40B4-BE49-F238E27FC236}">
                <a16:creationId xmlns:a16="http://schemas.microsoft.com/office/drawing/2014/main" id="{9F6FFAA7-B9C7-461E-8BB9-81670232C41F}"/>
              </a:ext>
            </a:extLst>
          </p:cNvPr>
          <p:cNvSpPr>
            <a:spLocks noGrp="1"/>
          </p:cNvSpPr>
          <p:nvPr>
            <p:ph type="body" idx="4" hasCustomPrompt="1"/>
          </p:nvPr>
        </p:nvSpPr>
        <p:spPr>
          <a:xfrm>
            <a:off x="783336" y="5828332"/>
            <a:ext cx="3200400" cy="570859"/>
          </a:xfrm>
        </p:spPr>
        <p:txBody>
          <a:bodyPr lIns="45720" anchor="ctr">
            <a:normAutofit/>
          </a:bodyPr>
          <a:lstStyle>
            <a:lvl1pPr marL="0" indent="0" algn="ctr">
              <a:spcAft>
                <a:spcPts val="1200"/>
              </a:spcAft>
              <a:buNone/>
              <a:defRPr sz="1600">
                <a:solidFill>
                  <a:schemeClr val="tx2"/>
                </a:solidFill>
              </a:defRPr>
            </a:lvl1pPr>
          </a:lstStyle>
          <a:p>
            <a:pPr lvl="0"/>
            <a:r>
              <a:rPr lang="en-US" dirty="0"/>
              <a:t>Enter text</a:t>
            </a:r>
          </a:p>
        </p:txBody>
      </p:sp>
      <p:sp>
        <p:nvSpPr>
          <p:cNvPr id="30" name="Picture 5">
            <a:extLst>
              <a:ext uri="{FF2B5EF4-FFF2-40B4-BE49-F238E27FC236}">
                <a16:creationId xmlns:a16="http://schemas.microsoft.com/office/drawing/2014/main" id="{6A136B8D-0BEF-4C03-8B3C-BF95C65548B3}"/>
              </a:ext>
              <a:ext uri="{C183D7F6-B498-43B3-948B-1728B52AA6E4}">
                <adec:decorative xmlns:adec="http://schemas.microsoft.com/office/drawing/2017/decorative" val="1"/>
              </a:ext>
            </a:extLst>
          </p:cNvPr>
          <p:cNvSpPr>
            <a:spLocks noGrp="1"/>
          </p:cNvSpPr>
          <p:nvPr>
            <p:ph idx="21" hasCustomPrompt="1"/>
          </p:nvPr>
        </p:nvSpPr>
        <p:spPr>
          <a:xfrm>
            <a:off x="5306568" y="4155950"/>
            <a:ext cx="1645920" cy="1645920"/>
          </a:xfrm>
        </p:spPr>
        <p:txBody>
          <a:bodyPr anchor="t">
            <a:normAutofit/>
          </a:bodyPr>
          <a:lstStyle>
            <a:lvl1pPr marL="0" indent="0" algn="ctr">
              <a:buNone/>
              <a:defRPr sz="2400">
                <a:solidFill>
                  <a:schemeClr val="tx2"/>
                </a:solidFill>
              </a:defRPr>
            </a:lvl1pPr>
          </a:lstStyle>
          <a:p>
            <a:r>
              <a:rPr lang="en-US"/>
              <a:t>Click icon to add image</a:t>
            </a:r>
          </a:p>
        </p:txBody>
      </p:sp>
      <p:sp>
        <p:nvSpPr>
          <p:cNvPr id="32" name="Content 5">
            <a:extLst>
              <a:ext uri="{FF2B5EF4-FFF2-40B4-BE49-F238E27FC236}">
                <a16:creationId xmlns:a16="http://schemas.microsoft.com/office/drawing/2014/main" id="{4D93D3AB-1EE8-404D-9F8C-ED6967836914}"/>
              </a:ext>
            </a:extLst>
          </p:cNvPr>
          <p:cNvSpPr>
            <a:spLocks noGrp="1"/>
          </p:cNvSpPr>
          <p:nvPr>
            <p:ph type="body" idx="5" hasCustomPrompt="1"/>
          </p:nvPr>
        </p:nvSpPr>
        <p:spPr>
          <a:xfrm>
            <a:off x="4529328" y="5828332"/>
            <a:ext cx="3200400" cy="570859"/>
          </a:xfrm>
        </p:spPr>
        <p:txBody>
          <a:bodyPr lIns="45720" anchor="ctr">
            <a:normAutofit/>
          </a:bodyPr>
          <a:lstStyle>
            <a:lvl1pPr marL="0" indent="0" algn="ctr">
              <a:spcAft>
                <a:spcPts val="1200"/>
              </a:spcAft>
              <a:buNone/>
              <a:defRPr sz="1600">
                <a:solidFill>
                  <a:schemeClr val="tx2"/>
                </a:solidFill>
              </a:defRPr>
            </a:lvl1pPr>
          </a:lstStyle>
          <a:p>
            <a:pPr lvl="0"/>
            <a:r>
              <a:rPr lang="en-US" dirty="0"/>
              <a:t>Enter text</a:t>
            </a:r>
          </a:p>
        </p:txBody>
      </p:sp>
      <p:sp>
        <p:nvSpPr>
          <p:cNvPr id="33" name="Picture 6">
            <a:extLst>
              <a:ext uri="{FF2B5EF4-FFF2-40B4-BE49-F238E27FC236}">
                <a16:creationId xmlns:a16="http://schemas.microsoft.com/office/drawing/2014/main" id="{AF549A83-F8CE-463B-9ED5-5A303AC8AC23}"/>
              </a:ext>
              <a:ext uri="{C183D7F6-B498-43B3-948B-1728B52AA6E4}">
                <adec:decorative xmlns:adec="http://schemas.microsoft.com/office/drawing/2017/decorative" val="1"/>
              </a:ext>
            </a:extLst>
          </p:cNvPr>
          <p:cNvSpPr>
            <a:spLocks noGrp="1"/>
          </p:cNvSpPr>
          <p:nvPr>
            <p:ph idx="22" hasCustomPrompt="1"/>
          </p:nvPr>
        </p:nvSpPr>
        <p:spPr>
          <a:xfrm>
            <a:off x="9064752" y="4155950"/>
            <a:ext cx="1645920" cy="1645920"/>
          </a:xfrm>
        </p:spPr>
        <p:txBody>
          <a:bodyPr anchor="t">
            <a:normAutofit/>
          </a:bodyPr>
          <a:lstStyle>
            <a:lvl1pPr marL="0" indent="0" algn="ctr">
              <a:buNone/>
              <a:defRPr sz="2400">
                <a:solidFill>
                  <a:schemeClr val="tx2"/>
                </a:solidFill>
              </a:defRPr>
            </a:lvl1pPr>
          </a:lstStyle>
          <a:p>
            <a:r>
              <a:rPr lang="en-US"/>
              <a:t>Click icon to add image</a:t>
            </a:r>
          </a:p>
        </p:txBody>
      </p:sp>
      <p:sp>
        <p:nvSpPr>
          <p:cNvPr id="35" name="Content 6">
            <a:extLst>
              <a:ext uri="{FF2B5EF4-FFF2-40B4-BE49-F238E27FC236}">
                <a16:creationId xmlns:a16="http://schemas.microsoft.com/office/drawing/2014/main" id="{E00DC7A1-D213-4110-B8F7-671693ED3BA2}"/>
              </a:ext>
            </a:extLst>
          </p:cNvPr>
          <p:cNvSpPr>
            <a:spLocks noGrp="1"/>
          </p:cNvSpPr>
          <p:nvPr>
            <p:ph type="body" idx="6" hasCustomPrompt="1"/>
          </p:nvPr>
        </p:nvSpPr>
        <p:spPr>
          <a:xfrm>
            <a:off x="8287512" y="5828332"/>
            <a:ext cx="3200400" cy="570859"/>
          </a:xfrm>
        </p:spPr>
        <p:txBody>
          <a:bodyPr lIns="45720" anchor="ctr">
            <a:normAutofit/>
          </a:bodyPr>
          <a:lstStyle>
            <a:lvl1pPr marL="0" indent="0" algn="ctr">
              <a:spcAft>
                <a:spcPts val="1200"/>
              </a:spcAft>
              <a:buNone/>
              <a:defRPr sz="1600">
                <a:solidFill>
                  <a:schemeClr val="tx2"/>
                </a:solidFill>
              </a:defRPr>
            </a:lvl1pPr>
          </a:lstStyle>
          <a:p>
            <a:pPr lvl="0"/>
            <a:r>
              <a:rPr lang="en-US" dirty="0"/>
              <a:t>Enter text</a:t>
            </a:r>
          </a:p>
        </p:txBody>
      </p:sp>
      <p:sp>
        <p:nvSpPr>
          <p:cNvPr id="19" name="Title Border">
            <a:extLst>
              <a:ext uri="{FF2B5EF4-FFF2-40B4-BE49-F238E27FC236}">
                <a16:creationId xmlns:a16="http://schemas.microsoft.com/office/drawing/2014/main" id="{5E3E830F-DE1F-4A8F-992F-1D4BF5866636}"/>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 Placeholder 17">
            <a:extLst>
              <a:ext uri="{FF2B5EF4-FFF2-40B4-BE49-F238E27FC236}">
                <a16:creationId xmlns:a16="http://schemas.microsoft.com/office/drawing/2014/main" id="{6E8E86F0-14E0-4867-8603-79D6AC50E0DD}"/>
              </a:ext>
            </a:extLst>
          </p:cNvPr>
          <p:cNvSpPr>
            <a:spLocks noGrp="1"/>
          </p:cNvSpPr>
          <p:nvPr>
            <p:ph type="body" sz="quarter" idx="23" hasCustomPrompt="1"/>
          </p:nvPr>
        </p:nvSpPr>
        <p:spPr>
          <a:xfrm>
            <a:off x="365125" y="1076325"/>
            <a:ext cx="11568113" cy="731838"/>
          </a:xfrm>
        </p:spPr>
        <p:txBody>
          <a:bodyPr anchor="ctr">
            <a:normAutofit/>
          </a:bodyPr>
          <a:lstStyle>
            <a:lvl1pPr marL="0" indent="0">
              <a:buNone/>
              <a:defRPr sz="2200"/>
            </a:lvl1pPr>
          </a:lstStyle>
          <a:p>
            <a:pPr lvl="0"/>
            <a:r>
              <a:rPr lang="en-US" dirty="0"/>
              <a:t>Enter statement here.</a:t>
            </a:r>
          </a:p>
        </p:txBody>
      </p:sp>
    </p:spTree>
    <p:custDataLst>
      <p:tags r:id="rId1"/>
    </p:custDataLst>
    <p:extLst>
      <p:ext uri="{BB962C8B-B14F-4D97-AF65-F5344CB8AC3E}">
        <p14:creationId xmlns:p14="http://schemas.microsoft.com/office/powerpoint/2010/main" val="1298260988"/>
      </p:ext>
    </p:extLst>
  </p:cSld>
  <p:clrMapOvr>
    <a:masterClrMapping/>
  </p:clrMapOvr>
  <p:hf hdr="0" ftr="0" dt="0"/>
  <p:extLst>
    <p:ext uri="{DCECCB84-F9BA-43D5-87BE-67443E8EF086}">
      <p15:sldGuideLst xmlns:p15="http://schemas.microsoft.com/office/powerpoint/2012/main">
        <p15:guide id="2" orient="horz" pos="1080">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cSld name="Title, 8 Small Pictures, 8 Headers, and 8 Text Columns">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2023, Amazon Web Services, Inc. or its affiliates. All rights reserved.</a:t>
            </a:r>
          </a:p>
        </p:txBody>
      </p:sp>
      <p:sp>
        <p:nvSpPr>
          <p:cNvPr id="15"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pPr/>
              <a:t>‹Nr.›</a:t>
            </a:fld>
            <a:endParaRPr lang="en-US"/>
          </a:p>
        </p:txBody>
      </p:sp>
      <p:sp>
        <p:nvSpPr>
          <p:cNvPr id="2" name="Title">
            <a:extLst>
              <a:ext uri="{FF2B5EF4-FFF2-40B4-BE49-F238E27FC236}">
                <a16:creationId xmlns:a16="http://schemas.microsoft.com/office/drawing/2014/main" id="{55E25BD5-0A7A-4C0F-8C7B-5FB1E17082BE}"/>
              </a:ext>
            </a:extLst>
          </p:cNvPr>
          <p:cNvSpPr>
            <a:spLocks noGrp="1"/>
          </p:cNvSpPr>
          <p:nvPr>
            <p:ph type="title" hasCustomPrompt="1"/>
          </p:nvPr>
        </p:nvSpPr>
        <p:spPr/>
        <p:txBody>
          <a:bodyPr/>
          <a:lstStyle>
            <a:lvl1pPr>
              <a:defRPr/>
            </a:lvl1pPr>
          </a:lstStyle>
          <a:p>
            <a:r>
              <a:rPr lang="en-US" dirty="0"/>
              <a:t>Four-column layout with subtitles</a:t>
            </a:r>
          </a:p>
        </p:txBody>
      </p:sp>
      <p:sp>
        <p:nvSpPr>
          <p:cNvPr id="11" name="Picture 1">
            <a:extLst>
              <a:ext uri="{FF2B5EF4-FFF2-40B4-BE49-F238E27FC236}">
                <a16:creationId xmlns:a16="http://schemas.microsoft.com/office/drawing/2014/main" id="{BA2767B8-F34C-4600-8F4B-21C0CDFE578E}"/>
              </a:ext>
              <a:ext uri="{C183D7F6-B498-43B3-948B-1728B52AA6E4}">
                <adec:decorative xmlns:adec="http://schemas.microsoft.com/office/drawing/2017/decorative" val="1"/>
              </a:ext>
            </a:extLst>
          </p:cNvPr>
          <p:cNvSpPr>
            <a:spLocks noGrp="1"/>
          </p:cNvSpPr>
          <p:nvPr>
            <p:ph idx="17" hasCustomPrompt="1"/>
          </p:nvPr>
        </p:nvSpPr>
        <p:spPr>
          <a:xfrm>
            <a:off x="365760" y="1051560"/>
            <a:ext cx="2834640" cy="1648911"/>
          </a:xfrm>
        </p:spPr>
        <p:txBody>
          <a:bodyPr anchor="t"/>
          <a:lstStyle>
            <a:lvl1pPr marL="0" indent="0" algn="ctr">
              <a:buNone/>
              <a:defRPr sz="3200">
                <a:solidFill>
                  <a:schemeClr val="tx2"/>
                </a:solidFill>
              </a:defRPr>
            </a:lvl1pPr>
          </a:lstStyle>
          <a:p>
            <a:r>
              <a:rPr lang="en-US"/>
              <a:t>Click icon to add image</a:t>
            </a:r>
          </a:p>
        </p:txBody>
      </p:sp>
      <p:sp>
        <p:nvSpPr>
          <p:cNvPr id="3" name="Content Header 1">
            <a:extLst>
              <a:ext uri="{FF2B5EF4-FFF2-40B4-BE49-F238E27FC236}">
                <a16:creationId xmlns:a16="http://schemas.microsoft.com/office/drawing/2014/main" id="{573CFC72-9096-4F5D-9BDB-96DE57732BB8}"/>
              </a:ext>
            </a:extLst>
          </p:cNvPr>
          <p:cNvSpPr>
            <a:spLocks noGrp="1"/>
          </p:cNvSpPr>
          <p:nvPr>
            <p:ph type="subTitle" idx="9" hasCustomPrompt="1"/>
          </p:nvPr>
        </p:nvSpPr>
        <p:spPr>
          <a:xfrm>
            <a:off x="365760" y="2755160"/>
            <a:ext cx="2834640" cy="301752"/>
          </a:xfrm>
          <a:solidFill>
            <a:schemeClr val="accent1"/>
          </a:solidFill>
          <a:ln>
            <a:solidFill>
              <a:schemeClr val="accent1"/>
            </a:solidFill>
          </a:ln>
        </p:spPr>
        <p:txBody>
          <a:bodyPr vert="horz" lIns="91440" tIns="45720" rIns="91440" bIns="45720" rtlCol="0" anchor="ctr">
            <a:noAutofit/>
          </a:bodyPr>
          <a:lstStyle>
            <a:lvl1pPr marL="60325" indent="0" algn="ctr">
              <a:buNone/>
              <a:defRPr lang="en-US" sz="1600" b="0" dirty="0">
                <a:solidFill>
                  <a:schemeClr val="bg1"/>
                </a:solidFill>
                <a:latin typeface="+mn-lt"/>
                <a:ea typeface="Amazon Ember Heavy" panose="020B0803020204020204" pitchFamily="34" charset="0"/>
                <a:cs typeface="Amazon Ember Heavy" panose="020B0803020204020204" pitchFamily="34" charset="0"/>
              </a:defRPr>
            </a:lvl1pPr>
          </a:lstStyle>
          <a:p>
            <a:pPr marL="403225" lvl="0" indent="-342900">
              <a:spcBef>
                <a:spcPts val="0"/>
              </a:spcBef>
              <a:spcAft>
                <a:spcPts val="0"/>
              </a:spcAft>
            </a:pPr>
            <a:r>
              <a:rPr lang="en-US" dirty="0"/>
              <a:t>Enter subtitle</a:t>
            </a:r>
          </a:p>
        </p:txBody>
      </p:sp>
      <p:sp>
        <p:nvSpPr>
          <p:cNvPr id="7" name="Content 1">
            <a:extLst>
              <a:ext uri="{FF2B5EF4-FFF2-40B4-BE49-F238E27FC236}">
                <a16:creationId xmlns:a16="http://schemas.microsoft.com/office/drawing/2014/main" id="{1EE45CD9-67F8-4A52-86F7-18140657CB4D}"/>
              </a:ext>
            </a:extLst>
          </p:cNvPr>
          <p:cNvSpPr>
            <a:spLocks noGrp="1"/>
          </p:cNvSpPr>
          <p:nvPr>
            <p:ph type="body" idx="1" hasCustomPrompt="1"/>
          </p:nvPr>
        </p:nvSpPr>
        <p:spPr>
          <a:xfrm>
            <a:off x="365760" y="3120920"/>
            <a:ext cx="2834640" cy="570859"/>
          </a:xfrm>
        </p:spPr>
        <p:txBody>
          <a:bodyPr lIns="45720">
            <a:normAutofit/>
          </a:bodyPr>
          <a:lstStyle>
            <a:lvl1pPr marL="0" indent="0" algn="ctr">
              <a:spcAft>
                <a:spcPts val="1200"/>
              </a:spcAft>
              <a:buNone/>
              <a:defRPr sz="1600">
                <a:solidFill>
                  <a:schemeClr val="tx2"/>
                </a:solidFill>
              </a:defRPr>
            </a:lvl1pPr>
          </a:lstStyle>
          <a:p>
            <a:pPr lvl="0"/>
            <a:r>
              <a:rPr lang="en-US" dirty="0"/>
              <a:t>Enter text</a:t>
            </a:r>
          </a:p>
        </p:txBody>
      </p:sp>
      <p:sp>
        <p:nvSpPr>
          <p:cNvPr id="12" name="Picture 2">
            <a:extLst>
              <a:ext uri="{FF2B5EF4-FFF2-40B4-BE49-F238E27FC236}">
                <a16:creationId xmlns:a16="http://schemas.microsoft.com/office/drawing/2014/main" id="{0CE211BC-1E62-4A42-A199-9B1FBAD2CE23}"/>
              </a:ext>
              <a:ext uri="{C183D7F6-B498-43B3-948B-1728B52AA6E4}">
                <adec:decorative xmlns:adec="http://schemas.microsoft.com/office/drawing/2017/decorative" val="1"/>
              </a:ext>
            </a:extLst>
          </p:cNvPr>
          <p:cNvSpPr>
            <a:spLocks noGrp="1"/>
          </p:cNvSpPr>
          <p:nvPr>
            <p:ph idx="18" hasCustomPrompt="1"/>
          </p:nvPr>
        </p:nvSpPr>
        <p:spPr>
          <a:xfrm>
            <a:off x="3264408" y="1051560"/>
            <a:ext cx="2834640" cy="1648911"/>
          </a:xfrm>
        </p:spPr>
        <p:txBody>
          <a:bodyPr anchor="t"/>
          <a:lstStyle>
            <a:lvl1pPr marL="0" indent="0" algn="ctr">
              <a:buNone/>
              <a:defRPr sz="3200">
                <a:solidFill>
                  <a:schemeClr val="tx2"/>
                </a:solidFill>
              </a:defRPr>
            </a:lvl1pPr>
          </a:lstStyle>
          <a:p>
            <a:r>
              <a:rPr lang="en-US"/>
              <a:t>Click icon to add image</a:t>
            </a:r>
          </a:p>
        </p:txBody>
      </p:sp>
      <p:sp>
        <p:nvSpPr>
          <p:cNvPr id="4" name="Content Header 2">
            <a:extLst>
              <a:ext uri="{FF2B5EF4-FFF2-40B4-BE49-F238E27FC236}">
                <a16:creationId xmlns:a16="http://schemas.microsoft.com/office/drawing/2014/main" id="{3777F387-CD61-4FDE-AE0D-E17DE70D3B19}"/>
              </a:ext>
            </a:extLst>
          </p:cNvPr>
          <p:cNvSpPr>
            <a:spLocks noGrp="1"/>
          </p:cNvSpPr>
          <p:nvPr>
            <p:ph type="subTitle" idx="10" hasCustomPrompt="1"/>
          </p:nvPr>
        </p:nvSpPr>
        <p:spPr>
          <a:xfrm>
            <a:off x="3264408" y="2755160"/>
            <a:ext cx="2834640" cy="301752"/>
          </a:xfrm>
          <a:solidFill>
            <a:schemeClr val="accent1"/>
          </a:solidFill>
          <a:ln>
            <a:solidFill>
              <a:schemeClr val="accent1"/>
            </a:solidFill>
          </a:ln>
        </p:spPr>
        <p:txBody>
          <a:bodyPr vert="horz" lIns="91440" tIns="45720" rIns="91440" bIns="45720" rtlCol="0" anchor="ctr">
            <a:noAutofit/>
          </a:bodyPr>
          <a:lstStyle>
            <a:lvl1pPr marL="60325" indent="0" algn="ctr">
              <a:buNone/>
              <a:defRPr lang="en-US" sz="1600" b="0" dirty="0">
                <a:solidFill>
                  <a:schemeClr val="bg1"/>
                </a:solidFill>
                <a:latin typeface="+mn-lt"/>
                <a:ea typeface="Amazon Ember Heavy" panose="020B0803020204020204" pitchFamily="34" charset="0"/>
                <a:cs typeface="Amazon Ember Heavy" panose="020B0803020204020204" pitchFamily="34" charset="0"/>
              </a:defRPr>
            </a:lvl1pPr>
          </a:lstStyle>
          <a:p>
            <a:pPr marL="403225" lvl="0" indent="-342900">
              <a:spcBef>
                <a:spcPts val="0"/>
              </a:spcBef>
              <a:spcAft>
                <a:spcPts val="0"/>
              </a:spcAft>
            </a:pPr>
            <a:r>
              <a:rPr lang="en-US" dirty="0"/>
              <a:t>Enter subtitle</a:t>
            </a:r>
          </a:p>
        </p:txBody>
      </p:sp>
      <p:sp>
        <p:nvSpPr>
          <p:cNvPr id="8" name="Content 2">
            <a:extLst>
              <a:ext uri="{FF2B5EF4-FFF2-40B4-BE49-F238E27FC236}">
                <a16:creationId xmlns:a16="http://schemas.microsoft.com/office/drawing/2014/main" id="{CD517463-352F-4D83-A9E1-0F789F96266D}"/>
              </a:ext>
            </a:extLst>
          </p:cNvPr>
          <p:cNvSpPr>
            <a:spLocks noGrp="1"/>
          </p:cNvSpPr>
          <p:nvPr>
            <p:ph type="body" idx="2" hasCustomPrompt="1"/>
          </p:nvPr>
        </p:nvSpPr>
        <p:spPr>
          <a:xfrm>
            <a:off x="3264408" y="3120920"/>
            <a:ext cx="2834640" cy="570859"/>
          </a:xfrm>
        </p:spPr>
        <p:txBody>
          <a:bodyPr lIns="45720">
            <a:normAutofit/>
          </a:bodyPr>
          <a:lstStyle>
            <a:lvl1pPr marL="0" indent="0" algn="ctr">
              <a:spcAft>
                <a:spcPts val="1200"/>
              </a:spcAft>
              <a:buNone/>
              <a:defRPr sz="1600">
                <a:solidFill>
                  <a:schemeClr val="tx2"/>
                </a:solidFill>
              </a:defRPr>
            </a:lvl1pPr>
          </a:lstStyle>
          <a:p>
            <a:pPr lvl="0"/>
            <a:r>
              <a:rPr lang="en-US" dirty="0"/>
              <a:t>Enter text</a:t>
            </a:r>
          </a:p>
        </p:txBody>
      </p:sp>
      <p:sp>
        <p:nvSpPr>
          <p:cNvPr id="13" name="Picture 3">
            <a:extLst>
              <a:ext uri="{FF2B5EF4-FFF2-40B4-BE49-F238E27FC236}">
                <a16:creationId xmlns:a16="http://schemas.microsoft.com/office/drawing/2014/main" id="{815CD5D2-790A-41FA-B807-B7B212763D05}"/>
              </a:ext>
              <a:ext uri="{C183D7F6-B498-43B3-948B-1728B52AA6E4}">
                <adec:decorative xmlns:adec="http://schemas.microsoft.com/office/drawing/2017/decorative" val="1"/>
              </a:ext>
            </a:extLst>
          </p:cNvPr>
          <p:cNvSpPr>
            <a:spLocks noGrp="1"/>
          </p:cNvSpPr>
          <p:nvPr>
            <p:ph idx="19" hasCustomPrompt="1"/>
          </p:nvPr>
        </p:nvSpPr>
        <p:spPr>
          <a:xfrm>
            <a:off x="6163056" y="1051560"/>
            <a:ext cx="2834640" cy="1648911"/>
          </a:xfrm>
        </p:spPr>
        <p:txBody>
          <a:bodyPr anchor="t"/>
          <a:lstStyle>
            <a:lvl1pPr marL="0" indent="0" algn="ctr">
              <a:buNone/>
              <a:defRPr sz="3200">
                <a:solidFill>
                  <a:schemeClr val="tx2"/>
                </a:solidFill>
              </a:defRPr>
            </a:lvl1pPr>
          </a:lstStyle>
          <a:p>
            <a:r>
              <a:rPr lang="en-US"/>
              <a:t>Click icon to add image</a:t>
            </a:r>
          </a:p>
        </p:txBody>
      </p:sp>
      <p:sp>
        <p:nvSpPr>
          <p:cNvPr id="5" name="Content Header 3">
            <a:extLst>
              <a:ext uri="{FF2B5EF4-FFF2-40B4-BE49-F238E27FC236}">
                <a16:creationId xmlns:a16="http://schemas.microsoft.com/office/drawing/2014/main" id="{CF3CD244-8B44-44A6-A623-84365E91EAE7}"/>
              </a:ext>
            </a:extLst>
          </p:cNvPr>
          <p:cNvSpPr>
            <a:spLocks noGrp="1"/>
          </p:cNvSpPr>
          <p:nvPr>
            <p:ph type="subTitle" idx="11" hasCustomPrompt="1"/>
          </p:nvPr>
        </p:nvSpPr>
        <p:spPr>
          <a:xfrm>
            <a:off x="6163056" y="2755160"/>
            <a:ext cx="2834640" cy="301752"/>
          </a:xfrm>
          <a:solidFill>
            <a:schemeClr val="accent1"/>
          </a:solidFill>
          <a:ln>
            <a:solidFill>
              <a:schemeClr val="accent1"/>
            </a:solidFill>
          </a:ln>
        </p:spPr>
        <p:txBody>
          <a:bodyPr vert="horz" lIns="91440" tIns="45720" rIns="91440" bIns="45720" rtlCol="0" anchor="ctr">
            <a:noAutofit/>
          </a:bodyPr>
          <a:lstStyle>
            <a:lvl1pPr marL="60325" indent="0" algn="ctr">
              <a:buNone/>
              <a:defRPr lang="en-US" sz="1600" b="0" dirty="0">
                <a:solidFill>
                  <a:schemeClr val="bg1"/>
                </a:solidFill>
                <a:latin typeface="+mn-lt"/>
                <a:ea typeface="Amazon Ember Heavy" panose="020B0803020204020204" pitchFamily="34" charset="0"/>
                <a:cs typeface="Amazon Ember Heavy" panose="020B0803020204020204" pitchFamily="34" charset="0"/>
              </a:defRPr>
            </a:lvl1pPr>
          </a:lstStyle>
          <a:p>
            <a:pPr marL="403225" lvl="0" indent="-342900">
              <a:spcBef>
                <a:spcPts val="0"/>
              </a:spcBef>
              <a:spcAft>
                <a:spcPts val="0"/>
              </a:spcAft>
            </a:pPr>
            <a:r>
              <a:rPr lang="en-US" dirty="0"/>
              <a:t>Enter subtitle</a:t>
            </a:r>
          </a:p>
        </p:txBody>
      </p:sp>
      <p:sp>
        <p:nvSpPr>
          <p:cNvPr id="9" name="Content 3">
            <a:extLst>
              <a:ext uri="{FF2B5EF4-FFF2-40B4-BE49-F238E27FC236}">
                <a16:creationId xmlns:a16="http://schemas.microsoft.com/office/drawing/2014/main" id="{CB7E0003-F180-4528-9992-B9342F92AF42}"/>
              </a:ext>
            </a:extLst>
          </p:cNvPr>
          <p:cNvSpPr>
            <a:spLocks noGrp="1"/>
          </p:cNvSpPr>
          <p:nvPr>
            <p:ph type="body" idx="3" hasCustomPrompt="1"/>
          </p:nvPr>
        </p:nvSpPr>
        <p:spPr>
          <a:xfrm>
            <a:off x="6163056" y="3120920"/>
            <a:ext cx="2834640" cy="570859"/>
          </a:xfrm>
        </p:spPr>
        <p:txBody>
          <a:bodyPr lIns="45720">
            <a:normAutofit/>
          </a:bodyPr>
          <a:lstStyle>
            <a:lvl1pPr marL="0" indent="0" algn="ctr">
              <a:spcAft>
                <a:spcPts val="1200"/>
              </a:spcAft>
              <a:buNone/>
              <a:defRPr sz="1600">
                <a:solidFill>
                  <a:schemeClr val="tx2"/>
                </a:solidFill>
              </a:defRPr>
            </a:lvl1pPr>
          </a:lstStyle>
          <a:p>
            <a:pPr lvl="0"/>
            <a:r>
              <a:rPr lang="en-US" dirty="0"/>
              <a:t>Enter text</a:t>
            </a:r>
          </a:p>
        </p:txBody>
      </p:sp>
      <p:sp>
        <p:nvSpPr>
          <p:cNvPr id="14" name="Picture 4">
            <a:extLst>
              <a:ext uri="{FF2B5EF4-FFF2-40B4-BE49-F238E27FC236}">
                <a16:creationId xmlns:a16="http://schemas.microsoft.com/office/drawing/2014/main" id="{1D19D589-0526-4B91-878C-8F5B57AFE6B1}"/>
              </a:ext>
              <a:ext uri="{C183D7F6-B498-43B3-948B-1728B52AA6E4}">
                <adec:decorative xmlns:adec="http://schemas.microsoft.com/office/drawing/2017/decorative" val="1"/>
              </a:ext>
            </a:extLst>
          </p:cNvPr>
          <p:cNvSpPr>
            <a:spLocks noGrp="1"/>
          </p:cNvSpPr>
          <p:nvPr>
            <p:ph idx="20" hasCustomPrompt="1"/>
          </p:nvPr>
        </p:nvSpPr>
        <p:spPr>
          <a:xfrm>
            <a:off x="9061704" y="1051560"/>
            <a:ext cx="2834640" cy="1648911"/>
          </a:xfrm>
        </p:spPr>
        <p:txBody>
          <a:bodyPr anchor="t"/>
          <a:lstStyle>
            <a:lvl1pPr marL="0" indent="0" algn="ctr">
              <a:buNone/>
              <a:defRPr sz="3200">
                <a:solidFill>
                  <a:schemeClr val="tx2"/>
                </a:solidFill>
              </a:defRPr>
            </a:lvl1pPr>
          </a:lstStyle>
          <a:p>
            <a:r>
              <a:rPr lang="en-US"/>
              <a:t>Click icon to add image</a:t>
            </a:r>
          </a:p>
        </p:txBody>
      </p:sp>
      <p:sp>
        <p:nvSpPr>
          <p:cNvPr id="16" name="Content Header 4">
            <a:extLst>
              <a:ext uri="{FF2B5EF4-FFF2-40B4-BE49-F238E27FC236}">
                <a16:creationId xmlns:a16="http://schemas.microsoft.com/office/drawing/2014/main" id="{08FBD2BF-3C8E-4153-80EE-99905AF06DB0}"/>
              </a:ext>
            </a:extLst>
          </p:cNvPr>
          <p:cNvSpPr>
            <a:spLocks noGrp="1"/>
          </p:cNvSpPr>
          <p:nvPr>
            <p:ph type="subTitle" idx="12" hasCustomPrompt="1"/>
          </p:nvPr>
        </p:nvSpPr>
        <p:spPr>
          <a:xfrm>
            <a:off x="9061704" y="2755160"/>
            <a:ext cx="2834640" cy="301752"/>
          </a:xfrm>
          <a:solidFill>
            <a:schemeClr val="accent1"/>
          </a:solidFill>
          <a:ln>
            <a:solidFill>
              <a:schemeClr val="accent1"/>
            </a:solidFill>
          </a:ln>
        </p:spPr>
        <p:txBody>
          <a:bodyPr vert="horz" lIns="91440" tIns="45720" rIns="91440" bIns="45720" rtlCol="0" anchor="ctr">
            <a:noAutofit/>
          </a:bodyPr>
          <a:lstStyle>
            <a:lvl1pPr marL="60325" indent="0" algn="ctr">
              <a:buNone/>
              <a:defRPr lang="en-US" sz="1600" b="0" dirty="0">
                <a:solidFill>
                  <a:schemeClr val="bg1"/>
                </a:solidFill>
                <a:latin typeface="+mn-lt"/>
                <a:ea typeface="Amazon Ember Heavy" panose="020B0803020204020204" pitchFamily="34" charset="0"/>
                <a:cs typeface="Amazon Ember Heavy" panose="020B0803020204020204" pitchFamily="34" charset="0"/>
              </a:defRPr>
            </a:lvl1pPr>
          </a:lstStyle>
          <a:p>
            <a:pPr marL="403225" lvl="0" indent="-342900">
              <a:spcBef>
                <a:spcPts val="0"/>
              </a:spcBef>
              <a:spcAft>
                <a:spcPts val="0"/>
              </a:spcAft>
            </a:pPr>
            <a:r>
              <a:rPr lang="en-US" dirty="0"/>
              <a:t>Enter subtitle</a:t>
            </a:r>
          </a:p>
        </p:txBody>
      </p:sp>
      <p:sp>
        <p:nvSpPr>
          <p:cNvPr id="10" name="Content 4">
            <a:extLst>
              <a:ext uri="{FF2B5EF4-FFF2-40B4-BE49-F238E27FC236}">
                <a16:creationId xmlns:a16="http://schemas.microsoft.com/office/drawing/2014/main" id="{9F6FFAA7-B9C7-461E-8BB9-81670232C41F}"/>
              </a:ext>
            </a:extLst>
          </p:cNvPr>
          <p:cNvSpPr>
            <a:spLocks noGrp="1"/>
          </p:cNvSpPr>
          <p:nvPr>
            <p:ph type="body" idx="4" hasCustomPrompt="1"/>
          </p:nvPr>
        </p:nvSpPr>
        <p:spPr>
          <a:xfrm>
            <a:off x="9061704" y="3120920"/>
            <a:ext cx="2834640" cy="570859"/>
          </a:xfrm>
        </p:spPr>
        <p:txBody>
          <a:bodyPr lIns="45720">
            <a:normAutofit/>
          </a:bodyPr>
          <a:lstStyle>
            <a:lvl1pPr marL="0" indent="0" algn="ctr">
              <a:spcAft>
                <a:spcPts val="1200"/>
              </a:spcAft>
              <a:buNone/>
              <a:defRPr sz="1600">
                <a:solidFill>
                  <a:schemeClr val="tx2"/>
                </a:solidFill>
              </a:defRPr>
            </a:lvl1pPr>
          </a:lstStyle>
          <a:p>
            <a:pPr lvl="0"/>
            <a:r>
              <a:rPr lang="en-US" dirty="0"/>
              <a:t>Enter text</a:t>
            </a:r>
          </a:p>
        </p:txBody>
      </p:sp>
      <p:sp>
        <p:nvSpPr>
          <p:cNvPr id="30" name="Picture 5">
            <a:extLst>
              <a:ext uri="{FF2B5EF4-FFF2-40B4-BE49-F238E27FC236}">
                <a16:creationId xmlns:a16="http://schemas.microsoft.com/office/drawing/2014/main" id="{6A136B8D-0BEF-4C03-8B3C-BF95C65548B3}"/>
              </a:ext>
              <a:ext uri="{C183D7F6-B498-43B3-948B-1728B52AA6E4}">
                <adec:decorative xmlns:adec="http://schemas.microsoft.com/office/drawing/2017/decorative" val="1"/>
              </a:ext>
            </a:extLst>
          </p:cNvPr>
          <p:cNvSpPr>
            <a:spLocks noGrp="1"/>
          </p:cNvSpPr>
          <p:nvPr>
            <p:ph idx="21" hasCustomPrompt="1"/>
          </p:nvPr>
        </p:nvSpPr>
        <p:spPr>
          <a:xfrm>
            <a:off x="365760" y="3814574"/>
            <a:ext cx="2834640" cy="1648911"/>
          </a:xfrm>
        </p:spPr>
        <p:txBody>
          <a:bodyPr anchor="t"/>
          <a:lstStyle>
            <a:lvl1pPr marL="0" indent="0" algn="ctr">
              <a:buNone/>
              <a:defRPr sz="3200">
                <a:solidFill>
                  <a:schemeClr val="tx2"/>
                </a:solidFill>
              </a:defRPr>
            </a:lvl1pPr>
          </a:lstStyle>
          <a:p>
            <a:r>
              <a:rPr lang="en-US"/>
              <a:t>Click icon to add image</a:t>
            </a:r>
          </a:p>
        </p:txBody>
      </p:sp>
      <p:sp>
        <p:nvSpPr>
          <p:cNvPr id="31" name="Content Header 5">
            <a:extLst>
              <a:ext uri="{FF2B5EF4-FFF2-40B4-BE49-F238E27FC236}">
                <a16:creationId xmlns:a16="http://schemas.microsoft.com/office/drawing/2014/main" id="{E8024806-5459-4580-AA84-DFE98F18A5A3}"/>
              </a:ext>
            </a:extLst>
          </p:cNvPr>
          <p:cNvSpPr>
            <a:spLocks noGrp="1"/>
          </p:cNvSpPr>
          <p:nvPr>
            <p:ph type="subTitle" idx="13" hasCustomPrompt="1"/>
          </p:nvPr>
        </p:nvSpPr>
        <p:spPr>
          <a:xfrm>
            <a:off x="365760" y="5518174"/>
            <a:ext cx="2834640" cy="301752"/>
          </a:xfrm>
          <a:solidFill>
            <a:schemeClr val="accent1"/>
          </a:solidFill>
          <a:ln>
            <a:solidFill>
              <a:schemeClr val="accent1"/>
            </a:solidFill>
          </a:ln>
        </p:spPr>
        <p:txBody>
          <a:bodyPr vert="horz" lIns="91440" tIns="45720" rIns="91440" bIns="45720" rtlCol="0" anchor="ctr">
            <a:noAutofit/>
          </a:bodyPr>
          <a:lstStyle>
            <a:lvl1pPr marL="60325" indent="0" algn="ctr">
              <a:buNone/>
              <a:defRPr lang="en-US" sz="1600" b="0" dirty="0">
                <a:solidFill>
                  <a:schemeClr val="bg1"/>
                </a:solidFill>
                <a:latin typeface="+mn-lt"/>
                <a:ea typeface="Amazon Ember Heavy" panose="020B0803020204020204" pitchFamily="34" charset="0"/>
                <a:cs typeface="Amazon Ember Heavy" panose="020B0803020204020204" pitchFamily="34" charset="0"/>
              </a:defRPr>
            </a:lvl1pPr>
          </a:lstStyle>
          <a:p>
            <a:pPr marL="403225" lvl="0" indent="-342900">
              <a:spcBef>
                <a:spcPts val="0"/>
              </a:spcBef>
              <a:spcAft>
                <a:spcPts val="0"/>
              </a:spcAft>
            </a:pPr>
            <a:r>
              <a:rPr lang="en-US" dirty="0"/>
              <a:t>Enter subtitle</a:t>
            </a:r>
          </a:p>
        </p:txBody>
      </p:sp>
      <p:sp>
        <p:nvSpPr>
          <p:cNvPr id="32" name="Content 5">
            <a:extLst>
              <a:ext uri="{FF2B5EF4-FFF2-40B4-BE49-F238E27FC236}">
                <a16:creationId xmlns:a16="http://schemas.microsoft.com/office/drawing/2014/main" id="{4D93D3AB-1EE8-404D-9F8C-ED6967836914}"/>
              </a:ext>
            </a:extLst>
          </p:cNvPr>
          <p:cNvSpPr>
            <a:spLocks noGrp="1"/>
          </p:cNvSpPr>
          <p:nvPr>
            <p:ph type="body" idx="5" hasCustomPrompt="1"/>
          </p:nvPr>
        </p:nvSpPr>
        <p:spPr>
          <a:xfrm>
            <a:off x="365760" y="5864908"/>
            <a:ext cx="2834640" cy="570859"/>
          </a:xfrm>
        </p:spPr>
        <p:txBody>
          <a:bodyPr lIns="45720">
            <a:normAutofit/>
          </a:bodyPr>
          <a:lstStyle>
            <a:lvl1pPr marL="0" indent="0" algn="ctr">
              <a:spcAft>
                <a:spcPts val="1200"/>
              </a:spcAft>
              <a:buNone/>
              <a:defRPr sz="1600">
                <a:solidFill>
                  <a:schemeClr val="tx2"/>
                </a:solidFill>
              </a:defRPr>
            </a:lvl1pPr>
          </a:lstStyle>
          <a:p>
            <a:pPr lvl="0"/>
            <a:r>
              <a:rPr lang="en-US" dirty="0"/>
              <a:t>Enter text</a:t>
            </a:r>
          </a:p>
        </p:txBody>
      </p:sp>
      <p:sp>
        <p:nvSpPr>
          <p:cNvPr id="33" name="Picture 6">
            <a:extLst>
              <a:ext uri="{FF2B5EF4-FFF2-40B4-BE49-F238E27FC236}">
                <a16:creationId xmlns:a16="http://schemas.microsoft.com/office/drawing/2014/main" id="{AF549A83-F8CE-463B-9ED5-5A303AC8AC23}"/>
              </a:ext>
              <a:ext uri="{C183D7F6-B498-43B3-948B-1728B52AA6E4}">
                <adec:decorative xmlns:adec="http://schemas.microsoft.com/office/drawing/2017/decorative" val="1"/>
              </a:ext>
            </a:extLst>
          </p:cNvPr>
          <p:cNvSpPr>
            <a:spLocks noGrp="1"/>
          </p:cNvSpPr>
          <p:nvPr>
            <p:ph idx="22" hasCustomPrompt="1"/>
          </p:nvPr>
        </p:nvSpPr>
        <p:spPr>
          <a:xfrm>
            <a:off x="3264408" y="3814574"/>
            <a:ext cx="2834640" cy="1648911"/>
          </a:xfrm>
        </p:spPr>
        <p:txBody>
          <a:bodyPr anchor="t"/>
          <a:lstStyle>
            <a:lvl1pPr marL="0" indent="0" algn="ctr">
              <a:buNone/>
              <a:defRPr sz="3200">
                <a:solidFill>
                  <a:schemeClr val="tx2"/>
                </a:solidFill>
              </a:defRPr>
            </a:lvl1pPr>
          </a:lstStyle>
          <a:p>
            <a:r>
              <a:rPr lang="en-US"/>
              <a:t>Click icon to add image</a:t>
            </a:r>
          </a:p>
        </p:txBody>
      </p:sp>
      <p:sp>
        <p:nvSpPr>
          <p:cNvPr id="34" name="Content Header 6">
            <a:extLst>
              <a:ext uri="{FF2B5EF4-FFF2-40B4-BE49-F238E27FC236}">
                <a16:creationId xmlns:a16="http://schemas.microsoft.com/office/drawing/2014/main" id="{484800A7-DA7A-48C2-BD82-C01F6FD9DB3E}"/>
              </a:ext>
            </a:extLst>
          </p:cNvPr>
          <p:cNvSpPr>
            <a:spLocks noGrp="1"/>
          </p:cNvSpPr>
          <p:nvPr>
            <p:ph type="subTitle" idx="14" hasCustomPrompt="1"/>
          </p:nvPr>
        </p:nvSpPr>
        <p:spPr>
          <a:xfrm>
            <a:off x="3264408" y="5518174"/>
            <a:ext cx="2834640" cy="301752"/>
          </a:xfrm>
          <a:solidFill>
            <a:schemeClr val="accent1"/>
          </a:solidFill>
          <a:ln>
            <a:solidFill>
              <a:schemeClr val="accent1"/>
            </a:solidFill>
          </a:ln>
        </p:spPr>
        <p:txBody>
          <a:bodyPr vert="horz" lIns="91440" tIns="45720" rIns="91440" bIns="45720" rtlCol="0" anchor="ctr">
            <a:noAutofit/>
          </a:bodyPr>
          <a:lstStyle>
            <a:lvl1pPr marL="60325" indent="0" algn="ctr">
              <a:buNone/>
              <a:defRPr lang="en-US" sz="1600" b="0" dirty="0">
                <a:solidFill>
                  <a:schemeClr val="bg1"/>
                </a:solidFill>
                <a:latin typeface="+mn-lt"/>
                <a:ea typeface="Amazon Ember Heavy" panose="020B0803020204020204" pitchFamily="34" charset="0"/>
                <a:cs typeface="Amazon Ember Heavy" panose="020B0803020204020204" pitchFamily="34" charset="0"/>
              </a:defRPr>
            </a:lvl1pPr>
          </a:lstStyle>
          <a:p>
            <a:pPr marL="403225" lvl="0" indent="-342900">
              <a:spcBef>
                <a:spcPts val="0"/>
              </a:spcBef>
              <a:spcAft>
                <a:spcPts val="0"/>
              </a:spcAft>
            </a:pPr>
            <a:r>
              <a:rPr lang="en-US" dirty="0"/>
              <a:t>Enter subtitle</a:t>
            </a:r>
          </a:p>
        </p:txBody>
      </p:sp>
      <p:sp>
        <p:nvSpPr>
          <p:cNvPr id="35" name="Content 6">
            <a:extLst>
              <a:ext uri="{FF2B5EF4-FFF2-40B4-BE49-F238E27FC236}">
                <a16:creationId xmlns:a16="http://schemas.microsoft.com/office/drawing/2014/main" id="{E00DC7A1-D213-4110-B8F7-671693ED3BA2}"/>
              </a:ext>
            </a:extLst>
          </p:cNvPr>
          <p:cNvSpPr>
            <a:spLocks noGrp="1"/>
          </p:cNvSpPr>
          <p:nvPr>
            <p:ph type="body" idx="6" hasCustomPrompt="1"/>
          </p:nvPr>
        </p:nvSpPr>
        <p:spPr>
          <a:xfrm>
            <a:off x="3264408" y="5864908"/>
            <a:ext cx="2834640" cy="570859"/>
          </a:xfrm>
        </p:spPr>
        <p:txBody>
          <a:bodyPr lIns="45720">
            <a:normAutofit/>
          </a:bodyPr>
          <a:lstStyle>
            <a:lvl1pPr marL="0" indent="0" algn="ctr">
              <a:spcAft>
                <a:spcPts val="1200"/>
              </a:spcAft>
              <a:buNone/>
              <a:defRPr sz="1600">
                <a:solidFill>
                  <a:schemeClr val="tx2"/>
                </a:solidFill>
              </a:defRPr>
            </a:lvl1pPr>
          </a:lstStyle>
          <a:p>
            <a:pPr lvl="0"/>
            <a:r>
              <a:rPr lang="en-US" dirty="0"/>
              <a:t>Enter text</a:t>
            </a:r>
          </a:p>
        </p:txBody>
      </p:sp>
      <p:sp>
        <p:nvSpPr>
          <p:cNvPr id="36" name="Picture 7">
            <a:extLst>
              <a:ext uri="{FF2B5EF4-FFF2-40B4-BE49-F238E27FC236}">
                <a16:creationId xmlns:a16="http://schemas.microsoft.com/office/drawing/2014/main" id="{0FD6813E-DBAA-47AF-94A9-F300864878FA}"/>
              </a:ext>
              <a:ext uri="{C183D7F6-B498-43B3-948B-1728B52AA6E4}">
                <adec:decorative xmlns:adec="http://schemas.microsoft.com/office/drawing/2017/decorative" val="1"/>
              </a:ext>
            </a:extLst>
          </p:cNvPr>
          <p:cNvSpPr>
            <a:spLocks noGrp="1"/>
          </p:cNvSpPr>
          <p:nvPr>
            <p:ph idx="23" hasCustomPrompt="1"/>
          </p:nvPr>
        </p:nvSpPr>
        <p:spPr>
          <a:xfrm>
            <a:off x="6163056" y="3814574"/>
            <a:ext cx="2834640" cy="1648911"/>
          </a:xfrm>
        </p:spPr>
        <p:txBody>
          <a:bodyPr anchor="t"/>
          <a:lstStyle>
            <a:lvl1pPr marL="0" indent="0" algn="ctr">
              <a:buNone/>
              <a:defRPr sz="3200">
                <a:solidFill>
                  <a:schemeClr val="tx2"/>
                </a:solidFill>
              </a:defRPr>
            </a:lvl1pPr>
          </a:lstStyle>
          <a:p>
            <a:r>
              <a:rPr lang="en-US"/>
              <a:t>Click icon to add image</a:t>
            </a:r>
          </a:p>
        </p:txBody>
      </p:sp>
      <p:sp>
        <p:nvSpPr>
          <p:cNvPr id="37" name="Content Header 7">
            <a:extLst>
              <a:ext uri="{FF2B5EF4-FFF2-40B4-BE49-F238E27FC236}">
                <a16:creationId xmlns:a16="http://schemas.microsoft.com/office/drawing/2014/main" id="{706046A5-A656-4648-BD39-64FA5E94B613}"/>
              </a:ext>
            </a:extLst>
          </p:cNvPr>
          <p:cNvSpPr>
            <a:spLocks noGrp="1"/>
          </p:cNvSpPr>
          <p:nvPr>
            <p:ph type="subTitle" idx="15" hasCustomPrompt="1"/>
          </p:nvPr>
        </p:nvSpPr>
        <p:spPr>
          <a:xfrm>
            <a:off x="6163056" y="5518174"/>
            <a:ext cx="2834640" cy="301752"/>
          </a:xfrm>
          <a:solidFill>
            <a:schemeClr val="accent1"/>
          </a:solidFill>
          <a:ln>
            <a:solidFill>
              <a:schemeClr val="accent1"/>
            </a:solidFill>
          </a:ln>
        </p:spPr>
        <p:txBody>
          <a:bodyPr vert="horz" lIns="91440" tIns="45720" rIns="91440" bIns="45720" rtlCol="0" anchor="ctr">
            <a:noAutofit/>
          </a:bodyPr>
          <a:lstStyle>
            <a:lvl1pPr marL="60325" indent="0" algn="ctr">
              <a:buNone/>
              <a:defRPr lang="en-US" sz="1600" b="0" dirty="0">
                <a:solidFill>
                  <a:schemeClr val="bg1"/>
                </a:solidFill>
                <a:latin typeface="+mn-lt"/>
                <a:ea typeface="Amazon Ember Heavy" panose="020B0803020204020204" pitchFamily="34" charset="0"/>
                <a:cs typeface="Amazon Ember Heavy" panose="020B0803020204020204" pitchFamily="34" charset="0"/>
              </a:defRPr>
            </a:lvl1pPr>
          </a:lstStyle>
          <a:p>
            <a:pPr marL="403225" lvl="0" indent="-342900">
              <a:spcBef>
                <a:spcPts val="0"/>
              </a:spcBef>
              <a:spcAft>
                <a:spcPts val="0"/>
              </a:spcAft>
            </a:pPr>
            <a:r>
              <a:rPr lang="en-US" dirty="0"/>
              <a:t>Enter subtitle</a:t>
            </a:r>
          </a:p>
        </p:txBody>
      </p:sp>
      <p:sp>
        <p:nvSpPr>
          <p:cNvPr id="38" name="Content 7">
            <a:extLst>
              <a:ext uri="{FF2B5EF4-FFF2-40B4-BE49-F238E27FC236}">
                <a16:creationId xmlns:a16="http://schemas.microsoft.com/office/drawing/2014/main" id="{9B368858-C97D-421E-8EFA-7300741447EE}"/>
              </a:ext>
            </a:extLst>
          </p:cNvPr>
          <p:cNvSpPr>
            <a:spLocks noGrp="1"/>
          </p:cNvSpPr>
          <p:nvPr>
            <p:ph type="body" idx="7" hasCustomPrompt="1"/>
          </p:nvPr>
        </p:nvSpPr>
        <p:spPr>
          <a:xfrm>
            <a:off x="6163056" y="5864908"/>
            <a:ext cx="2834640" cy="570859"/>
          </a:xfrm>
        </p:spPr>
        <p:txBody>
          <a:bodyPr lIns="45720">
            <a:normAutofit/>
          </a:bodyPr>
          <a:lstStyle>
            <a:lvl1pPr marL="0" indent="0" algn="ctr">
              <a:spcAft>
                <a:spcPts val="1200"/>
              </a:spcAft>
              <a:buNone/>
              <a:defRPr sz="1600">
                <a:solidFill>
                  <a:schemeClr val="tx2"/>
                </a:solidFill>
              </a:defRPr>
            </a:lvl1pPr>
          </a:lstStyle>
          <a:p>
            <a:pPr lvl="0"/>
            <a:r>
              <a:rPr lang="en-US" dirty="0"/>
              <a:t>Enter text</a:t>
            </a:r>
          </a:p>
        </p:txBody>
      </p:sp>
      <p:sp>
        <p:nvSpPr>
          <p:cNvPr id="39" name="Picture 8">
            <a:extLst>
              <a:ext uri="{FF2B5EF4-FFF2-40B4-BE49-F238E27FC236}">
                <a16:creationId xmlns:a16="http://schemas.microsoft.com/office/drawing/2014/main" id="{9A78C933-BE2D-4980-BE96-E14880669883}"/>
              </a:ext>
              <a:ext uri="{C183D7F6-B498-43B3-948B-1728B52AA6E4}">
                <adec:decorative xmlns:adec="http://schemas.microsoft.com/office/drawing/2017/decorative" val="1"/>
              </a:ext>
            </a:extLst>
          </p:cNvPr>
          <p:cNvSpPr>
            <a:spLocks noGrp="1"/>
          </p:cNvSpPr>
          <p:nvPr>
            <p:ph idx="24" hasCustomPrompt="1"/>
          </p:nvPr>
        </p:nvSpPr>
        <p:spPr>
          <a:xfrm>
            <a:off x="9061704" y="3814574"/>
            <a:ext cx="2834640" cy="1648911"/>
          </a:xfrm>
        </p:spPr>
        <p:txBody>
          <a:bodyPr anchor="t"/>
          <a:lstStyle>
            <a:lvl1pPr marL="0" indent="0" algn="ctr">
              <a:buNone/>
              <a:defRPr sz="3200">
                <a:solidFill>
                  <a:schemeClr val="tx2"/>
                </a:solidFill>
              </a:defRPr>
            </a:lvl1pPr>
          </a:lstStyle>
          <a:p>
            <a:r>
              <a:rPr lang="en-US" dirty="0"/>
              <a:t>Click icon to add image</a:t>
            </a:r>
          </a:p>
        </p:txBody>
      </p:sp>
      <p:sp>
        <p:nvSpPr>
          <p:cNvPr id="40" name="Content Header 8">
            <a:extLst>
              <a:ext uri="{FF2B5EF4-FFF2-40B4-BE49-F238E27FC236}">
                <a16:creationId xmlns:a16="http://schemas.microsoft.com/office/drawing/2014/main" id="{DE6244C7-6311-4CE0-AB72-2F6B429380EE}"/>
              </a:ext>
            </a:extLst>
          </p:cNvPr>
          <p:cNvSpPr>
            <a:spLocks noGrp="1"/>
          </p:cNvSpPr>
          <p:nvPr>
            <p:ph type="subTitle" idx="16" hasCustomPrompt="1"/>
          </p:nvPr>
        </p:nvSpPr>
        <p:spPr>
          <a:xfrm>
            <a:off x="9061704" y="5518174"/>
            <a:ext cx="2834640" cy="301752"/>
          </a:xfrm>
          <a:solidFill>
            <a:schemeClr val="accent1"/>
          </a:solidFill>
          <a:ln>
            <a:solidFill>
              <a:schemeClr val="accent1"/>
            </a:solidFill>
          </a:ln>
        </p:spPr>
        <p:txBody>
          <a:bodyPr vert="horz" lIns="91440" tIns="45720" rIns="91440" bIns="45720" rtlCol="0" anchor="ctr">
            <a:noAutofit/>
          </a:bodyPr>
          <a:lstStyle>
            <a:lvl1pPr marL="60325" indent="0" algn="ctr">
              <a:buNone/>
              <a:defRPr lang="en-US" sz="1600" b="0" dirty="0">
                <a:solidFill>
                  <a:schemeClr val="bg1"/>
                </a:solidFill>
                <a:latin typeface="+mn-lt"/>
                <a:ea typeface="Amazon Ember Heavy" panose="020B0803020204020204" pitchFamily="34" charset="0"/>
                <a:cs typeface="Amazon Ember Heavy" panose="020B0803020204020204" pitchFamily="34" charset="0"/>
              </a:defRPr>
            </a:lvl1pPr>
          </a:lstStyle>
          <a:p>
            <a:pPr marL="403225" lvl="0" indent="-342900">
              <a:spcBef>
                <a:spcPts val="0"/>
              </a:spcBef>
              <a:spcAft>
                <a:spcPts val="0"/>
              </a:spcAft>
            </a:pPr>
            <a:r>
              <a:rPr lang="en-US" dirty="0"/>
              <a:t>Enter subtitle</a:t>
            </a:r>
          </a:p>
        </p:txBody>
      </p:sp>
      <p:sp>
        <p:nvSpPr>
          <p:cNvPr id="41" name="Content 8">
            <a:extLst>
              <a:ext uri="{FF2B5EF4-FFF2-40B4-BE49-F238E27FC236}">
                <a16:creationId xmlns:a16="http://schemas.microsoft.com/office/drawing/2014/main" id="{FD06B556-F6DC-4CCE-8B02-F0089954096F}"/>
              </a:ext>
            </a:extLst>
          </p:cNvPr>
          <p:cNvSpPr>
            <a:spLocks noGrp="1"/>
          </p:cNvSpPr>
          <p:nvPr>
            <p:ph type="body" idx="8" hasCustomPrompt="1"/>
          </p:nvPr>
        </p:nvSpPr>
        <p:spPr>
          <a:xfrm>
            <a:off x="9061704" y="5864908"/>
            <a:ext cx="2834640" cy="570859"/>
          </a:xfrm>
        </p:spPr>
        <p:txBody>
          <a:bodyPr lIns="45720">
            <a:normAutofit/>
          </a:bodyPr>
          <a:lstStyle>
            <a:lvl1pPr marL="0" indent="0" algn="ctr">
              <a:spcAft>
                <a:spcPts val="1200"/>
              </a:spcAft>
              <a:buNone/>
              <a:defRPr sz="1600">
                <a:solidFill>
                  <a:schemeClr val="tx2"/>
                </a:solidFill>
              </a:defRPr>
            </a:lvl1pPr>
          </a:lstStyle>
          <a:p>
            <a:pPr lvl="0"/>
            <a:r>
              <a:rPr lang="en-US" dirty="0"/>
              <a:t>Enter text</a:t>
            </a:r>
          </a:p>
        </p:txBody>
      </p:sp>
      <p:sp>
        <p:nvSpPr>
          <p:cNvPr id="19" name="Title Border">
            <a:extLst>
              <a:ext uri="{FF2B5EF4-FFF2-40B4-BE49-F238E27FC236}">
                <a16:creationId xmlns:a16="http://schemas.microsoft.com/office/drawing/2014/main" id="{5E3E830F-DE1F-4A8F-992F-1D4BF5866636}"/>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35407118"/>
      </p:ext>
    </p:extLst>
  </p:cSld>
  <p:clrMapOvr>
    <a:masterClrMapping/>
  </p:clrMapOvr>
  <p:hf hdr="0" ftr="0" dt="0"/>
  <p:extLst>
    <p:ext uri="{DCECCB84-F9BA-43D5-87BE-67443E8EF086}">
      <p15:sldGuideLst xmlns:p15="http://schemas.microsoft.com/office/powerpoint/2012/main">
        <p15:guide id="2" orient="horz" pos="1080">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cSld name="Title and Gallary">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2023, Amazon Web Services, Inc. or its affiliates. All rights reserved.</a:t>
            </a:r>
          </a:p>
        </p:txBody>
      </p:sp>
      <p:sp>
        <p:nvSpPr>
          <p:cNvPr id="3"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pPr/>
              <a:t>‹Nr.›</a:t>
            </a:fld>
            <a:endParaRPr lang="en-US"/>
          </a:p>
        </p:txBody>
      </p:sp>
      <p:sp>
        <p:nvSpPr>
          <p:cNvPr id="2" name="Title">
            <a:extLst>
              <a:ext uri="{FF2B5EF4-FFF2-40B4-BE49-F238E27FC236}">
                <a16:creationId xmlns:a16="http://schemas.microsoft.com/office/drawing/2014/main" id="{9A1AD47A-644D-4968-9CC8-C9014D5497DB}"/>
              </a:ext>
            </a:extLst>
          </p:cNvPr>
          <p:cNvSpPr>
            <a:spLocks noGrp="1"/>
          </p:cNvSpPr>
          <p:nvPr>
            <p:ph type="title" hasCustomPrompt="1"/>
          </p:nvPr>
        </p:nvSpPr>
        <p:spPr>
          <a:xfrm>
            <a:off x="365760" y="301752"/>
            <a:ext cx="11569209" cy="731318"/>
          </a:xfrm>
        </p:spPr>
        <p:txBody>
          <a:bodyPr/>
          <a:lstStyle>
            <a:lvl1pPr>
              <a:defRPr/>
            </a:lvl1pPr>
          </a:lstStyle>
          <a:p>
            <a:r>
              <a:rPr lang="en-US" dirty="0"/>
              <a:t>Title and Gallary</a:t>
            </a:r>
          </a:p>
        </p:txBody>
      </p:sp>
      <p:sp>
        <p:nvSpPr>
          <p:cNvPr id="11" name="Picture 1">
            <a:extLst>
              <a:ext uri="{FF2B5EF4-FFF2-40B4-BE49-F238E27FC236}">
                <a16:creationId xmlns:a16="http://schemas.microsoft.com/office/drawing/2014/main" id="{01E0569B-0304-4CF2-95FE-74EEAC9AEC38}"/>
              </a:ext>
            </a:extLst>
          </p:cNvPr>
          <p:cNvSpPr>
            <a:spLocks noGrp="1"/>
          </p:cNvSpPr>
          <p:nvPr>
            <p:ph idx="1" hasCustomPrompt="1"/>
          </p:nvPr>
        </p:nvSpPr>
        <p:spPr>
          <a:xfrm>
            <a:off x="451220" y="1042996"/>
            <a:ext cx="2651760" cy="2651760"/>
          </a:xfrm>
        </p:spPr>
        <p:txBody>
          <a:bodyPr anchor="t"/>
          <a:lstStyle>
            <a:lvl1pPr marL="0" indent="0" algn="ctr">
              <a:buNone/>
              <a:defRPr sz="3200">
                <a:solidFill>
                  <a:schemeClr val="tx2"/>
                </a:solidFill>
              </a:defRPr>
            </a:lvl1pPr>
          </a:lstStyle>
          <a:p>
            <a:r>
              <a:rPr lang="en-US"/>
              <a:t>Click icon to add image</a:t>
            </a:r>
          </a:p>
        </p:txBody>
      </p:sp>
      <p:sp>
        <p:nvSpPr>
          <p:cNvPr id="12" name="Picture 2">
            <a:extLst>
              <a:ext uri="{FF2B5EF4-FFF2-40B4-BE49-F238E27FC236}">
                <a16:creationId xmlns:a16="http://schemas.microsoft.com/office/drawing/2014/main" id="{4E39BCC2-7E6B-49A6-88A7-4389D0876599}"/>
              </a:ext>
            </a:extLst>
          </p:cNvPr>
          <p:cNvSpPr>
            <a:spLocks noGrp="1"/>
          </p:cNvSpPr>
          <p:nvPr>
            <p:ph idx="2" hasCustomPrompt="1"/>
          </p:nvPr>
        </p:nvSpPr>
        <p:spPr>
          <a:xfrm>
            <a:off x="3348813" y="1042996"/>
            <a:ext cx="2651760" cy="2651760"/>
          </a:xfrm>
        </p:spPr>
        <p:txBody>
          <a:bodyPr anchor="t"/>
          <a:lstStyle>
            <a:lvl1pPr marL="0" indent="0" algn="ctr">
              <a:buNone/>
              <a:defRPr sz="3200">
                <a:solidFill>
                  <a:schemeClr val="tx2"/>
                </a:solidFill>
              </a:defRPr>
            </a:lvl1pPr>
          </a:lstStyle>
          <a:p>
            <a:r>
              <a:rPr lang="en-US"/>
              <a:t>Click icon to add image</a:t>
            </a:r>
          </a:p>
        </p:txBody>
      </p:sp>
      <p:sp>
        <p:nvSpPr>
          <p:cNvPr id="13" name="Picture 3">
            <a:extLst>
              <a:ext uri="{FF2B5EF4-FFF2-40B4-BE49-F238E27FC236}">
                <a16:creationId xmlns:a16="http://schemas.microsoft.com/office/drawing/2014/main" id="{292A7B23-5883-4A03-AA9E-D7887267A0B5}"/>
              </a:ext>
            </a:extLst>
          </p:cNvPr>
          <p:cNvSpPr>
            <a:spLocks noGrp="1"/>
          </p:cNvSpPr>
          <p:nvPr>
            <p:ph idx="3" hasCustomPrompt="1"/>
          </p:nvPr>
        </p:nvSpPr>
        <p:spPr>
          <a:xfrm>
            <a:off x="6246406" y="1042996"/>
            <a:ext cx="2651760" cy="2651760"/>
          </a:xfrm>
        </p:spPr>
        <p:txBody>
          <a:bodyPr anchor="t"/>
          <a:lstStyle>
            <a:lvl1pPr marL="0" indent="0" algn="ctr">
              <a:buNone/>
              <a:defRPr sz="3200">
                <a:solidFill>
                  <a:schemeClr val="tx2"/>
                </a:solidFill>
              </a:defRPr>
            </a:lvl1pPr>
          </a:lstStyle>
          <a:p>
            <a:r>
              <a:rPr lang="en-US"/>
              <a:t>Click icon to add image</a:t>
            </a:r>
          </a:p>
        </p:txBody>
      </p:sp>
      <p:sp>
        <p:nvSpPr>
          <p:cNvPr id="14" name="Picture 4">
            <a:extLst>
              <a:ext uri="{FF2B5EF4-FFF2-40B4-BE49-F238E27FC236}">
                <a16:creationId xmlns:a16="http://schemas.microsoft.com/office/drawing/2014/main" id="{871FBC72-3D16-49CE-BD02-AD416196D37A}"/>
              </a:ext>
            </a:extLst>
          </p:cNvPr>
          <p:cNvSpPr>
            <a:spLocks noGrp="1"/>
          </p:cNvSpPr>
          <p:nvPr>
            <p:ph idx="4" hasCustomPrompt="1"/>
          </p:nvPr>
        </p:nvSpPr>
        <p:spPr>
          <a:xfrm>
            <a:off x="9144000" y="1042996"/>
            <a:ext cx="2651760" cy="2651760"/>
          </a:xfrm>
        </p:spPr>
        <p:txBody>
          <a:bodyPr anchor="t"/>
          <a:lstStyle>
            <a:lvl1pPr marL="0" indent="0" algn="ctr">
              <a:buNone/>
              <a:defRPr sz="3200">
                <a:solidFill>
                  <a:schemeClr val="tx2"/>
                </a:solidFill>
              </a:defRPr>
            </a:lvl1pPr>
          </a:lstStyle>
          <a:p>
            <a:r>
              <a:rPr lang="en-US"/>
              <a:t>Click icon to add image</a:t>
            </a:r>
          </a:p>
        </p:txBody>
      </p:sp>
      <p:sp>
        <p:nvSpPr>
          <p:cNvPr id="15" name="Picture 5">
            <a:extLst>
              <a:ext uri="{FF2B5EF4-FFF2-40B4-BE49-F238E27FC236}">
                <a16:creationId xmlns:a16="http://schemas.microsoft.com/office/drawing/2014/main" id="{CCC335E7-FA18-44DB-ACBC-F2DABE9FB384}"/>
              </a:ext>
            </a:extLst>
          </p:cNvPr>
          <p:cNvSpPr>
            <a:spLocks noGrp="1"/>
          </p:cNvSpPr>
          <p:nvPr>
            <p:ph idx="5" hasCustomPrompt="1"/>
          </p:nvPr>
        </p:nvSpPr>
        <p:spPr>
          <a:xfrm>
            <a:off x="451220" y="3754005"/>
            <a:ext cx="2651760" cy="2680735"/>
          </a:xfrm>
        </p:spPr>
        <p:txBody>
          <a:bodyPr anchor="t"/>
          <a:lstStyle>
            <a:lvl1pPr marL="0" indent="0" algn="ctr">
              <a:buNone/>
              <a:defRPr sz="3200">
                <a:solidFill>
                  <a:schemeClr val="tx2"/>
                </a:solidFill>
              </a:defRPr>
            </a:lvl1pPr>
          </a:lstStyle>
          <a:p>
            <a:r>
              <a:rPr lang="en-US"/>
              <a:t>Click icon to add image</a:t>
            </a:r>
          </a:p>
        </p:txBody>
      </p:sp>
      <p:sp>
        <p:nvSpPr>
          <p:cNvPr id="16" name="Picture 6">
            <a:extLst>
              <a:ext uri="{FF2B5EF4-FFF2-40B4-BE49-F238E27FC236}">
                <a16:creationId xmlns:a16="http://schemas.microsoft.com/office/drawing/2014/main" id="{BB740650-61A2-4FDC-8700-54D96F01FF5A}"/>
              </a:ext>
            </a:extLst>
          </p:cNvPr>
          <p:cNvSpPr>
            <a:spLocks noGrp="1"/>
          </p:cNvSpPr>
          <p:nvPr>
            <p:ph idx="6" hasCustomPrompt="1"/>
          </p:nvPr>
        </p:nvSpPr>
        <p:spPr>
          <a:xfrm>
            <a:off x="3348813" y="3754005"/>
            <a:ext cx="2651760" cy="2680735"/>
          </a:xfrm>
        </p:spPr>
        <p:txBody>
          <a:bodyPr anchor="t"/>
          <a:lstStyle>
            <a:lvl1pPr marL="0" indent="0" algn="ctr">
              <a:buNone/>
              <a:defRPr sz="3200">
                <a:solidFill>
                  <a:schemeClr val="tx2"/>
                </a:solidFill>
              </a:defRPr>
            </a:lvl1pPr>
          </a:lstStyle>
          <a:p>
            <a:r>
              <a:rPr lang="en-US"/>
              <a:t>Click icon to add image</a:t>
            </a:r>
          </a:p>
        </p:txBody>
      </p:sp>
      <p:sp>
        <p:nvSpPr>
          <p:cNvPr id="17" name="Picture 7">
            <a:extLst>
              <a:ext uri="{FF2B5EF4-FFF2-40B4-BE49-F238E27FC236}">
                <a16:creationId xmlns:a16="http://schemas.microsoft.com/office/drawing/2014/main" id="{CA951A10-B648-4F4E-87FD-97FD8FEB4106}"/>
              </a:ext>
            </a:extLst>
          </p:cNvPr>
          <p:cNvSpPr>
            <a:spLocks noGrp="1"/>
          </p:cNvSpPr>
          <p:nvPr>
            <p:ph idx="7" hasCustomPrompt="1"/>
          </p:nvPr>
        </p:nvSpPr>
        <p:spPr>
          <a:xfrm>
            <a:off x="6246406" y="3754005"/>
            <a:ext cx="2651760" cy="2680735"/>
          </a:xfrm>
        </p:spPr>
        <p:txBody>
          <a:bodyPr anchor="t"/>
          <a:lstStyle>
            <a:lvl1pPr marL="0" indent="0" algn="ctr">
              <a:buNone/>
              <a:defRPr sz="3200">
                <a:solidFill>
                  <a:schemeClr val="tx2"/>
                </a:solidFill>
              </a:defRPr>
            </a:lvl1pPr>
          </a:lstStyle>
          <a:p>
            <a:r>
              <a:rPr lang="en-US"/>
              <a:t>Click icon to add image</a:t>
            </a:r>
          </a:p>
        </p:txBody>
      </p:sp>
      <p:sp>
        <p:nvSpPr>
          <p:cNvPr id="18" name="Picture 8">
            <a:extLst>
              <a:ext uri="{FF2B5EF4-FFF2-40B4-BE49-F238E27FC236}">
                <a16:creationId xmlns:a16="http://schemas.microsoft.com/office/drawing/2014/main" id="{1F4C4007-9EA0-4D1F-938D-A38B105119E9}"/>
              </a:ext>
            </a:extLst>
          </p:cNvPr>
          <p:cNvSpPr>
            <a:spLocks noGrp="1"/>
          </p:cNvSpPr>
          <p:nvPr>
            <p:ph idx="8" hasCustomPrompt="1"/>
          </p:nvPr>
        </p:nvSpPr>
        <p:spPr>
          <a:xfrm>
            <a:off x="9144000" y="3754005"/>
            <a:ext cx="2651760" cy="2680735"/>
          </a:xfrm>
        </p:spPr>
        <p:txBody>
          <a:bodyPr anchor="t"/>
          <a:lstStyle>
            <a:lvl1pPr marL="0" indent="0" algn="ctr">
              <a:buNone/>
              <a:defRPr sz="3200">
                <a:solidFill>
                  <a:schemeClr val="tx2"/>
                </a:solidFill>
              </a:defRPr>
            </a:lvl1pPr>
          </a:lstStyle>
          <a:p>
            <a:r>
              <a:rPr lang="en-US"/>
              <a:t>Click icon to add image</a:t>
            </a:r>
          </a:p>
        </p:txBody>
      </p:sp>
      <p:sp>
        <p:nvSpPr>
          <p:cNvPr id="19" name="Title Border">
            <a:extLst>
              <a:ext uri="{FF2B5EF4-FFF2-40B4-BE49-F238E27FC236}">
                <a16:creationId xmlns:a16="http://schemas.microsoft.com/office/drawing/2014/main" id="{5E3E830F-DE1F-4A8F-992F-1D4BF5866636}"/>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1913363755"/>
      </p:ext>
    </p:extLst>
  </p:cSld>
  <p:clrMapOvr>
    <a:masterClrMapping/>
  </p:clrMapOvr>
  <p:hf hdr="0" ftr="0" dt="0"/>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p:cSld name="Title Only">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2023, Amazon Web Services, Inc. or its affiliates. All rights reserved.</a:t>
            </a:r>
          </a:p>
        </p:txBody>
      </p:sp>
      <p:sp>
        <p:nvSpPr>
          <p:cNvPr id="3"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t>‹Nr.›</a:t>
            </a:fld>
            <a:endParaRPr lang="en-US"/>
          </a:p>
        </p:txBody>
      </p:sp>
      <p:sp>
        <p:nvSpPr>
          <p:cNvPr id="2" name="Title">
            <a:extLst>
              <a:ext uri="{FF2B5EF4-FFF2-40B4-BE49-F238E27FC236}">
                <a16:creationId xmlns:a16="http://schemas.microsoft.com/office/drawing/2014/main" id="{9A1AD47A-644D-4968-9CC8-C9014D5497DB}"/>
              </a:ext>
            </a:extLst>
          </p:cNvPr>
          <p:cNvSpPr>
            <a:spLocks noGrp="1"/>
          </p:cNvSpPr>
          <p:nvPr>
            <p:ph type="title" hasCustomPrompt="1"/>
          </p:nvPr>
        </p:nvSpPr>
        <p:spPr/>
        <p:txBody>
          <a:bodyPr/>
          <a:lstStyle>
            <a:lvl1pPr>
              <a:defRPr/>
            </a:lvl1pPr>
          </a:lstStyle>
          <a:p>
            <a:r>
              <a:rPr lang="en-US" dirty="0"/>
              <a:t>Title only layout</a:t>
            </a:r>
          </a:p>
        </p:txBody>
      </p:sp>
      <p:sp>
        <p:nvSpPr>
          <p:cNvPr id="19" name="Title Border">
            <a:extLst>
              <a:ext uri="{FF2B5EF4-FFF2-40B4-BE49-F238E27FC236}">
                <a16:creationId xmlns:a16="http://schemas.microsoft.com/office/drawing/2014/main" id="{5C923B7C-0930-466B-9A4C-4F269F22E021}"/>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403923143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p:cSld name="Title Only Blank">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2023, Amazon Web Services, Inc. or its affiliates. All rights reserved.</a:t>
            </a:r>
          </a:p>
        </p:txBody>
      </p:sp>
      <p:sp>
        <p:nvSpPr>
          <p:cNvPr id="3"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t>‹Nr.›</a:t>
            </a:fld>
            <a:endParaRPr lang="en-US"/>
          </a:p>
        </p:txBody>
      </p:sp>
      <p:sp>
        <p:nvSpPr>
          <p:cNvPr id="2" name="Title">
            <a:extLst>
              <a:ext uri="{FF2B5EF4-FFF2-40B4-BE49-F238E27FC236}">
                <a16:creationId xmlns:a16="http://schemas.microsoft.com/office/drawing/2014/main" id="{9A1AD47A-644D-4968-9CC8-C9014D5497DB}"/>
              </a:ext>
            </a:extLst>
          </p:cNvPr>
          <p:cNvSpPr>
            <a:spLocks noGrp="1"/>
          </p:cNvSpPr>
          <p:nvPr>
            <p:ph type="title" hasCustomPrompt="1"/>
          </p:nvPr>
        </p:nvSpPr>
        <p:spPr/>
        <p:txBody>
          <a:bodyPr/>
          <a:lstStyle>
            <a:lvl1pPr>
              <a:defRPr/>
            </a:lvl1pPr>
          </a:lstStyle>
          <a:p>
            <a:r>
              <a:rPr lang="en-US" dirty="0"/>
              <a:t>Title only blank layout</a:t>
            </a:r>
          </a:p>
        </p:txBody>
      </p:sp>
    </p:spTree>
    <p:custDataLst>
      <p:tags r:id="rId1"/>
    </p:custDataLst>
    <p:extLst>
      <p:ext uri="{BB962C8B-B14F-4D97-AF65-F5344CB8AC3E}">
        <p14:creationId xmlns:p14="http://schemas.microsoft.com/office/powerpoint/2010/main" val="171157534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p:cSld name="Small Title and Architecture">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2023, Amazon Web Services, Inc. or its affiliates. All rights reserved.</a:t>
            </a:r>
          </a:p>
        </p:txBody>
      </p:sp>
      <p:sp>
        <p:nvSpPr>
          <p:cNvPr id="3"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t>‹Nr.›</a:t>
            </a:fld>
            <a:endParaRPr lang="en-US"/>
          </a:p>
        </p:txBody>
      </p:sp>
      <p:sp>
        <p:nvSpPr>
          <p:cNvPr id="2" name="Title">
            <a:extLst>
              <a:ext uri="{FF2B5EF4-FFF2-40B4-BE49-F238E27FC236}">
                <a16:creationId xmlns:a16="http://schemas.microsoft.com/office/drawing/2014/main" id="{9A1AD47A-644D-4968-9CC8-C9014D5497DB}"/>
              </a:ext>
            </a:extLst>
          </p:cNvPr>
          <p:cNvSpPr>
            <a:spLocks noGrp="1"/>
          </p:cNvSpPr>
          <p:nvPr>
            <p:ph type="title" hasCustomPrompt="1"/>
          </p:nvPr>
        </p:nvSpPr>
        <p:spPr>
          <a:xfrm>
            <a:off x="365760" y="299526"/>
            <a:ext cx="11569209" cy="289591"/>
          </a:xfrm>
        </p:spPr>
        <p:txBody>
          <a:bodyPr>
            <a:normAutofit/>
          </a:bodyPr>
          <a:lstStyle>
            <a:lvl1pPr>
              <a:defRPr sz="1600"/>
            </a:lvl1pPr>
          </a:lstStyle>
          <a:p>
            <a:r>
              <a:rPr lang="en-US" dirty="0"/>
              <a:t>Architecture layout</a:t>
            </a:r>
          </a:p>
        </p:txBody>
      </p:sp>
    </p:spTree>
    <p:custDataLst>
      <p:tags r:id="rId1"/>
    </p:custDataLst>
    <p:extLst>
      <p:ext uri="{BB962C8B-B14F-4D97-AF65-F5344CB8AC3E}">
        <p14:creationId xmlns:p14="http://schemas.microsoft.com/office/powerpoint/2010/main" val="118956998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p:cSld name="Title and Full Bleed Image">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2023, Amazon Web Services, Inc. or its affiliates. All rights reserved.</a:t>
            </a:r>
          </a:p>
        </p:txBody>
      </p:sp>
      <p:sp>
        <p:nvSpPr>
          <p:cNvPr id="3"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pPr/>
              <a:t>‹Nr.›</a:t>
            </a:fld>
            <a:endParaRPr lang="en-US"/>
          </a:p>
        </p:txBody>
      </p:sp>
      <p:sp>
        <p:nvSpPr>
          <p:cNvPr id="2" name="Title">
            <a:extLst>
              <a:ext uri="{FF2B5EF4-FFF2-40B4-BE49-F238E27FC236}">
                <a16:creationId xmlns:a16="http://schemas.microsoft.com/office/drawing/2014/main" id="{9A1AD47A-644D-4968-9CC8-C9014D5497DB}"/>
              </a:ext>
            </a:extLst>
          </p:cNvPr>
          <p:cNvSpPr>
            <a:spLocks noGrp="1"/>
          </p:cNvSpPr>
          <p:nvPr>
            <p:ph type="title" hasCustomPrompt="1"/>
          </p:nvPr>
        </p:nvSpPr>
        <p:spPr>
          <a:xfrm>
            <a:off x="0" y="154244"/>
            <a:ext cx="12192000" cy="289591"/>
          </a:xfrm>
        </p:spPr>
        <p:txBody>
          <a:bodyPr>
            <a:normAutofit/>
          </a:bodyPr>
          <a:lstStyle>
            <a:lvl1pPr marL="228600">
              <a:defRPr sz="1600"/>
            </a:lvl1pPr>
          </a:lstStyle>
          <a:p>
            <a:r>
              <a:rPr lang="en-US" dirty="0"/>
              <a:t>Full Image layout</a:t>
            </a:r>
          </a:p>
        </p:txBody>
      </p:sp>
      <p:sp>
        <p:nvSpPr>
          <p:cNvPr id="11" name="Picture">
            <a:extLst>
              <a:ext uri="{FF2B5EF4-FFF2-40B4-BE49-F238E27FC236}">
                <a16:creationId xmlns:a16="http://schemas.microsoft.com/office/drawing/2014/main" id="{3725AF1B-6140-4505-81CD-922F8227415C}"/>
              </a:ext>
            </a:extLst>
          </p:cNvPr>
          <p:cNvSpPr>
            <a:spLocks noGrp="1"/>
          </p:cNvSpPr>
          <p:nvPr>
            <p:ph sz="quarter" idx="11" hasCustomPrompt="1"/>
          </p:nvPr>
        </p:nvSpPr>
        <p:spPr>
          <a:xfrm>
            <a:off x="0" y="444499"/>
            <a:ext cx="12192000" cy="5979265"/>
          </a:xfrm>
        </p:spPr>
        <p:txBody>
          <a:bodyPr anchor="ctr">
            <a:normAutofit/>
          </a:bodyPr>
          <a:lstStyle>
            <a:lvl1pPr marL="0" indent="0" algn="ctr">
              <a:buNone/>
              <a:defRPr sz="3600"/>
            </a:lvl1pPr>
          </a:lstStyle>
          <a:p>
            <a:r>
              <a:rPr lang="en-US" dirty="0"/>
              <a:t>Click icon to add image</a:t>
            </a:r>
          </a:p>
        </p:txBody>
      </p:sp>
    </p:spTree>
    <p:custDataLst>
      <p:tags r:id="rId1"/>
    </p:custDataLst>
    <p:extLst>
      <p:ext uri="{BB962C8B-B14F-4D97-AF65-F5344CB8AC3E}">
        <p14:creationId xmlns:p14="http://schemas.microsoft.com/office/powerpoint/2010/main" val="4084116303"/>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grpSp>
        <p:nvGrpSpPr>
          <p:cNvPr id="99" name="Background">
            <a:extLst>
              <a:ext uri="{FF2B5EF4-FFF2-40B4-BE49-F238E27FC236}">
                <a16:creationId xmlns:a16="http://schemas.microsoft.com/office/drawing/2014/main" id="{D1B10142-B0CD-490B-913A-93A7D3CC5D7A}"/>
              </a:ext>
              <a:ext uri="{C183D7F6-B498-43B3-948B-1728B52AA6E4}">
                <adec:decorative xmlns:adec="http://schemas.microsoft.com/office/drawing/2017/decorative" val="1"/>
              </a:ext>
            </a:extLst>
          </p:cNvPr>
          <p:cNvGrpSpPr/>
          <p:nvPr/>
        </p:nvGrpSpPr>
        <p:grpSpPr>
          <a:xfrm>
            <a:off x="246888" y="-1"/>
            <a:ext cx="11945112" cy="6858001"/>
            <a:chOff x="246888" y="-1"/>
            <a:chExt cx="11945112" cy="6858001"/>
          </a:xfrm>
        </p:grpSpPr>
        <p:sp>
          <p:nvSpPr>
            <p:cNvPr id="96" name="CubeFront">
              <a:extLst>
                <a:ext uri="{FF2B5EF4-FFF2-40B4-BE49-F238E27FC236}">
                  <a16:creationId xmlns:a16="http://schemas.microsoft.com/office/drawing/2014/main" id="{EB9F2B64-3214-46CE-B26A-76A33B8A082C}"/>
                </a:ext>
                <a:ext uri="{C183D7F6-B498-43B3-948B-1728B52AA6E4}">
                  <adec:decorative xmlns:adec="http://schemas.microsoft.com/office/drawing/2017/decorative" val="1"/>
                </a:ext>
              </a:extLst>
            </p:cNvPr>
            <p:cNvSpPr/>
            <p:nvPr/>
          </p:nvSpPr>
          <p:spPr>
            <a:xfrm>
              <a:off x="575642" y="5917721"/>
              <a:ext cx="4282108" cy="94027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CubeTop">
              <a:extLst>
                <a:ext uri="{FF2B5EF4-FFF2-40B4-BE49-F238E27FC236}">
                  <a16:creationId xmlns:a16="http://schemas.microsoft.com/office/drawing/2014/main" id="{0FF51441-9768-48B1-AE80-CEAE9A021603}"/>
                </a:ext>
                <a:ext uri="{C183D7F6-B498-43B3-948B-1728B52AA6E4}">
                  <adec:decorative xmlns:adec="http://schemas.microsoft.com/office/drawing/2017/decorative" val="1"/>
                </a:ext>
              </a:extLst>
            </p:cNvPr>
            <p:cNvSpPr/>
            <p:nvPr/>
          </p:nvSpPr>
          <p:spPr>
            <a:xfrm>
              <a:off x="572679" y="4071144"/>
              <a:ext cx="11619321" cy="2786856"/>
            </a:xfrm>
            <a:custGeom>
              <a:avLst/>
              <a:gdLst>
                <a:gd name="connsiteX0" fmla="*/ 0 w 2363056"/>
                <a:gd name="connsiteY0" fmla="*/ 0 h 1655762"/>
                <a:gd name="connsiteX1" fmla="*/ 2363056 w 2363056"/>
                <a:gd name="connsiteY1" fmla="*/ 0 h 1655762"/>
                <a:gd name="connsiteX2" fmla="*/ 2363056 w 2363056"/>
                <a:gd name="connsiteY2" fmla="*/ 1655762 h 1655762"/>
                <a:gd name="connsiteX3" fmla="*/ 0 w 2363056"/>
                <a:gd name="connsiteY3" fmla="*/ 1655762 h 1655762"/>
                <a:gd name="connsiteX4" fmla="*/ 0 w 2363056"/>
                <a:gd name="connsiteY4" fmla="*/ 0 h 1655762"/>
                <a:gd name="connsiteX0" fmla="*/ 0 w 8716231"/>
                <a:gd name="connsiteY0" fmla="*/ 123825 h 1779587"/>
                <a:gd name="connsiteX1" fmla="*/ 8716231 w 8716231"/>
                <a:gd name="connsiteY1" fmla="*/ 0 h 1779587"/>
                <a:gd name="connsiteX2" fmla="*/ 2363056 w 8716231"/>
                <a:gd name="connsiteY2" fmla="*/ 1779587 h 1779587"/>
                <a:gd name="connsiteX3" fmla="*/ 0 w 8716231"/>
                <a:gd name="connsiteY3" fmla="*/ 1779587 h 1779587"/>
                <a:gd name="connsiteX4" fmla="*/ 0 w 8716231"/>
                <a:gd name="connsiteY4" fmla="*/ 123825 h 1779587"/>
                <a:gd name="connsiteX0" fmla="*/ 8558212 w 8716231"/>
                <a:gd name="connsiteY0" fmla="*/ 0 h 2774949"/>
                <a:gd name="connsiteX1" fmla="*/ 8716231 w 8716231"/>
                <a:gd name="connsiteY1" fmla="*/ 995362 h 2774949"/>
                <a:gd name="connsiteX2" fmla="*/ 2363056 w 8716231"/>
                <a:gd name="connsiteY2" fmla="*/ 2774949 h 2774949"/>
                <a:gd name="connsiteX3" fmla="*/ 0 w 8716231"/>
                <a:gd name="connsiteY3" fmla="*/ 2774949 h 2774949"/>
                <a:gd name="connsiteX4" fmla="*/ 8558212 w 8716231"/>
                <a:gd name="connsiteY4" fmla="*/ 0 h 2774949"/>
                <a:gd name="connsiteX0" fmla="*/ 8543924 w 8701943"/>
                <a:gd name="connsiteY0" fmla="*/ 0 h 2774949"/>
                <a:gd name="connsiteX1" fmla="*/ 8701943 w 8701943"/>
                <a:gd name="connsiteY1" fmla="*/ 995362 h 2774949"/>
                <a:gd name="connsiteX2" fmla="*/ 2348768 w 8701943"/>
                <a:gd name="connsiteY2" fmla="*/ 2774949 h 2774949"/>
                <a:gd name="connsiteX3" fmla="*/ 0 w 8701943"/>
                <a:gd name="connsiteY3" fmla="*/ 1846261 h 2774949"/>
                <a:gd name="connsiteX4" fmla="*/ 8543924 w 8701943"/>
                <a:gd name="connsiteY4" fmla="*/ 0 h 2774949"/>
                <a:gd name="connsiteX0" fmla="*/ 8543924 w 8701943"/>
                <a:gd name="connsiteY0" fmla="*/ 0 h 2779712"/>
                <a:gd name="connsiteX1" fmla="*/ 8701943 w 8701943"/>
                <a:gd name="connsiteY1" fmla="*/ 995362 h 2779712"/>
                <a:gd name="connsiteX2" fmla="*/ 4187093 w 8701943"/>
                <a:gd name="connsiteY2" fmla="*/ 2779712 h 2779712"/>
                <a:gd name="connsiteX3" fmla="*/ 0 w 8701943"/>
                <a:gd name="connsiteY3" fmla="*/ 1846261 h 2779712"/>
                <a:gd name="connsiteX4" fmla="*/ 8543924 w 8701943"/>
                <a:gd name="connsiteY4" fmla="*/ 0 h 2779712"/>
                <a:gd name="connsiteX0" fmla="*/ 8543924 w 8701943"/>
                <a:gd name="connsiteY0" fmla="*/ 0 h 2779712"/>
                <a:gd name="connsiteX1" fmla="*/ 8701943 w 8701943"/>
                <a:gd name="connsiteY1" fmla="*/ 995362 h 2779712"/>
                <a:gd name="connsiteX2" fmla="*/ 5470934 w 8701943"/>
                <a:gd name="connsiteY2" fmla="*/ 2265362 h 2779712"/>
                <a:gd name="connsiteX3" fmla="*/ 4187093 w 8701943"/>
                <a:gd name="connsiteY3" fmla="*/ 2779712 h 2779712"/>
                <a:gd name="connsiteX4" fmla="*/ 0 w 8701943"/>
                <a:gd name="connsiteY4" fmla="*/ 1846261 h 2779712"/>
                <a:gd name="connsiteX5" fmla="*/ 8543924 w 8701943"/>
                <a:gd name="connsiteY5" fmla="*/ 0 h 2779712"/>
                <a:gd name="connsiteX0" fmla="*/ 8543924 w 11614559"/>
                <a:gd name="connsiteY0" fmla="*/ 0 h 2779712"/>
                <a:gd name="connsiteX1" fmla="*/ 8701943 w 11614559"/>
                <a:gd name="connsiteY1" fmla="*/ 995362 h 2779712"/>
                <a:gd name="connsiteX2" fmla="*/ 11614559 w 11614559"/>
                <a:gd name="connsiteY2" fmla="*/ 2779712 h 2779712"/>
                <a:gd name="connsiteX3" fmla="*/ 4187093 w 11614559"/>
                <a:gd name="connsiteY3" fmla="*/ 2779712 h 2779712"/>
                <a:gd name="connsiteX4" fmla="*/ 0 w 11614559"/>
                <a:gd name="connsiteY4" fmla="*/ 1846261 h 2779712"/>
                <a:gd name="connsiteX5" fmla="*/ 8543924 w 11614559"/>
                <a:gd name="connsiteY5" fmla="*/ 0 h 2779712"/>
                <a:gd name="connsiteX0" fmla="*/ 8543924 w 11614559"/>
                <a:gd name="connsiteY0" fmla="*/ 0 h 2779712"/>
                <a:gd name="connsiteX1" fmla="*/ 11607068 w 11614559"/>
                <a:gd name="connsiteY1" fmla="*/ 685800 h 2779712"/>
                <a:gd name="connsiteX2" fmla="*/ 11614559 w 11614559"/>
                <a:gd name="connsiteY2" fmla="*/ 2779712 h 2779712"/>
                <a:gd name="connsiteX3" fmla="*/ 4187093 w 11614559"/>
                <a:gd name="connsiteY3" fmla="*/ 2779712 h 2779712"/>
                <a:gd name="connsiteX4" fmla="*/ 0 w 11614559"/>
                <a:gd name="connsiteY4" fmla="*/ 1846261 h 2779712"/>
                <a:gd name="connsiteX5" fmla="*/ 8543924 w 11614559"/>
                <a:gd name="connsiteY5" fmla="*/ 0 h 2779712"/>
                <a:gd name="connsiteX0" fmla="*/ 8553449 w 11614559"/>
                <a:gd name="connsiteY0" fmla="*/ 0 h 2784474"/>
                <a:gd name="connsiteX1" fmla="*/ 11607068 w 11614559"/>
                <a:gd name="connsiteY1" fmla="*/ 690562 h 2784474"/>
                <a:gd name="connsiteX2" fmla="*/ 11614559 w 11614559"/>
                <a:gd name="connsiteY2" fmla="*/ 2784474 h 2784474"/>
                <a:gd name="connsiteX3" fmla="*/ 4187093 w 11614559"/>
                <a:gd name="connsiteY3" fmla="*/ 2784474 h 2784474"/>
                <a:gd name="connsiteX4" fmla="*/ 0 w 11614559"/>
                <a:gd name="connsiteY4" fmla="*/ 1851023 h 2784474"/>
                <a:gd name="connsiteX5" fmla="*/ 8553449 w 11614559"/>
                <a:gd name="connsiteY5" fmla="*/ 0 h 2784474"/>
                <a:gd name="connsiteX0" fmla="*/ 8553449 w 11614559"/>
                <a:gd name="connsiteY0" fmla="*/ 0 h 2784474"/>
                <a:gd name="connsiteX1" fmla="*/ 11611831 w 11614559"/>
                <a:gd name="connsiteY1" fmla="*/ 721518 h 2784474"/>
                <a:gd name="connsiteX2" fmla="*/ 11614559 w 11614559"/>
                <a:gd name="connsiteY2" fmla="*/ 2784474 h 2784474"/>
                <a:gd name="connsiteX3" fmla="*/ 4187093 w 11614559"/>
                <a:gd name="connsiteY3" fmla="*/ 2784474 h 2784474"/>
                <a:gd name="connsiteX4" fmla="*/ 0 w 11614559"/>
                <a:gd name="connsiteY4" fmla="*/ 1851023 h 2784474"/>
                <a:gd name="connsiteX5" fmla="*/ 8553449 w 11614559"/>
                <a:gd name="connsiteY5" fmla="*/ 0 h 2784474"/>
                <a:gd name="connsiteX0" fmla="*/ 8553449 w 11614559"/>
                <a:gd name="connsiteY0" fmla="*/ 0 h 2784474"/>
                <a:gd name="connsiteX1" fmla="*/ 11614212 w 11614559"/>
                <a:gd name="connsiteY1" fmla="*/ 719137 h 2784474"/>
                <a:gd name="connsiteX2" fmla="*/ 11614559 w 11614559"/>
                <a:gd name="connsiteY2" fmla="*/ 2784474 h 2784474"/>
                <a:gd name="connsiteX3" fmla="*/ 4187093 w 11614559"/>
                <a:gd name="connsiteY3" fmla="*/ 2784474 h 2784474"/>
                <a:gd name="connsiteX4" fmla="*/ 0 w 11614559"/>
                <a:gd name="connsiteY4" fmla="*/ 1851023 h 2784474"/>
                <a:gd name="connsiteX5" fmla="*/ 8553449 w 11614559"/>
                <a:gd name="connsiteY5" fmla="*/ 0 h 2784474"/>
                <a:gd name="connsiteX0" fmla="*/ 8553449 w 11616733"/>
                <a:gd name="connsiteY0" fmla="*/ 0 h 2784474"/>
                <a:gd name="connsiteX1" fmla="*/ 11616594 w 11616733"/>
                <a:gd name="connsiteY1" fmla="*/ 716755 h 2784474"/>
                <a:gd name="connsiteX2" fmla="*/ 11614559 w 11616733"/>
                <a:gd name="connsiteY2" fmla="*/ 2784474 h 2784474"/>
                <a:gd name="connsiteX3" fmla="*/ 4187093 w 11616733"/>
                <a:gd name="connsiteY3" fmla="*/ 2784474 h 2784474"/>
                <a:gd name="connsiteX4" fmla="*/ 0 w 11616733"/>
                <a:gd name="connsiteY4" fmla="*/ 1851023 h 2784474"/>
                <a:gd name="connsiteX5" fmla="*/ 8553449 w 11616733"/>
                <a:gd name="connsiteY5" fmla="*/ 0 h 2784474"/>
                <a:gd name="connsiteX0" fmla="*/ 8562974 w 11616733"/>
                <a:gd name="connsiteY0" fmla="*/ 0 h 2786856"/>
                <a:gd name="connsiteX1" fmla="*/ 11616594 w 11616733"/>
                <a:gd name="connsiteY1" fmla="*/ 719137 h 2786856"/>
                <a:gd name="connsiteX2" fmla="*/ 11614559 w 11616733"/>
                <a:gd name="connsiteY2" fmla="*/ 2786856 h 2786856"/>
                <a:gd name="connsiteX3" fmla="*/ 4187093 w 11616733"/>
                <a:gd name="connsiteY3" fmla="*/ 2786856 h 2786856"/>
                <a:gd name="connsiteX4" fmla="*/ 0 w 11616733"/>
                <a:gd name="connsiteY4" fmla="*/ 1853405 h 2786856"/>
                <a:gd name="connsiteX5" fmla="*/ 8562974 w 11616733"/>
                <a:gd name="connsiteY5" fmla="*/ 0 h 2786856"/>
                <a:gd name="connsiteX0" fmla="*/ 8562974 w 11614559"/>
                <a:gd name="connsiteY0" fmla="*/ 0 h 2786856"/>
                <a:gd name="connsiteX1" fmla="*/ 11614213 w 11614559"/>
                <a:gd name="connsiteY1" fmla="*/ 688180 h 2786856"/>
                <a:gd name="connsiteX2" fmla="*/ 11614559 w 11614559"/>
                <a:gd name="connsiteY2" fmla="*/ 2786856 h 2786856"/>
                <a:gd name="connsiteX3" fmla="*/ 4187093 w 11614559"/>
                <a:gd name="connsiteY3" fmla="*/ 2786856 h 2786856"/>
                <a:gd name="connsiteX4" fmla="*/ 0 w 11614559"/>
                <a:gd name="connsiteY4" fmla="*/ 1853405 h 2786856"/>
                <a:gd name="connsiteX5" fmla="*/ 8562974 w 11614559"/>
                <a:gd name="connsiteY5" fmla="*/ 0 h 2786856"/>
                <a:gd name="connsiteX0" fmla="*/ 8567736 w 11619321"/>
                <a:gd name="connsiteY0" fmla="*/ 0 h 2786856"/>
                <a:gd name="connsiteX1" fmla="*/ 11618975 w 11619321"/>
                <a:gd name="connsiteY1" fmla="*/ 688180 h 2786856"/>
                <a:gd name="connsiteX2" fmla="*/ 11619321 w 11619321"/>
                <a:gd name="connsiteY2" fmla="*/ 2786856 h 2786856"/>
                <a:gd name="connsiteX3" fmla="*/ 4191855 w 11619321"/>
                <a:gd name="connsiteY3" fmla="*/ 2786856 h 2786856"/>
                <a:gd name="connsiteX4" fmla="*/ 0 w 11619321"/>
                <a:gd name="connsiteY4" fmla="*/ 1853405 h 2786856"/>
                <a:gd name="connsiteX5" fmla="*/ 8567736 w 11619321"/>
                <a:gd name="connsiteY5" fmla="*/ 0 h 2786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19321" h="2786856">
                  <a:moveTo>
                    <a:pt x="8567736" y="0"/>
                  </a:moveTo>
                  <a:lnTo>
                    <a:pt x="11618975" y="688180"/>
                  </a:lnTo>
                  <a:cubicBezTo>
                    <a:pt x="11619884" y="1375832"/>
                    <a:pt x="11618412" y="2099204"/>
                    <a:pt x="11619321" y="2786856"/>
                  </a:cubicBezTo>
                  <a:lnTo>
                    <a:pt x="4191855" y="2786856"/>
                  </a:lnTo>
                  <a:lnTo>
                    <a:pt x="0" y="1853405"/>
                  </a:lnTo>
                  <a:lnTo>
                    <a:pt x="8567736"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0" name="BKG-RT">
              <a:extLst>
                <a:ext uri="{FF2B5EF4-FFF2-40B4-BE49-F238E27FC236}">
                  <a16:creationId xmlns:a16="http://schemas.microsoft.com/office/drawing/2014/main" id="{697F20B3-5BFF-47DC-AE6A-5F9A8918A682}"/>
                </a:ext>
                <a:ext uri="{C183D7F6-B498-43B3-948B-1728B52AA6E4}">
                  <adec:decorative xmlns:adec="http://schemas.microsoft.com/office/drawing/2017/decorative" val="1"/>
                </a:ext>
              </a:extLst>
            </p:cNvPr>
            <p:cNvSpPr/>
            <p:nvPr/>
          </p:nvSpPr>
          <p:spPr>
            <a:xfrm>
              <a:off x="9134016" y="-1"/>
              <a:ext cx="3057984" cy="4786313"/>
            </a:xfrm>
            <a:custGeom>
              <a:avLst/>
              <a:gdLst>
                <a:gd name="connsiteX0" fmla="*/ 0 w 3057526"/>
                <a:gd name="connsiteY0" fmla="*/ 0 h 3930651"/>
                <a:gd name="connsiteX1" fmla="*/ 3057526 w 3057526"/>
                <a:gd name="connsiteY1" fmla="*/ 0 h 3930651"/>
                <a:gd name="connsiteX2" fmla="*/ 3057526 w 3057526"/>
                <a:gd name="connsiteY2" fmla="*/ 3930651 h 3930651"/>
                <a:gd name="connsiteX3" fmla="*/ 0 w 3057526"/>
                <a:gd name="connsiteY3" fmla="*/ 3930651 h 3930651"/>
                <a:gd name="connsiteX4" fmla="*/ 0 w 3057526"/>
                <a:gd name="connsiteY4" fmla="*/ 0 h 3930651"/>
                <a:gd name="connsiteX0" fmla="*/ 0 w 3062289"/>
                <a:gd name="connsiteY0" fmla="*/ 0 h 4621213"/>
                <a:gd name="connsiteX1" fmla="*/ 3057526 w 3062289"/>
                <a:gd name="connsiteY1" fmla="*/ 0 h 4621213"/>
                <a:gd name="connsiteX2" fmla="*/ 3062289 w 3062289"/>
                <a:gd name="connsiteY2" fmla="*/ 4621213 h 4621213"/>
                <a:gd name="connsiteX3" fmla="*/ 0 w 3062289"/>
                <a:gd name="connsiteY3" fmla="*/ 3930651 h 4621213"/>
                <a:gd name="connsiteX4" fmla="*/ 0 w 3062289"/>
                <a:gd name="connsiteY4" fmla="*/ 0 h 4621213"/>
                <a:gd name="connsiteX0" fmla="*/ 0 w 3057984"/>
                <a:gd name="connsiteY0" fmla="*/ 0 h 4621213"/>
                <a:gd name="connsiteX1" fmla="*/ 3057526 w 3057984"/>
                <a:gd name="connsiteY1" fmla="*/ 0 h 4621213"/>
                <a:gd name="connsiteX2" fmla="*/ 3057526 w 3057984"/>
                <a:gd name="connsiteY2" fmla="*/ 4621213 h 4621213"/>
                <a:gd name="connsiteX3" fmla="*/ 0 w 3057984"/>
                <a:gd name="connsiteY3" fmla="*/ 3930651 h 4621213"/>
                <a:gd name="connsiteX4" fmla="*/ 0 w 3057984"/>
                <a:gd name="connsiteY4" fmla="*/ 0 h 46212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57984" h="4621213">
                  <a:moveTo>
                    <a:pt x="0" y="0"/>
                  </a:moveTo>
                  <a:lnTo>
                    <a:pt x="3057526" y="0"/>
                  </a:lnTo>
                  <a:cubicBezTo>
                    <a:pt x="3059114" y="1540404"/>
                    <a:pt x="3055938" y="3080809"/>
                    <a:pt x="3057526" y="4621213"/>
                  </a:cubicBezTo>
                  <a:lnTo>
                    <a:pt x="0" y="393065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88" name="Icons">
              <a:extLst>
                <a:ext uri="{FF2B5EF4-FFF2-40B4-BE49-F238E27FC236}">
                  <a16:creationId xmlns:a16="http://schemas.microsoft.com/office/drawing/2014/main" id="{B4EB8A30-C05D-469F-BB6F-51E2087DD9DE}"/>
                </a:ext>
                <a:ext uri="{C183D7F6-B498-43B3-948B-1728B52AA6E4}">
                  <adec:decorative xmlns:adec="http://schemas.microsoft.com/office/drawing/2017/decorative" val="1"/>
                </a:ext>
              </a:extLst>
            </p:cNvPr>
            <p:cNvPicPr>
              <a:picLocks noChangeAspect="1"/>
            </p:cNvPicPr>
            <p:nvPr/>
          </p:nvPicPr>
          <p:blipFill>
            <a:blip r:embed="rId3">
              <a:duotone>
                <a:schemeClr val="accent2">
                  <a:shade val="45000"/>
                  <a:satMod val="135000"/>
                </a:schemeClr>
                <a:prstClr val="white"/>
              </a:duotone>
              <a:extLst>
                <a:ext uri="{BEBA8EAE-BF5A-486C-A8C5-ECC9F3942E4B}">
                  <a14:imgProps xmlns:a14="http://schemas.microsoft.com/office/drawing/2010/main">
                    <a14:imgLayer r:embed="rId4">
                      <a14:imgEffect>
                        <a14:colorTemperature colorTemp="2400"/>
                      </a14:imgEffect>
                      <a14:imgEffect>
                        <a14:saturation sat="50000"/>
                      </a14:imgEffect>
                    </a14:imgLayer>
                  </a14:imgProps>
                </a:ext>
                <a:ext uri="{28A0092B-C50C-407E-A947-70E740481C1C}">
                  <a14:useLocalDpi xmlns:a14="http://schemas.microsoft.com/office/drawing/2010/main" val="0"/>
                </a:ext>
              </a:extLst>
            </a:blip>
            <a:stretch>
              <a:fillRect/>
            </a:stretch>
          </p:blipFill>
          <p:spPr>
            <a:xfrm>
              <a:off x="933450" y="4011878"/>
              <a:ext cx="11258550" cy="2846121"/>
            </a:xfrm>
            <a:prstGeom prst="rect">
              <a:avLst/>
            </a:prstGeom>
          </p:spPr>
        </p:pic>
        <p:pic>
          <p:nvPicPr>
            <p:cNvPr id="98" name="AWS Logo">
              <a:extLst>
                <a:ext uri="{FF2B5EF4-FFF2-40B4-BE49-F238E27FC236}">
                  <a16:creationId xmlns:a16="http://schemas.microsoft.com/office/drawing/2014/main" id="{41BC3838-CAD1-4E45-A629-8FAE25F8F357}"/>
                </a:ext>
                <a:ext uri="{C183D7F6-B498-43B3-948B-1728B52AA6E4}">
                  <adec:decorative xmlns:adec="http://schemas.microsoft.com/office/drawing/2017/decorative" val="1"/>
                </a:ext>
              </a:extLst>
            </p:cNvPr>
            <p:cNvPicPr>
              <a:picLocks noSelect="1"/>
            </p:cNvPicPr>
            <p:nvPr/>
          </p:nvPicPr>
          <p:blipFill>
            <a:blip r:embed="rId5">
              <a:extLst>
                <a:ext uri="{96DAC541-7B7A-43D3-8B79-37D633B846F1}">
                  <asvg:svgBlip xmlns:asvg="http://schemas.microsoft.com/office/drawing/2016/SVG/main" r:embed="rId6"/>
                </a:ext>
              </a:extLst>
            </a:blip>
            <a:stretch>
              <a:fillRect/>
            </a:stretch>
          </p:blipFill>
          <p:spPr>
            <a:xfrm>
              <a:off x="246888" y="6455664"/>
              <a:ext cx="366979" cy="219456"/>
            </a:xfrm>
            <a:prstGeom prst="rect">
              <a:avLst/>
            </a:prstGeom>
          </p:spPr>
        </p:pic>
        <p:sp>
          <p:nvSpPr>
            <p:cNvPr id="4" name="CopyBackground">
              <a:extLst>
                <a:ext uri="{FF2B5EF4-FFF2-40B4-BE49-F238E27FC236}">
                  <a16:creationId xmlns:a16="http://schemas.microsoft.com/office/drawing/2014/main" id="{F06F3491-7AC4-48E9-9C0B-AAB51F148301}"/>
                </a:ext>
              </a:extLst>
            </p:cNvPr>
            <p:cNvSpPr/>
            <p:nvPr/>
          </p:nvSpPr>
          <p:spPr>
            <a:xfrm>
              <a:off x="7622849" y="6646849"/>
              <a:ext cx="4425354" cy="137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opyright">
              <a:extLst>
                <a:ext uri="{FF2B5EF4-FFF2-40B4-BE49-F238E27FC236}">
                  <a16:creationId xmlns:a16="http://schemas.microsoft.com/office/drawing/2014/main" id="{5A486F92-5B56-43F0-919B-1CB4CEF78BAE}"/>
                </a:ext>
              </a:extLst>
            </p:cNvPr>
            <p:cNvSpPr txBox="1"/>
            <p:nvPr/>
          </p:nvSpPr>
          <p:spPr>
            <a:xfrm>
              <a:off x="7538162" y="657989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2023, Amazon Web Services, Inc. or its affiliates. All rights reserved.</a:t>
              </a:r>
            </a:p>
          </p:txBody>
        </p:sp>
      </p:grpSp>
      <p:sp>
        <p:nvSpPr>
          <p:cNvPr id="2" name="Title">
            <a:extLst>
              <a:ext uri="{FF2B5EF4-FFF2-40B4-BE49-F238E27FC236}">
                <a16:creationId xmlns:a16="http://schemas.microsoft.com/office/drawing/2014/main" id="{E52B1449-9D22-45E9-8E29-DD9653749C2D}"/>
              </a:ext>
            </a:extLst>
          </p:cNvPr>
          <p:cNvSpPr>
            <a:spLocks noGrp="1"/>
          </p:cNvSpPr>
          <p:nvPr>
            <p:ph type="title" hasCustomPrompt="1"/>
          </p:nvPr>
        </p:nvSpPr>
        <p:spPr>
          <a:xfrm>
            <a:off x="365760" y="366471"/>
            <a:ext cx="8768256" cy="2293938"/>
          </a:xfrm>
        </p:spPr>
        <p:txBody>
          <a:bodyPr anchor="b"/>
          <a:lstStyle>
            <a:lvl1pPr>
              <a:defRPr sz="4400">
                <a:solidFill>
                  <a:schemeClr val="tx2"/>
                </a:solidFill>
              </a:defRPr>
            </a:lvl1pPr>
          </a:lstStyle>
          <a:p>
            <a:r>
              <a:rPr lang="en-US" dirty="0"/>
              <a:t>Enter title text</a:t>
            </a:r>
          </a:p>
        </p:txBody>
      </p:sp>
      <p:sp>
        <p:nvSpPr>
          <p:cNvPr id="3" name="Subtitle">
            <a:extLst>
              <a:ext uri="{FF2B5EF4-FFF2-40B4-BE49-F238E27FC236}">
                <a16:creationId xmlns:a16="http://schemas.microsoft.com/office/drawing/2014/main" id="{25336E2B-DB74-4789-BBF8-753828F72458}"/>
              </a:ext>
            </a:extLst>
          </p:cNvPr>
          <p:cNvSpPr>
            <a:spLocks noGrp="1"/>
          </p:cNvSpPr>
          <p:nvPr>
            <p:ph type="subTitle" idx="1" hasCustomPrompt="1"/>
          </p:nvPr>
        </p:nvSpPr>
        <p:spPr>
          <a:xfrm>
            <a:off x="365760" y="2688190"/>
            <a:ext cx="8768256" cy="2098121"/>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Enter subtitle</a:t>
            </a:r>
          </a:p>
        </p:txBody>
      </p:sp>
    </p:spTree>
    <p:custDataLst>
      <p:tags r:id="rId1"/>
    </p:custDataLst>
    <p:extLst>
      <p:ext uri="{BB962C8B-B14F-4D97-AF65-F5344CB8AC3E}">
        <p14:creationId xmlns:p14="http://schemas.microsoft.com/office/powerpoint/2010/main" val="222290725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p:cSld name="KC-Vertical-Question">
    <p:bg>
      <p:bgPr>
        <a:solidFill>
          <a:schemeClr val="bg1"/>
        </a:solidFill>
        <a:effectLst/>
      </p:bgPr>
    </p:bg>
    <p:spTree>
      <p:nvGrpSpPr>
        <p:cNvPr id="1" name=""/>
        <p:cNvGrpSpPr/>
        <p:nvPr/>
      </p:nvGrpSpPr>
      <p:grpSpPr>
        <a:xfrm>
          <a:off x="0" y="0"/>
          <a:ext cx="0" cy="0"/>
          <a:chOff x="0" y="0"/>
          <a:chExt cx="0" cy="0"/>
        </a:xfrm>
      </p:grpSpPr>
      <p:grpSp>
        <p:nvGrpSpPr>
          <p:cNvPr id="99" name="Background Images">
            <a:extLst>
              <a:ext uri="{FF2B5EF4-FFF2-40B4-BE49-F238E27FC236}">
                <a16:creationId xmlns:a16="http://schemas.microsoft.com/office/drawing/2014/main" id="{EE2D676F-51D6-4DDD-8BD3-4015041F0414}"/>
              </a:ext>
            </a:extLst>
          </p:cNvPr>
          <p:cNvGrpSpPr/>
          <p:nvPr/>
        </p:nvGrpSpPr>
        <p:grpSpPr>
          <a:xfrm>
            <a:off x="0" y="1"/>
            <a:ext cx="12192000" cy="6858000"/>
            <a:chOff x="0" y="1"/>
            <a:chExt cx="12192000" cy="6858000"/>
          </a:xfrm>
        </p:grpSpPr>
        <p:sp>
          <p:nvSpPr>
            <p:cNvPr id="92" name="BKG-TP">
              <a:extLst>
                <a:ext uri="{FF2B5EF4-FFF2-40B4-BE49-F238E27FC236}">
                  <a16:creationId xmlns:a16="http://schemas.microsoft.com/office/drawing/2014/main" id="{EE0FEDDA-942B-48BE-AAB8-C426A48B446B}"/>
                </a:ext>
                <a:ext uri="{C183D7F6-B498-43B3-948B-1728B52AA6E4}">
                  <adec:decorative xmlns:adec="http://schemas.microsoft.com/office/drawing/2017/decorative" val="1"/>
                </a:ext>
              </a:extLst>
            </p:cNvPr>
            <p:cNvSpPr/>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0" name="BKG-RT">
              <a:extLst>
                <a:ext uri="{FF2B5EF4-FFF2-40B4-BE49-F238E27FC236}">
                  <a16:creationId xmlns:a16="http://schemas.microsoft.com/office/drawing/2014/main" id="{8926E20E-BC19-41F8-A693-C36187128391}"/>
                </a:ext>
                <a:ext uri="{C183D7F6-B498-43B3-948B-1728B52AA6E4}">
                  <adec:decorative xmlns:adec="http://schemas.microsoft.com/office/drawing/2017/decorative" val="1"/>
                </a:ext>
              </a:extLst>
            </p:cNvPr>
            <p:cNvSpPr/>
            <p:nvPr/>
          </p:nvSpPr>
          <p:spPr>
            <a:xfrm>
              <a:off x="4584699" y="1005354"/>
              <a:ext cx="7607301" cy="54293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pic>
          <p:nvPicPr>
            <p:cNvPr id="26" name="AWS Logo">
              <a:extLst>
                <a:ext uri="{FF2B5EF4-FFF2-40B4-BE49-F238E27FC236}">
                  <a16:creationId xmlns:a16="http://schemas.microsoft.com/office/drawing/2014/main" id="{71FCE628-323C-4125-95B6-F99C7EF96070}"/>
                </a:ext>
                <a:ext uri="{C183D7F6-B498-43B3-948B-1728B52AA6E4}">
                  <adec:decorative xmlns:adec="http://schemas.microsoft.com/office/drawing/2017/decorative" val="1"/>
                </a:ext>
              </a:extLst>
            </p:cNvPr>
            <p:cNvPicPr>
              <a:picLocks noSelect="1"/>
            </p:cNvPicPr>
            <p:nvPr/>
          </p:nvPicPr>
          <p:blipFill>
            <a:blip r:embed="rId3">
              <a:extLst>
                <a:ext uri="{96DAC541-7B7A-43D3-8B79-37D633B846F1}">
                  <asvg:svgBlip xmlns:asvg="http://schemas.microsoft.com/office/drawing/2016/SVG/main" r:embed="rId4"/>
                </a:ext>
              </a:extLst>
            </a:blip>
            <a:stretch>
              <a:fillRect/>
            </a:stretch>
          </p:blipFill>
          <p:spPr>
            <a:xfrm>
              <a:off x="243599" y="6589895"/>
              <a:ext cx="366979" cy="219456"/>
            </a:xfrm>
            <a:prstGeom prst="rect">
              <a:avLst/>
            </a:prstGeom>
          </p:spPr>
        </p:pic>
        <p:sp>
          <p:nvSpPr>
            <p:cNvPr id="5" name="Copyright">
              <a:extLst>
                <a:ext uri="{FF2B5EF4-FFF2-40B4-BE49-F238E27FC236}">
                  <a16:creationId xmlns:a16="http://schemas.microsoft.com/office/drawing/2014/main" id="{962C3F25-041D-4E5B-839E-FBB5D7B91A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2023, Amazon Web Services, Inc. or its affiliates. All rights reserved.</a:t>
              </a:r>
            </a:p>
          </p:txBody>
        </p:sp>
      </p:grpSp>
      <p:sp>
        <p:nvSpPr>
          <p:cNvPr id="6"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bg2"/>
                </a:solidFill>
                <a:latin typeface="+mn-lt"/>
              </a:defRPr>
            </a:lvl1pPr>
          </a:lstStyle>
          <a:p>
            <a:fld id="{930176A1-BCF0-4712-97A6-6B495F55390B}" type="slidenum">
              <a:rPr lang="en-US" smtClean="0"/>
              <a:pPr/>
              <a:t>‹Nr.›</a:t>
            </a:fld>
            <a:endParaRPr lang="en-US"/>
          </a:p>
        </p:txBody>
      </p:sp>
      <p:sp>
        <p:nvSpPr>
          <p:cNvPr id="2" name="Question Number">
            <a:extLst>
              <a:ext uri="{FF2B5EF4-FFF2-40B4-BE49-F238E27FC236}">
                <a16:creationId xmlns:a16="http://schemas.microsoft.com/office/drawing/2014/main" id="{C2824936-64E1-4A65-A88E-FF9DDF72FA2F}"/>
              </a:ext>
            </a:extLst>
          </p:cNvPr>
          <p:cNvSpPr>
            <a:spLocks noGrp="1"/>
          </p:cNvSpPr>
          <p:nvPr>
            <p:ph type="title" hasCustomPrompt="1"/>
          </p:nvPr>
        </p:nvSpPr>
        <p:spPr>
          <a:xfrm>
            <a:off x="179240" y="179881"/>
            <a:ext cx="4324394" cy="825473"/>
          </a:xfrm>
        </p:spPr>
        <p:txBody>
          <a:bodyPr/>
          <a:lstStyle>
            <a:lvl1pPr>
              <a:defRPr>
                <a:solidFill>
                  <a:schemeClr val="bg2"/>
                </a:solidFill>
              </a:defRPr>
            </a:lvl1pPr>
          </a:lstStyle>
          <a:p>
            <a:r>
              <a:rPr lang="en-US" dirty="0"/>
              <a:t>Question and Responses</a:t>
            </a:r>
          </a:p>
        </p:txBody>
      </p:sp>
      <p:sp>
        <p:nvSpPr>
          <p:cNvPr id="7" name="Question">
            <a:extLst>
              <a:ext uri="{FF2B5EF4-FFF2-40B4-BE49-F238E27FC236}">
                <a16:creationId xmlns:a16="http://schemas.microsoft.com/office/drawing/2014/main" id="{44F57E91-15F3-4802-8B9A-31B722148228}"/>
              </a:ext>
            </a:extLst>
          </p:cNvPr>
          <p:cNvSpPr>
            <a:spLocks noGrp="1"/>
          </p:cNvSpPr>
          <p:nvPr>
            <p:ph type="body" idx="1" hasCustomPrompt="1"/>
          </p:nvPr>
        </p:nvSpPr>
        <p:spPr>
          <a:xfrm>
            <a:off x="179239" y="1005357"/>
            <a:ext cx="4401650" cy="5429387"/>
          </a:xfrm>
          <a:solidFill>
            <a:schemeClr val="accent1"/>
          </a:solidFill>
        </p:spPr>
        <p:txBody>
          <a:bodyPr>
            <a:normAutofit/>
          </a:bodyPr>
          <a:lstStyle>
            <a:lvl1pPr marL="0" marR="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sz="2400">
                <a:solidFill>
                  <a:schemeClr val="bg2"/>
                </a:solidFill>
              </a:defRPr>
            </a:lvl1pPr>
          </a:lstStyle>
          <a:p>
            <a:pPr marL="0" marR="0" lvl="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a:pPr>
            <a:r>
              <a:rPr lang="en-US" dirty="0"/>
              <a:t>Enter question –</a:t>
            </a:r>
            <a:br>
              <a:rPr lang="en-US" dirty="0"/>
            </a:br>
            <a:r>
              <a:rPr lang="en-US" dirty="0"/>
              <a:t>4 responses can only have 1 correct response</a:t>
            </a:r>
            <a:br>
              <a:rPr lang="en-US" dirty="0"/>
            </a:br>
            <a:r>
              <a:rPr lang="en-US" dirty="0"/>
              <a:t>5 responses must have 2 correct responses</a:t>
            </a:r>
            <a:br>
              <a:rPr lang="en-US" dirty="0"/>
            </a:br>
            <a:r>
              <a:rPr lang="en-US" dirty="0"/>
              <a:t>6 responses must have 3 correct responses.</a:t>
            </a:r>
          </a:p>
          <a:p>
            <a:pPr marL="0" marR="0" lvl="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a:pPr>
            <a:r>
              <a:rPr lang="en-US" dirty="0"/>
              <a:t>You can make this field wider if needed. The background color moves with this field. Simply adjust the placement of the response fields to the right to accommodate the wider question field.</a:t>
            </a:r>
          </a:p>
        </p:txBody>
      </p:sp>
      <p:sp>
        <p:nvSpPr>
          <p:cNvPr id="3" name="Choice Header">
            <a:extLst>
              <a:ext uri="{FF2B5EF4-FFF2-40B4-BE49-F238E27FC236}">
                <a16:creationId xmlns:a16="http://schemas.microsoft.com/office/drawing/2014/main" id="{94A86AAC-E12E-4379-82C3-110918D47BB2}"/>
              </a:ext>
            </a:extLst>
          </p:cNvPr>
          <p:cNvSpPr>
            <a:spLocks noGrp="1"/>
          </p:cNvSpPr>
          <p:nvPr>
            <p:ph type="subTitle" idx="13" hasCustomPrompt="1"/>
          </p:nvPr>
        </p:nvSpPr>
        <p:spPr>
          <a:xfrm>
            <a:off x="4581525" y="1008063"/>
            <a:ext cx="847725" cy="323850"/>
          </a:xfrm>
        </p:spPr>
        <p:txBody>
          <a:bodyPr lIns="0" rIns="0">
            <a:noAutofit/>
          </a:bodyPr>
          <a:lstStyle>
            <a:lvl1pPr marL="0" indent="0" algn="ctr">
              <a:buNone/>
              <a:defRPr sz="1800">
                <a:solidFill>
                  <a:schemeClr val="tx2"/>
                </a:solidFill>
              </a:defRPr>
            </a:lvl1pPr>
          </a:lstStyle>
          <a:p>
            <a:pPr lvl="0"/>
            <a:r>
              <a:rPr lang="en-US" dirty="0"/>
              <a:t>Choice</a:t>
            </a:r>
          </a:p>
        </p:txBody>
      </p:sp>
      <p:sp>
        <p:nvSpPr>
          <p:cNvPr id="4" name="Response Header">
            <a:extLst>
              <a:ext uri="{FF2B5EF4-FFF2-40B4-BE49-F238E27FC236}">
                <a16:creationId xmlns:a16="http://schemas.microsoft.com/office/drawing/2014/main" id="{49A546CD-B784-4C60-8DF1-04299A8BD8DC}"/>
              </a:ext>
            </a:extLst>
          </p:cNvPr>
          <p:cNvSpPr>
            <a:spLocks noGrp="1"/>
          </p:cNvSpPr>
          <p:nvPr>
            <p:ph type="subTitle" idx="14" hasCustomPrompt="1"/>
          </p:nvPr>
        </p:nvSpPr>
        <p:spPr>
          <a:xfrm>
            <a:off x="5429250" y="1008063"/>
            <a:ext cx="2457450" cy="323850"/>
          </a:xfrm>
        </p:spPr>
        <p:txBody>
          <a:bodyPr lIns="91440" rIns="0">
            <a:noAutofit/>
          </a:bodyPr>
          <a:lstStyle>
            <a:lvl1pPr marL="0" indent="0" algn="l">
              <a:buNone/>
              <a:defRPr sz="1800">
                <a:solidFill>
                  <a:schemeClr val="tx2"/>
                </a:solidFill>
              </a:defRPr>
            </a:lvl1pPr>
          </a:lstStyle>
          <a:p>
            <a:pPr lvl="0"/>
            <a:r>
              <a:rPr lang="en-US" dirty="0"/>
              <a:t>Response</a:t>
            </a:r>
          </a:p>
        </p:txBody>
      </p:sp>
      <p:sp>
        <p:nvSpPr>
          <p:cNvPr id="9" name="First Resp #">
            <a:extLst>
              <a:ext uri="{FF2B5EF4-FFF2-40B4-BE49-F238E27FC236}">
                <a16:creationId xmlns:a16="http://schemas.microsoft.com/office/drawing/2014/main" id="{DF65B8F8-C411-4217-9956-036774AA94F8}"/>
              </a:ext>
            </a:extLst>
          </p:cNvPr>
          <p:cNvSpPr>
            <a:spLocks noGrp="1"/>
          </p:cNvSpPr>
          <p:nvPr>
            <p:ph type="body" idx="2" hasCustomPrompt="1"/>
          </p:nvPr>
        </p:nvSpPr>
        <p:spPr>
          <a:xfrm>
            <a:off x="4584699" y="1344286"/>
            <a:ext cx="822960" cy="804672"/>
          </a:xfrm>
          <a:noFill/>
          <a:ln>
            <a:noFill/>
          </a:ln>
        </p:spPr>
        <p:txBody>
          <a:bodyPr lIns="0" tIns="0" rIns="0" bIns="0" anchor="ctr"/>
          <a:lstStyle>
            <a:lvl1pPr marL="0" indent="0" algn="ctr">
              <a:spcBef>
                <a:spcPts val="0"/>
              </a:spcBef>
              <a:spcAft>
                <a:spcPts val="0"/>
              </a:spcAft>
              <a:buNone/>
              <a:defRPr sz="2000">
                <a:solidFill>
                  <a:schemeClr val="tx2"/>
                </a:solidFill>
                <a:latin typeface="+mj-lt"/>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a:t>
            </a:r>
          </a:p>
        </p:txBody>
      </p:sp>
      <p:sp>
        <p:nvSpPr>
          <p:cNvPr id="8" name="First Resp Text">
            <a:extLst>
              <a:ext uri="{FF2B5EF4-FFF2-40B4-BE49-F238E27FC236}">
                <a16:creationId xmlns:a16="http://schemas.microsoft.com/office/drawing/2014/main" id="{FFCADE15-0CD9-4F7B-9FFC-6A2C71B4D226}"/>
              </a:ext>
            </a:extLst>
          </p:cNvPr>
          <p:cNvSpPr>
            <a:spLocks noGrp="1"/>
          </p:cNvSpPr>
          <p:nvPr>
            <p:ph type="body" idx="3" hasCustomPrompt="1"/>
          </p:nvPr>
        </p:nvSpPr>
        <p:spPr>
          <a:xfrm>
            <a:off x="5429250" y="1344286"/>
            <a:ext cx="6724689" cy="804672"/>
          </a:xfrm>
          <a:solidFill>
            <a:schemeClr val="bg1"/>
          </a:solidFill>
        </p:spPr>
        <p:txBody>
          <a:bodyPr lIns="91440" tIns="0" rIns="0" bIns="0" anchor="ctr"/>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Value</a:t>
            </a:r>
          </a:p>
        </p:txBody>
      </p:sp>
      <p:sp>
        <p:nvSpPr>
          <p:cNvPr id="32" name="Second Resp #">
            <a:extLst>
              <a:ext uri="{FF2B5EF4-FFF2-40B4-BE49-F238E27FC236}">
                <a16:creationId xmlns:a16="http://schemas.microsoft.com/office/drawing/2014/main" id="{B27347F1-D178-4BA7-947D-9C3316CA7F55}"/>
              </a:ext>
            </a:extLst>
          </p:cNvPr>
          <p:cNvSpPr>
            <a:spLocks noGrp="1"/>
          </p:cNvSpPr>
          <p:nvPr>
            <p:ph type="body" idx="4" hasCustomPrompt="1"/>
          </p:nvPr>
        </p:nvSpPr>
        <p:spPr>
          <a:xfrm>
            <a:off x="4584699" y="2189689"/>
            <a:ext cx="822960" cy="804672"/>
          </a:xfrm>
          <a:noFill/>
          <a:ln>
            <a:noFill/>
          </a:ln>
        </p:spPr>
        <p:txBody>
          <a:bodyPr lIns="0" tIns="0" rIns="0" bIns="0" anchor="ctr"/>
          <a:lstStyle>
            <a:lvl1pPr marL="0" indent="0" algn="ctr">
              <a:spcBef>
                <a:spcPts val="0"/>
              </a:spcBef>
              <a:spcAft>
                <a:spcPts val="0"/>
              </a:spcAft>
              <a:buNone/>
              <a:defRPr sz="2000">
                <a:solidFill>
                  <a:schemeClr val="tx2"/>
                </a:solidFill>
                <a:latin typeface="+mj-lt"/>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a:t>
            </a:r>
          </a:p>
        </p:txBody>
      </p:sp>
      <p:sp>
        <p:nvSpPr>
          <p:cNvPr id="10" name="Second Resp Text">
            <a:extLst>
              <a:ext uri="{FF2B5EF4-FFF2-40B4-BE49-F238E27FC236}">
                <a16:creationId xmlns:a16="http://schemas.microsoft.com/office/drawing/2014/main" id="{9762E385-4F68-4D4A-BE57-EDA108A285B5}"/>
              </a:ext>
            </a:extLst>
          </p:cNvPr>
          <p:cNvSpPr>
            <a:spLocks noGrp="1"/>
          </p:cNvSpPr>
          <p:nvPr>
            <p:ph type="body" idx="5" hasCustomPrompt="1"/>
          </p:nvPr>
        </p:nvSpPr>
        <p:spPr>
          <a:xfrm>
            <a:off x="5429250" y="2189689"/>
            <a:ext cx="6724689" cy="804672"/>
          </a:xfrm>
          <a:solidFill>
            <a:schemeClr val="bg1"/>
          </a:solidFill>
        </p:spPr>
        <p:txBody>
          <a:bodyPr lIns="91440" tIns="0" rIns="0" bIns="0" anchor="ctr"/>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Value</a:t>
            </a:r>
          </a:p>
        </p:txBody>
      </p:sp>
      <p:sp>
        <p:nvSpPr>
          <p:cNvPr id="38" name="Third Resp #">
            <a:extLst>
              <a:ext uri="{FF2B5EF4-FFF2-40B4-BE49-F238E27FC236}">
                <a16:creationId xmlns:a16="http://schemas.microsoft.com/office/drawing/2014/main" id="{2ACAFB9D-8E9C-4408-85E1-A3501374C2E9}"/>
              </a:ext>
            </a:extLst>
          </p:cNvPr>
          <p:cNvSpPr>
            <a:spLocks noGrp="1"/>
          </p:cNvSpPr>
          <p:nvPr>
            <p:ph type="body" idx="6" hasCustomPrompt="1"/>
          </p:nvPr>
        </p:nvSpPr>
        <p:spPr>
          <a:xfrm>
            <a:off x="4584699" y="3035092"/>
            <a:ext cx="822960" cy="804672"/>
          </a:xfrm>
          <a:noFill/>
          <a:ln>
            <a:noFill/>
          </a:ln>
        </p:spPr>
        <p:txBody>
          <a:bodyPr lIns="0" tIns="0" rIns="0" bIns="0" anchor="ctr"/>
          <a:lstStyle>
            <a:lvl1pPr marL="0" indent="0" algn="ctr">
              <a:spcBef>
                <a:spcPts val="0"/>
              </a:spcBef>
              <a:spcAft>
                <a:spcPts val="0"/>
              </a:spcAft>
              <a:buNone/>
              <a:defRPr sz="2000">
                <a:solidFill>
                  <a:schemeClr val="tx2"/>
                </a:solidFill>
                <a:latin typeface="+mj-lt"/>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a:t>
            </a:r>
          </a:p>
        </p:txBody>
      </p:sp>
      <p:sp>
        <p:nvSpPr>
          <p:cNvPr id="35" name="Third Resp Text">
            <a:extLst>
              <a:ext uri="{FF2B5EF4-FFF2-40B4-BE49-F238E27FC236}">
                <a16:creationId xmlns:a16="http://schemas.microsoft.com/office/drawing/2014/main" id="{22884D39-7004-49D5-8E88-C45BE1C9BFCB}"/>
              </a:ext>
            </a:extLst>
          </p:cNvPr>
          <p:cNvSpPr>
            <a:spLocks noGrp="1"/>
          </p:cNvSpPr>
          <p:nvPr>
            <p:ph type="body" idx="7" hasCustomPrompt="1"/>
          </p:nvPr>
        </p:nvSpPr>
        <p:spPr>
          <a:xfrm>
            <a:off x="5429250" y="3035092"/>
            <a:ext cx="6724689" cy="804672"/>
          </a:xfrm>
          <a:solidFill>
            <a:schemeClr val="bg1"/>
          </a:solidFill>
        </p:spPr>
        <p:txBody>
          <a:bodyPr lIns="91440" tIns="0" rIns="0" bIns="0" anchor="ctr"/>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Value</a:t>
            </a:r>
          </a:p>
        </p:txBody>
      </p:sp>
      <p:sp>
        <p:nvSpPr>
          <p:cNvPr id="42" name="Fourth Resp #">
            <a:extLst>
              <a:ext uri="{FF2B5EF4-FFF2-40B4-BE49-F238E27FC236}">
                <a16:creationId xmlns:a16="http://schemas.microsoft.com/office/drawing/2014/main" id="{310C83DA-41AE-4CBA-AA96-EB5CB2226FCF}"/>
              </a:ext>
            </a:extLst>
          </p:cNvPr>
          <p:cNvSpPr>
            <a:spLocks noGrp="1"/>
          </p:cNvSpPr>
          <p:nvPr>
            <p:ph type="body" idx="8" hasCustomPrompt="1"/>
          </p:nvPr>
        </p:nvSpPr>
        <p:spPr>
          <a:xfrm>
            <a:off x="4584699" y="3880495"/>
            <a:ext cx="822960" cy="804672"/>
          </a:xfrm>
          <a:noFill/>
          <a:ln>
            <a:noFill/>
          </a:ln>
        </p:spPr>
        <p:txBody>
          <a:bodyPr lIns="0" tIns="0" rIns="0" bIns="0" anchor="ctr"/>
          <a:lstStyle>
            <a:lvl1pPr marL="0" indent="0" algn="ctr">
              <a:spcBef>
                <a:spcPts val="0"/>
              </a:spcBef>
              <a:spcAft>
                <a:spcPts val="0"/>
              </a:spcAft>
              <a:buNone/>
              <a:defRPr sz="2000">
                <a:solidFill>
                  <a:schemeClr val="tx2"/>
                </a:solidFill>
                <a:latin typeface="+mj-lt"/>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a:t>
            </a:r>
          </a:p>
        </p:txBody>
      </p:sp>
      <p:sp>
        <p:nvSpPr>
          <p:cNvPr id="41" name="Fourth Resp Text">
            <a:extLst>
              <a:ext uri="{FF2B5EF4-FFF2-40B4-BE49-F238E27FC236}">
                <a16:creationId xmlns:a16="http://schemas.microsoft.com/office/drawing/2014/main" id="{AEE05FA0-DD58-4D0B-A7E0-EAC7B789E7A7}"/>
              </a:ext>
            </a:extLst>
          </p:cNvPr>
          <p:cNvSpPr>
            <a:spLocks noGrp="1"/>
          </p:cNvSpPr>
          <p:nvPr>
            <p:ph type="body" idx="9" hasCustomPrompt="1"/>
          </p:nvPr>
        </p:nvSpPr>
        <p:spPr>
          <a:xfrm>
            <a:off x="5429250" y="3880495"/>
            <a:ext cx="6724689" cy="804672"/>
          </a:xfrm>
          <a:solidFill>
            <a:schemeClr val="bg1"/>
          </a:solidFill>
        </p:spPr>
        <p:txBody>
          <a:bodyPr lIns="91440" tIns="0" rIns="0" bIns="0" anchor="ctr"/>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Value</a:t>
            </a:r>
          </a:p>
        </p:txBody>
      </p:sp>
      <p:sp>
        <p:nvSpPr>
          <p:cNvPr id="44" name="Fifth Resp #">
            <a:extLst>
              <a:ext uri="{FF2B5EF4-FFF2-40B4-BE49-F238E27FC236}">
                <a16:creationId xmlns:a16="http://schemas.microsoft.com/office/drawing/2014/main" id="{B6D2D170-961D-4140-B087-C6CFDF7BBD75}"/>
              </a:ext>
            </a:extLst>
          </p:cNvPr>
          <p:cNvSpPr>
            <a:spLocks noGrp="1"/>
          </p:cNvSpPr>
          <p:nvPr>
            <p:ph type="body" idx="10" hasCustomPrompt="1"/>
          </p:nvPr>
        </p:nvSpPr>
        <p:spPr>
          <a:xfrm>
            <a:off x="4584699" y="4725898"/>
            <a:ext cx="822960" cy="804672"/>
          </a:xfrm>
          <a:noFill/>
          <a:ln>
            <a:noFill/>
          </a:ln>
        </p:spPr>
        <p:txBody>
          <a:bodyPr lIns="0" tIns="0" rIns="0" bIns="0" anchor="ctr"/>
          <a:lstStyle>
            <a:lvl1pPr marL="0" indent="0" algn="ctr">
              <a:spcBef>
                <a:spcPts val="0"/>
              </a:spcBef>
              <a:spcAft>
                <a:spcPts val="0"/>
              </a:spcAft>
              <a:buNone/>
              <a:defRPr sz="2000">
                <a:solidFill>
                  <a:schemeClr val="tx2"/>
                </a:solidFill>
                <a:latin typeface="+mj-lt"/>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a:t>
            </a:r>
          </a:p>
        </p:txBody>
      </p:sp>
      <p:sp>
        <p:nvSpPr>
          <p:cNvPr id="43" name="Fifth Resp Text">
            <a:extLst>
              <a:ext uri="{FF2B5EF4-FFF2-40B4-BE49-F238E27FC236}">
                <a16:creationId xmlns:a16="http://schemas.microsoft.com/office/drawing/2014/main" id="{B428E384-92E9-495A-9CAE-E33E3164F939}"/>
              </a:ext>
            </a:extLst>
          </p:cNvPr>
          <p:cNvSpPr>
            <a:spLocks noGrp="1"/>
          </p:cNvSpPr>
          <p:nvPr>
            <p:ph type="body" idx="11" hasCustomPrompt="1"/>
          </p:nvPr>
        </p:nvSpPr>
        <p:spPr>
          <a:xfrm>
            <a:off x="5429250" y="4725898"/>
            <a:ext cx="6724689" cy="804672"/>
          </a:xfrm>
          <a:solidFill>
            <a:schemeClr val="bg1"/>
          </a:solidFill>
        </p:spPr>
        <p:txBody>
          <a:bodyPr lIns="91440" tIns="0" rIns="0" bIns="0" anchor="ctr"/>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Value</a:t>
            </a:r>
          </a:p>
        </p:txBody>
      </p:sp>
      <p:sp>
        <p:nvSpPr>
          <p:cNvPr id="46" name="Sixth Resp #">
            <a:extLst>
              <a:ext uri="{FF2B5EF4-FFF2-40B4-BE49-F238E27FC236}">
                <a16:creationId xmlns:a16="http://schemas.microsoft.com/office/drawing/2014/main" id="{DC41B7B5-B438-4885-90AE-758ABF2CA9F9}"/>
              </a:ext>
            </a:extLst>
          </p:cNvPr>
          <p:cNvSpPr>
            <a:spLocks noGrp="1"/>
          </p:cNvSpPr>
          <p:nvPr>
            <p:ph type="body" idx="12" hasCustomPrompt="1"/>
          </p:nvPr>
        </p:nvSpPr>
        <p:spPr>
          <a:xfrm>
            <a:off x="4584699" y="5571303"/>
            <a:ext cx="822960" cy="804672"/>
          </a:xfrm>
          <a:noFill/>
          <a:ln>
            <a:noFill/>
          </a:ln>
        </p:spPr>
        <p:txBody>
          <a:bodyPr lIns="0" tIns="0" rIns="0" bIns="0" anchor="ctr"/>
          <a:lstStyle>
            <a:lvl1pPr marL="0" indent="0" algn="ctr">
              <a:spcBef>
                <a:spcPts val="0"/>
              </a:spcBef>
              <a:spcAft>
                <a:spcPts val="0"/>
              </a:spcAft>
              <a:buNone/>
              <a:defRPr sz="2000">
                <a:solidFill>
                  <a:schemeClr val="tx2"/>
                </a:solidFill>
                <a:latin typeface="+mj-lt"/>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a:t>
            </a:r>
          </a:p>
        </p:txBody>
      </p:sp>
      <p:sp>
        <p:nvSpPr>
          <p:cNvPr id="45" name="Sixth Resp Text">
            <a:extLst>
              <a:ext uri="{FF2B5EF4-FFF2-40B4-BE49-F238E27FC236}">
                <a16:creationId xmlns:a16="http://schemas.microsoft.com/office/drawing/2014/main" id="{09F72B28-4CF6-4FD1-BA4A-5A98215324E2}"/>
              </a:ext>
            </a:extLst>
          </p:cNvPr>
          <p:cNvSpPr>
            <a:spLocks noGrp="1"/>
          </p:cNvSpPr>
          <p:nvPr>
            <p:ph type="body" idx="13" hasCustomPrompt="1"/>
          </p:nvPr>
        </p:nvSpPr>
        <p:spPr>
          <a:xfrm>
            <a:off x="5429250" y="5571303"/>
            <a:ext cx="6724689" cy="804672"/>
          </a:xfrm>
          <a:solidFill>
            <a:schemeClr val="bg1"/>
          </a:solidFill>
        </p:spPr>
        <p:txBody>
          <a:bodyPr lIns="91440" tIns="0" rIns="0" bIns="0" anchor="ctr"/>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Value</a:t>
            </a:r>
          </a:p>
        </p:txBody>
      </p:sp>
    </p:spTree>
    <p:custDataLst>
      <p:tags r:id="rId1"/>
    </p:custDataLst>
    <p:extLst>
      <p:ext uri="{BB962C8B-B14F-4D97-AF65-F5344CB8AC3E}">
        <p14:creationId xmlns:p14="http://schemas.microsoft.com/office/powerpoint/2010/main" val="3791511967"/>
      </p:ext>
    </p:extLst>
  </p:cSld>
  <p:clrMapOvr>
    <a:masterClrMapping/>
  </p:clrMapOvr>
  <p:hf hdr="0" ftr="0" dt="0"/>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p:cSld name="KC-Vertical-Answer">
    <p:bg>
      <p:bgPr>
        <a:solidFill>
          <a:schemeClr val="bg1"/>
        </a:solidFill>
        <a:effectLst/>
      </p:bgPr>
    </p:bg>
    <p:spTree>
      <p:nvGrpSpPr>
        <p:cNvPr id="1" name=""/>
        <p:cNvGrpSpPr/>
        <p:nvPr/>
      </p:nvGrpSpPr>
      <p:grpSpPr>
        <a:xfrm>
          <a:off x="0" y="0"/>
          <a:ext cx="0" cy="0"/>
          <a:chOff x="0" y="0"/>
          <a:chExt cx="0" cy="0"/>
        </a:xfrm>
      </p:grpSpPr>
      <p:grpSp>
        <p:nvGrpSpPr>
          <p:cNvPr id="5" name="Background Images">
            <a:extLst>
              <a:ext uri="{FF2B5EF4-FFF2-40B4-BE49-F238E27FC236}">
                <a16:creationId xmlns:a16="http://schemas.microsoft.com/office/drawing/2014/main" id="{3A86AB96-8059-4D1E-A67C-C9808C4C928D}"/>
              </a:ext>
            </a:extLst>
          </p:cNvPr>
          <p:cNvGrpSpPr/>
          <p:nvPr/>
        </p:nvGrpSpPr>
        <p:grpSpPr>
          <a:xfrm>
            <a:off x="0" y="1"/>
            <a:ext cx="12192000" cy="6858000"/>
            <a:chOff x="0" y="1"/>
            <a:chExt cx="12192000" cy="6858000"/>
          </a:xfrm>
        </p:grpSpPr>
        <p:sp>
          <p:nvSpPr>
            <p:cNvPr id="92" name="BKG-TP">
              <a:extLst>
                <a:ext uri="{FF2B5EF4-FFF2-40B4-BE49-F238E27FC236}">
                  <a16:creationId xmlns:a16="http://schemas.microsoft.com/office/drawing/2014/main" id="{EE0FEDDA-942B-48BE-AAB8-C426A48B446B}"/>
                </a:ext>
                <a:ext uri="{C183D7F6-B498-43B3-948B-1728B52AA6E4}">
                  <adec:decorative xmlns:adec="http://schemas.microsoft.com/office/drawing/2017/decorative" val="1"/>
                </a:ext>
              </a:extLst>
            </p:cNvPr>
            <p:cNvSpPr/>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0" name="BKG-RT">
              <a:extLst>
                <a:ext uri="{FF2B5EF4-FFF2-40B4-BE49-F238E27FC236}">
                  <a16:creationId xmlns:a16="http://schemas.microsoft.com/office/drawing/2014/main" id="{8926E20E-BC19-41F8-A693-C36187128391}"/>
                </a:ext>
                <a:ext uri="{C183D7F6-B498-43B3-948B-1728B52AA6E4}">
                  <adec:decorative xmlns:adec="http://schemas.microsoft.com/office/drawing/2017/decorative" val="1"/>
                </a:ext>
              </a:extLst>
            </p:cNvPr>
            <p:cNvSpPr/>
            <p:nvPr/>
          </p:nvSpPr>
          <p:spPr>
            <a:xfrm>
              <a:off x="4584699" y="1005354"/>
              <a:ext cx="7607301" cy="542939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5" name="AWS Logo">
              <a:extLst>
                <a:ext uri="{FF2B5EF4-FFF2-40B4-BE49-F238E27FC236}">
                  <a16:creationId xmlns:a16="http://schemas.microsoft.com/office/drawing/2014/main" id="{D4D7142D-7A7A-4D87-BE61-F96B86E7FC0E}"/>
                </a:ext>
                <a:ext uri="{C183D7F6-B498-43B3-948B-1728B52AA6E4}">
                  <adec:decorative xmlns:adec="http://schemas.microsoft.com/office/drawing/2017/decorative" val="1"/>
                </a:ext>
              </a:extLst>
            </p:cNvPr>
            <p:cNvPicPr>
              <a:picLocks noSelect="1"/>
            </p:cNvPicPr>
            <p:nvPr/>
          </p:nvPicPr>
          <p:blipFill>
            <a:blip r:embed="rId3">
              <a:extLst>
                <a:ext uri="{96DAC541-7B7A-43D3-8B79-37D633B846F1}">
                  <asvg:svgBlip xmlns:asvg="http://schemas.microsoft.com/office/drawing/2016/SVG/main" r:embed="rId4"/>
                </a:ext>
              </a:extLst>
            </a:blip>
            <a:stretch>
              <a:fillRect/>
            </a:stretch>
          </p:blipFill>
          <p:spPr>
            <a:xfrm>
              <a:off x="243599" y="6589895"/>
              <a:ext cx="366979" cy="219456"/>
            </a:xfrm>
            <a:prstGeom prst="rect">
              <a:avLst/>
            </a:prstGeom>
          </p:spPr>
        </p:pic>
        <p:sp>
          <p:nvSpPr>
            <p:cNvPr id="9" name="Copyright">
              <a:extLst>
                <a:ext uri="{FF2B5EF4-FFF2-40B4-BE49-F238E27FC236}">
                  <a16:creationId xmlns:a16="http://schemas.microsoft.com/office/drawing/2014/main" id="{962C3F25-041D-4E5B-839E-FBB5D7B91A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2023, Amazon Web Services, Inc. or its affiliates. All rights reserved.</a:t>
              </a:r>
            </a:p>
          </p:txBody>
        </p:sp>
      </p:grpSp>
      <p:sp>
        <p:nvSpPr>
          <p:cNvPr id="4"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bg2"/>
                </a:solidFill>
                <a:latin typeface="+mn-lt"/>
              </a:defRPr>
            </a:lvl1pPr>
          </a:lstStyle>
          <a:p>
            <a:fld id="{930176A1-BCF0-4712-97A6-6B495F55390B}" type="slidenum">
              <a:rPr lang="en-US" smtClean="0"/>
              <a:pPr/>
              <a:t>‹Nr.›</a:t>
            </a:fld>
            <a:endParaRPr lang="en-US"/>
          </a:p>
        </p:txBody>
      </p:sp>
      <p:sp>
        <p:nvSpPr>
          <p:cNvPr id="2" name="Question Number">
            <a:extLst>
              <a:ext uri="{FF2B5EF4-FFF2-40B4-BE49-F238E27FC236}">
                <a16:creationId xmlns:a16="http://schemas.microsoft.com/office/drawing/2014/main" id="{C2824936-64E1-4A65-A88E-FF9DDF72FA2F}"/>
              </a:ext>
            </a:extLst>
          </p:cNvPr>
          <p:cNvSpPr>
            <a:spLocks noGrp="1"/>
          </p:cNvSpPr>
          <p:nvPr>
            <p:ph type="title" hasCustomPrompt="1"/>
          </p:nvPr>
        </p:nvSpPr>
        <p:spPr>
          <a:xfrm>
            <a:off x="179240" y="179881"/>
            <a:ext cx="4324394" cy="825473"/>
          </a:xfrm>
        </p:spPr>
        <p:txBody>
          <a:bodyPr/>
          <a:lstStyle>
            <a:lvl1pPr>
              <a:defRPr>
                <a:solidFill>
                  <a:schemeClr val="bg1"/>
                </a:solidFill>
              </a:defRPr>
            </a:lvl1pPr>
          </a:lstStyle>
          <a:p>
            <a:r>
              <a:rPr lang="en-US" dirty="0"/>
              <a:t>Answer and explanation</a:t>
            </a:r>
          </a:p>
        </p:txBody>
      </p:sp>
      <p:sp>
        <p:nvSpPr>
          <p:cNvPr id="7" name="Question">
            <a:extLst>
              <a:ext uri="{FF2B5EF4-FFF2-40B4-BE49-F238E27FC236}">
                <a16:creationId xmlns:a16="http://schemas.microsoft.com/office/drawing/2014/main" id="{44F57E91-15F3-4802-8B9A-31B722148228}"/>
              </a:ext>
            </a:extLst>
          </p:cNvPr>
          <p:cNvSpPr>
            <a:spLocks noGrp="1"/>
          </p:cNvSpPr>
          <p:nvPr>
            <p:ph type="body" idx="1" hasCustomPrompt="1"/>
          </p:nvPr>
        </p:nvSpPr>
        <p:spPr>
          <a:xfrm>
            <a:off x="179239" y="1005356"/>
            <a:ext cx="4401650" cy="5429386"/>
          </a:xfrm>
        </p:spPr>
        <p:txBody>
          <a:bodyPr/>
          <a:lstStyle>
            <a:lvl1pPr marL="0" marR="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a:solidFill>
                  <a:schemeClr val="bg1"/>
                </a:solidFill>
              </a:defRPr>
            </a:lvl1pPr>
          </a:lstStyle>
          <a:p>
            <a:pPr marL="0" marR="0" lvl="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a:pPr>
            <a:r>
              <a:rPr lang="en-US" dirty="0"/>
              <a:t>Enter question again –</a:t>
            </a:r>
            <a:br>
              <a:rPr lang="en-US" dirty="0"/>
            </a:br>
            <a:r>
              <a:rPr lang="en-US" dirty="0"/>
              <a:t>Here you can explain why the responses are correct or incorrect.</a:t>
            </a:r>
          </a:p>
        </p:txBody>
      </p:sp>
      <p:sp>
        <p:nvSpPr>
          <p:cNvPr id="3" name="AnswerHeader">
            <a:extLst>
              <a:ext uri="{FF2B5EF4-FFF2-40B4-BE49-F238E27FC236}">
                <a16:creationId xmlns:a16="http://schemas.microsoft.com/office/drawing/2014/main" id="{7C8472BF-3681-4E98-B87B-5FA7A5C19359}"/>
              </a:ext>
            </a:extLst>
          </p:cNvPr>
          <p:cNvSpPr>
            <a:spLocks noGrp="1"/>
          </p:cNvSpPr>
          <p:nvPr>
            <p:ph type="subTitle" idx="4" hasCustomPrompt="1"/>
          </p:nvPr>
        </p:nvSpPr>
        <p:spPr>
          <a:xfrm>
            <a:off x="4580888" y="1020685"/>
            <a:ext cx="7611111" cy="400050"/>
          </a:xfrm>
          <a:solidFill>
            <a:schemeClr val="accent2"/>
          </a:solidFill>
        </p:spPr>
        <p:txBody>
          <a:bodyPr lIns="91440">
            <a:noAutofit/>
          </a:bodyPr>
          <a:lstStyle>
            <a:lvl1pPr marL="0" indent="0">
              <a:buNone/>
              <a:defRPr sz="2000"/>
            </a:lvl1pPr>
          </a:lstStyle>
          <a:p>
            <a:pPr lvl="0"/>
            <a:r>
              <a:rPr lang="en-US" dirty="0"/>
              <a:t>Enter “The correct response is x”</a:t>
            </a:r>
          </a:p>
        </p:txBody>
      </p:sp>
      <p:sp>
        <p:nvSpPr>
          <p:cNvPr id="8" name="Answer Text">
            <a:extLst>
              <a:ext uri="{FF2B5EF4-FFF2-40B4-BE49-F238E27FC236}">
                <a16:creationId xmlns:a16="http://schemas.microsoft.com/office/drawing/2014/main" id="{FFCADE15-0CD9-4F7B-9FFC-6A2C71B4D226}"/>
              </a:ext>
            </a:extLst>
          </p:cNvPr>
          <p:cNvSpPr>
            <a:spLocks noGrp="1"/>
          </p:cNvSpPr>
          <p:nvPr>
            <p:ph type="body" idx="2" hasCustomPrompt="1"/>
          </p:nvPr>
        </p:nvSpPr>
        <p:spPr>
          <a:xfrm>
            <a:off x="4886326" y="1420597"/>
            <a:ext cx="7267614" cy="4955378"/>
          </a:xfrm>
          <a:solidFill>
            <a:schemeClr val="bg1"/>
          </a:solidFill>
        </p:spPr>
        <p:txBody>
          <a:bodyPr lIns="91440" tIns="91440" rIns="182880" bIns="0" anchor="t"/>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Enter a description of the correct and incorrect responses.</a:t>
            </a:r>
          </a:p>
        </p:txBody>
      </p:sp>
    </p:spTree>
    <p:custDataLst>
      <p:tags r:id="rId1"/>
    </p:custDataLst>
    <p:extLst>
      <p:ext uri="{BB962C8B-B14F-4D97-AF65-F5344CB8AC3E}">
        <p14:creationId xmlns:p14="http://schemas.microsoft.com/office/powerpoint/2010/main" val="56753646"/>
      </p:ext>
    </p:extLst>
  </p:cSld>
  <p:clrMapOvr>
    <a:masterClrMapping/>
  </p:clrMapOvr>
  <p:hf hdr="0" ftr="0" dt="0"/>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p:cSld name="QA-Horizontal">
    <p:bg>
      <p:bgPr>
        <a:solidFill>
          <a:schemeClr val="bg1"/>
        </a:solidFill>
        <a:effectLst/>
      </p:bgPr>
    </p:bg>
    <p:spTree>
      <p:nvGrpSpPr>
        <p:cNvPr id="1" name=""/>
        <p:cNvGrpSpPr/>
        <p:nvPr/>
      </p:nvGrpSpPr>
      <p:grpSpPr>
        <a:xfrm>
          <a:off x="0" y="0"/>
          <a:ext cx="0" cy="0"/>
          <a:chOff x="0" y="0"/>
          <a:chExt cx="0" cy="0"/>
        </a:xfrm>
      </p:grpSpPr>
      <p:grpSp>
        <p:nvGrpSpPr>
          <p:cNvPr id="5" name="Background Images">
            <a:extLst>
              <a:ext uri="{FF2B5EF4-FFF2-40B4-BE49-F238E27FC236}">
                <a16:creationId xmlns:a16="http://schemas.microsoft.com/office/drawing/2014/main" id="{3A86AB96-8059-4D1E-A67C-C9808C4C928D}"/>
              </a:ext>
            </a:extLst>
          </p:cNvPr>
          <p:cNvGrpSpPr/>
          <p:nvPr/>
        </p:nvGrpSpPr>
        <p:grpSpPr>
          <a:xfrm>
            <a:off x="0" y="1"/>
            <a:ext cx="12192000" cy="6858000"/>
            <a:chOff x="0" y="1"/>
            <a:chExt cx="12192000" cy="6858000"/>
          </a:xfrm>
        </p:grpSpPr>
        <p:sp>
          <p:nvSpPr>
            <p:cNvPr id="92" name="BKG-TP">
              <a:extLst>
                <a:ext uri="{FF2B5EF4-FFF2-40B4-BE49-F238E27FC236}">
                  <a16:creationId xmlns:a16="http://schemas.microsoft.com/office/drawing/2014/main" id="{EE0FEDDA-942B-48BE-AAB8-C426A48B446B}"/>
                </a:ext>
                <a:ext uri="{C183D7F6-B498-43B3-948B-1728B52AA6E4}">
                  <adec:decorative xmlns:adec="http://schemas.microsoft.com/office/drawing/2017/decorative" val="1"/>
                </a:ext>
              </a:extLst>
            </p:cNvPr>
            <p:cNvSpPr/>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5" name="AWS Logo">
              <a:extLst>
                <a:ext uri="{FF2B5EF4-FFF2-40B4-BE49-F238E27FC236}">
                  <a16:creationId xmlns:a16="http://schemas.microsoft.com/office/drawing/2014/main" id="{D4D7142D-7A7A-4D87-BE61-F96B86E7FC0E}"/>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43599" y="6589895"/>
              <a:ext cx="366979" cy="219456"/>
            </a:xfrm>
            <a:prstGeom prst="rect">
              <a:avLst/>
            </a:prstGeom>
          </p:spPr>
        </p:pic>
        <p:sp>
          <p:nvSpPr>
            <p:cNvPr id="9" name="Copyright">
              <a:extLst>
                <a:ext uri="{FF2B5EF4-FFF2-40B4-BE49-F238E27FC236}">
                  <a16:creationId xmlns:a16="http://schemas.microsoft.com/office/drawing/2014/main" id="{962C3F25-041D-4E5B-839E-FBB5D7B91A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2023, Amazon Web Services, Inc. or its affiliates. All rights reserved.</a:t>
              </a:r>
            </a:p>
          </p:txBody>
        </p:sp>
      </p:grpSp>
      <p:sp>
        <p:nvSpPr>
          <p:cNvPr id="4"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bg2"/>
                </a:solidFill>
                <a:latin typeface="+mn-lt"/>
              </a:defRPr>
            </a:lvl1pPr>
          </a:lstStyle>
          <a:p>
            <a:fld id="{930176A1-BCF0-4712-97A6-6B495F55390B}" type="slidenum">
              <a:rPr lang="en-US" smtClean="0"/>
              <a:pPr/>
              <a:t>‹Nr.›</a:t>
            </a:fld>
            <a:endParaRPr lang="en-US"/>
          </a:p>
        </p:txBody>
      </p:sp>
      <p:sp>
        <p:nvSpPr>
          <p:cNvPr id="2" name="Question Number">
            <a:extLst>
              <a:ext uri="{FF2B5EF4-FFF2-40B4-BE49-F238E27FC236}">
                <a16:creationId xmlns:a16="http://schemas.microsoft.com/office/drawing/2014/main" id="{C2824936-64E1-4A65-A88E-FF9DDF72FA2F}"/>
              </a:ext>
            </a:extLst>
          </p:cNvPr>
          <p:cNvSpPr>
            <a:spLocks noGrp="1"/>
          </p:cNvSpPr>
          <p:nvPr>
            <p:ph type="title" hasCustomPrompt="1"/>
          </p:nvPr>
        </p:nvSpPr>
        <p:spPr>
          <a:xfrm>
            <a:off x="179240" y="179881"/>
            <a:ext cx="11774410" cy="825473"/>
          </a:xfrm>
        </p:spPr>
        <p:txBody>
          <a:bodyPr/>
          <a:lstStyle>
            <a:lvl1pPr>
              <a:defRPr>
                <a:solidFill>
                  <a:schemeClr val="bg1"/>
                </a:solidFill>
              </a:defRPr>
            </a:lvl1pPr>
          </a:lstStyle>
          <a:p>
            <a:r>
              <a:rPr lang="en-US" dirty="0"/>
              <a:t>Answer and explanation</a:t>
            </a:r>
          </a:p>
        </p:txBody>
      </p:sp>
      <p:sp>
        <p:nvSpPr>
          <p:cNvPr id="7" name="Question">
            <a:extLst>
              <a:ext uri="{FF2B5EF4-FFF2-40B4-BE49-F238E27FC236}">
                <a16:creationId xmlns:a16="http://schemas.microsoft.com/office/drawing/2014/main" id="{44F57E91-15F3-4802-8B9A-31B722148228}"/>
              </a:ext>
            </a:extLst>
          </p:cNvPr>
          <p:cNvSpPr>
            <a:spLocks noGrp="1"/>
          </p:cNvSpPr>
          <p:nvPr>
            <p:ph type="body" idx="1" hasCustomPrompt="1"/>
          </p:nvPr>
        </p:nvSpPr>
        <p:spPr>
          <a:xfrm>
            <a:off x="179238" y="1185497"/>
            <a:ext cx="5472261" cy="1164004"/>
          </a:xfrm>
        </p:spPr>
        <p:txBody>
          <a:bodyPr>
            <a:normAutofit/>
          </a:bodyPr>
          <a:lstStyle>
            <a:lvl1pPr marL="0" marR="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sz="2000">
                <a:solidFill>
                  <a:schemeClr val="bg1"/>
                </a:solidFill>
              </a:defRPr>
            </a:lvl1pPr>
          </a:lstStyle>
          <a:p>
            <a:pPr marL="0" marR="0" lvl="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a:pPr>
            <a:r>
              <a:rPr lang="en-US" dirty="0"/>
              <a:t>Enter question again –</a:t>
            </a:r>
            <a:br>
              <a:rPr lang="en-US" dirty="0"/>
            </a:br>
            <a:r>
              <a:rPr lang="en-US" dirty="0"/>
              <a:t>Here you can explain why the responses are correct or incorrect.</a:t>
            </a:r>
          </a:p>
        </p:txBody>
      </p:sp>
      <p:sp>
        <p:nvSpPr>
          <p:cNvPr id="8" name="Answer Text">
            <a:extLst>
              <a:ext uri="{FF2B5EF4-FFF2-40B4-BE49-F238E27FC236}">
                <a16:creationId xmlns:a16="http://schemas.microsoft.com/office/drawing/2014/main" id="{FFCADE15-0CD9-4F7B-9FFC-6A2C71B4D226}"/>
              </a:ext>
            </a:extLst>
          </p:cNvPr>
          <p:cNvSpPr>
            <a:spLocks noGrp="1"/>
          </p:cNvSpPr>
          <p:nvPr>
            <p:ph type="body" idx="2" hasCustomPrompt="1"/>
          </p:nvPr>
        </p:nvSpPr>
        <p:spPr>
          <a:xfrm>
            <a:off x="5651500" y="1185497"/>
            <a:ext cx="6400840" cy="1164004"/>
          </a:xfrm>
          <a:solidFill>
            <a:schemeClr val="bg1"/>
          </a:solidFill>
          <a:ln w="57150">
            <a:solidFill>
              <a:schemeClr val="accent2"/>
            </a:solidFill>
          </a:ln>
        </p:spPr>
        <p:txBody>
          <a:bodyPr lIns="91440" tIns="91440" rIns="182880" bIns="0" anchor="t"/>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Enter a description of the correct and incorrect responses.</a:t>
            </a:r>
          </a:p>
        </p:txBody>
      </p:sp>
      <p:sp>
        <p:nvSpPr>
          <p:cNvPr id="12" name="Question">
            <a:extLst>
              <a:ext uri="{FF2B5EF4-FFF2-40B4-BE49-F238E27FC236}">
                <a16:creationId xmlns:a16="http://schemas.microsoft.com/office/drawing/2014/main" id="{2733FE88-66AC-4110-B77F-059B3D638C2E}"/>
              </a:ext>
            </a:extLst>
          </p:cNvPr>
          <p:cNvSpPr>
            <a:spLocks noGrp="1"/>
          </p:cNvSpPr>
          <p:nvPr>
            <p:ph type="body" idx="21" hasCustomPrompt="1"/>
          </p:nvPr>
        </p:nvSpPr>
        <p:spPr>
          <a:xfrm>
            <a:off x="179237" y="2526456"/>
            <a:ext cx="5472261" cy="1164004"/>
          </a:xfrm>
        </p:spPr>
        <p:txBody>
          <a:bodyPr>
            <a:normAutofit/>
          </a:bodyPr>
          <a:lstStyle>
            <a:lvl1pPr marL="0" marR="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sz="2000">
                <a:solidFill>
                  <a:schemeClr val="bg1"/>
                </a:solidFill>
              </a:defRPr>
            </a:lvl1pPr>
          </a:lstStyle>
          <a:p>
            <a:pPr marL="0" marR="0" lvl="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a:pPr>
            <a:r>
              <a:rPr lang="en-US" dirty="0"/>
              <a:t>Enter question again –</a:t>
            </a:r>
            <a:br>
              <a:rPr lang="en-US" dirty="0"/>
            </a:br>
            <a:r>
              <a:rPr lang="en-US" dirty="0"/>
              <a:t>Here you can explain why the responses are correct or incorrect.</a:t>
            </a:r>
          </a:p>
        </p:txBody>
      </p:sp>
      <p:sp>
        <p:nvSpPr>
          <p:cNvPr id="13" name="Answer Text">
            <a:extLst>
              <a:ext uri="{FF2B5EF4-FFF2-40B4-BE49-F238E27FC236}">
                <a16:creationId xmlns:a16="http://schemas.microsoft.com/office/drawing/2014/main" id="{E33DAA71-DCA3-491A-8A97-143BF1813197}"/>
              </a:ext>
            </a:extLst>
          </p:cNvPr>
          <p:cNvSpPr>
            <a:spLocks noGrp="1"/>
          </p:cNvSpPr>
          <p:nvPr>
            <p:ph type="body" idx="22" hasCustomPrompt="1"/>
          </p:nvPr>
        </p:nvSpPr>
        <p:spPr>
          <a:xfrm>
            <a:off x="5651499" y="2526456"/>
            <a:ext cx="6400840" cy="1164004"/>
          </a:xfrm>
          <a:solidFill>
            <a:schemeClr val="bg1"/>
          </a:solidFill>
          <a:ln w="57150">
            <a:solidFill>
              <a:schemeClr val="accent2"/>
            </a:solidFill>
          </a:ln>
        </p:spPr>
        <p:txBody>
          <a:bodyPr lIns="91440" tIns="91440" rIns="182880" bIns="0" anchor="t"/>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Enter a description of the correct and incorrect responses.</a:t>
            </a:r>
          </a:p>
        </p:txBody>
      </p:sp>
      <p:sp>
        <p:nvSpPr>
          <p:cNvPr id="14" name="Question">
            <a:extLst>
              <a:ext uri="{FF2B5EF4-FFF2-40B4-BE49-F238E27FC236}">
                <a16:creationId xmlns:a16="http://schemas.microsoft.com/office/drawing/2014/main" id="{85011FB9-28FB-42F5-8639-AFB8DE09EDB0}"/>
              </a:ext>
            </a:extLst>
          </p:cNvPr>
          <p:cNvSpPr>
            <a:spLocks noGrp="1"/>
          </p:cNvSpPr>
          <p:nvPr>
            <p:ph type="body" idx="23" hasCustomPrompt="1"/>
          </p:nvPr>
        </p:nvSpPr>
        <p:spPr>
          <a:xfrm>
            <a:off x="179237" y="3883100"/>
            <a:ext cx="5472261" cy="1164004"/>
          </a:xfrm>
        </p:spPr>
        <p:txBody>
          <a:bodyPr>
            <a:normAutofit/>
          </a:bodyPr>
          <a:lstStyle>
            <a:lvl1pPr marL="0" marR="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sz="2000">
                <a:solidFill>
                  <a:schemeClr val="bg1"/>
                </a:solidFill>
              </a:defRPr>
            </a:lvl1pPr>
          </a:lstStyle>
          <a:p>
            <a:pPr marL="0" marR="0" lvl="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a:pPr>
            <a:r>
              <a:rPr lang="en-US" dirty="0"/>
              <a:t>Enter question again –</a:t>
            </a:r>
            <a:br>
              <a:rPr lang="en-US" dirty="0"/>
            </a:br>
            <a:r>
              <a:rPr lang="en-US" dirty="0"/>
              <a:t>Here you can explain why the responses are correct or incorrect.</a:t>
            </a:r>
          </a:p>
        </p:txBody>
      </p:sp>
      <p:sp>
        <p:nvSpPr>
          <p:cNvPr id="16" name="Answer Text">
            <a:extLst>
              <a:ext uri="{FF2B5EF4-FFF2-40B4-BE49-F238E27FC236}">
                <a16:creationId xmlns:a16="http://schemas.microsoft.com/office/drawing/2014/main" id="{BBA625A9-591B-4F80-B2C0-C8B9B7ED58AF}"/>
              </a:ext>
            </a:extLst>
          </p:cNvPr>
          <p:cNvSpPr>
            <a:spLocks noGrp="1"/>
          </p:cNvSpPr>
          <p:nvPr>
            <p:ph type="body" idx="24" hasCustomPrompt="1"/>
          </p:nvPr>
        </p:nvSpPr>
        <p:spPr>
          <a:xfrm>
            <a:off x="5651499" y="3883100"/>
            <a:ext cx="6400840" cy="1164004"/>
          </a:xfrm>
          <a:solidFill>
            <a:schemeClr val="bg1"/>
          </a:solidFill>
          <a:ln w="57150">
            <a:solidFill>
              <a:schemeClr val="accent2"/>
            </a:solidFill>
          </a:ln>
        </p:spPr>
        <p:txBody>
          <a:bodyPr lIns="91440" tIns="91440" rIns="182880" bIns="0" anchor="t"/>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Enter a description of the correct and incorrect responses.</a:t>
            </a:r>
          </a:p>
        </p:txBody>
      </p:sp>
      <p:sp>
        <p:nvSpPr>
          <p:cNvPr id="17" name="Question">
            <a:extLst>
              <a:ext uri="{FF2B5EF4-FFF2-40B4-BE49-F238E27FC236}">
                <a16:creationId xmlns:a16="http://schemas.microsoft.com/office/drawing/2014/main" id="{94FE6022-0B4D-44CE-B9CB-F3EF8689FC0E}"/>
              </a:ext>
            </a:extLst>
          </p:cNvPr>
          <p:cNvSpPr>
            <a:spLocks noGrp="1"/>
          </p:cNvSpPr>
          <p:nvPr>
            <p:ph type="body" idx="25" hasCustomPrompt="1"/>
          </p:nvPr>
        </p:nvSpPr>
        <p:spPr>
          <a:xfrm>
            <a:off x="179236" y="5239557"/>
            <a:ext cx="5472261" cy="1164004"/>
          </a:xfrm>
        </p:spPr>
        <p:txBody>
          <a:bodyPr>
            <a:normAutofit/>
          </a:bodyPr>
          <a:lstStyle>
            <a:lvl1pPr marL="0" marR="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sz="2000">
                <a:solidFill>
                  <a:schemeClr val="bg1"/>
                </a:solidFill>
              </a:defRPr>
            </a:lvl1pPr>
          </a:lstStyle>
          <a:p>
            <a:pPr marL="0" marR="0" lvl="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a:pPr>
            <a:r>
              <a:rPr lang="en-US" dirty="0"/>
              <a:t>Enter question again –</a:t>
            </a:r>
            <a:br>
              <a:rPr lang="en-US" dirty="0"/>
            </a:br>
            <a:r>
              <a:rPr lang="en-US" dirty="0"/>
              <a:t>Here you can explain why the responses are correct or incorrect.</a:t>
            </a:r>
          </a:p>
        </p:txBody>
      </p:sp>
      <p:sp>
        <p:nvSpPr>
          <p:cNvPr id="18" name="Answer Text">
            <a:extLst>
              <a:ext uri="{FF2B5EF4-FFF2-40B4-BE49-F238E27FC236}">
                <a16:creationId xmlns:a16="http://schemas.microsoft.com/office/drawing/2014/main" id="{A6B202E1-04E5-4362-96B3-ED5EF312171C}"/>
              </a:ext>
            </a:extLst>
          </p:cNvPr>
          <p:cNvSpPr>
            <a:spLocks noGrp="1"/>
          </p:cNvSpPr>
          <p:nvPr>
            <p:ph type="body" idx="26" hasCustomPrompt="1"/>
          </p:nvPr>
        </p:nvSpPr>
        <p:spPr>
          <a:xfrm>
            <a:off x="5651498" y="5239557"/>
            <a:ext cx="6400840" cy="1164004"/>
          </a:xfrm>
          <a:solidFill>
            <a:schemeClr val="bg1"/>
          </a:solidFill>
          <a:ln w="57150">
            <a:solidFill>
              <a:schemeClr val="accent2"/>
            </a:solidFill>
          </a:ln>
        </p:spPr>
        <p:txBody>
          <a:bodyPr lIns="91440" tIns="91440" rIns="182880" bIns="0" anchor="t"/>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Enter a description of the correct and incorrect responses.</a:t>
            </a:r>
          </a:p>
        </p:txBody>
      </p:sp>
    </p:spTree>
    <p:custDataLst>
      <p:tags r:id="rId1"/>
    </p:custDataLst>
    <p:extLst>
      <p:ext uri="{BB962C8B-B14F-4D97-AF65-F5344CB8AC3E}">
        <p14:creationId xmlns:p14="http://schemas.microsoft.com/office/powerpoint/2010/main" val="1830423546"/>
      </p:ext>
    </p:extLst>
  </p:cSld>
  <p:clrMapOvr>
    <a:masterClrMapping/>
  </p:clrMapOvr>
  <p:hf hdr="0" ftr="0" dt="0"/>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p:cSld name="KC-Horizontal-Question">
    <p:bg>
      <p:bgPr>
        <a:solidFill>
          <a:schemeClr val="bg1"/>
        </a:solidFill>
        <a:effectLst/>
      </p:bgPr>
    </p:bg>
    <p:spTree>
      <p:nvGrpSpPr>
        <p:cNvPr id="1" name=""/>
        <p:cNvGrpSpPr/>
        <p:nvPr/>
      </p:nvGrpSpPr>
      <p:grpSpPr>
        <a:xfrm>
          <a:off x="0" y="0"/>
          <a:ext cx="0" cy="0"/>
          <a:chOff x="0" y="0"/>
          <a:chExt cx="0" cy="0"/>
        </a:xfrm>
      </p:grpSpPr>
      <p:grpSp>
        <p:nvGrpSpPr>
          <p:cNvPr id="99" name="Background">
            <a:extLst>
              <a:ext uri="{FF2B5EF4-FFF2-40B4-BE49-F238E27FC236}">
                <a16:creationId xmlns:a16="http://schemas.microsoft.com/office/drawing/2014/main" id="{E9CD1AC9-3AAD-4061-9815-CA2A755752E2}"/>
              </a:ext>
              <a:ext uri="{C183D7F6-B498-43B3-948B-1728B52AA6E4}">
                <adec:decorative xmlns:adec="http://schemas.microsoft.com/office/drawing/2017/decorative" val="1"/>
              </a:ext>
            </a:extLst>
          </p:cNvPr>
          <p:cNvGrpSpPr/>
          <p:nvPr/>
        </p:nvGrpSpPr>
        <p:grpSpPr>
          <a:xfrm>
            <a:off x="0" y="0"/>
            <a:ext cx="12192000" cy="6858000"/>
            <a:chOff x="0" y="0"/>
            <a:chExt cx="12192000" cy="6858000"/>
          </a:xfrm>
        </p:grpSpPr>
        <p:sp>
          <p:nvSpPr>
            <p:cNvPr id="92" name="BKG-TP">
              <a:extLst>
                <a:ext uri="{FF2B5EF4-FFF2-40B4-BE49-F238E27FC236}">
                  <a16:creationId xmlns:a16="http://schemas.microsoft.com/office/drawing/2014/main" id="{E0B6FD1A-B839-4C89-A4D5-3B9A5AA24C31}"/>
                </a:ext>
                <a:ext uri="{C183D7F6-B498-43B3-948B-1728B52AA6E4}">
                  <adec:decorative xmlns:adec="http://schemas.microsoft.com/office/drawing/2017/decorative" val="1"/>
                </a:ext>
              </a:extLst>
            </p:cNvPr>
            <p:cNvSpPr/>
            <p:nvPr/>
          </p:nvSpPr>
          <p:spPr>
            <a:xfrm>
              <a:off x="0" y="0"/>
              <a:ext cx="12192000" cy="211421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 name="BKG-BM">
              <a:extLst>
                <a:ext uri="{FF2B5EF4-FFF2-40B4-BE49-F238E27FC236}">
                  <a16:creationId xmlns:a16="http://schemas.microsoft.com/office/drawing/2014/main" id="{71CA29FE-029C-470F-8B2A-DE98B38B26DF}"/>
                </a:ext>
                <a:ext uri="{C183D7F6-B498-43B3-948B-1728B52AA6E4}">
                  <adec:decorative xmlns:adec="http://schemas.microsoft.com/office/drawing/2017/decorative" val="1"/>
                </a:ext>
              </a:extLst>
            </p:cNvPr>
            <p:cNvSpPr/>
            <p:nvPr/>
          </p:nvSpPr>
          <p:spPr>
            <a:xfrm>
              <a:off x="0" y="2114217"/>
              <a:ext cx="12191999" cy="474378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8" name="AWS Logo">
              <a:extLst>
                <a:ext uri="{FF2B5EF4-FFF2-40B4-BE49-F238E27FC236}">
                  <a16:creationId xmlns:a16="http://schemas.microsoft.com/office/drawing/2014/main" id="{8B560738-A5A3-492F-8E11-B91E6716C30C}"/>
                </a:ext>
                <a:ext uri="{C183D7F6-B498-43B3-948B-1728B52AA6E4}">
                  <adec:decorative xmlns:adec="http://schemas.microsoft.com/office/drawing/2017/decorative" val="1"/>
                </a:ext>
              </a:extLst>
            </p:cNvPr>
            <p:cNvPicPr>
              <a:picLocks noSelect="1"/>
            </p:cNvPicPr>
            <p:nvPr/>
          </p:nvPicPr>
          <p:blipFill>
            <a:blip r:embed="rId3">
              <a:extLst>
                <a:ext uri="{96DAC541-7B7A-43D3-8B79-37D633B846F1}">
                  <asvg:svgBlip xmlns:asvg="http://schemas.microsoft.com/office/drawing/2016/SVG/main" r:embed="rId4"/>
                </a:ext>
              </a:extLst>
            </a:blip>
            <a:stretch>
              <a:fillRect/>
            </a:stretch>
          </p:blipFill>
          <p:spPr>
            <a:xfrm>
              <a:off x="11539728" y="252740"/>
              <a:ext cx="366979" cy="219456"/>
            </a:xfrm>
            <a:prstGeom prst="rect">
              <a:avLst/>
            </a:prstGeom>
          </p:spPr>
        </p:pic>
        <p:sp>
          <p:nvSpPr>
            <p:cNvPr id="23" name="Copyright">
              <a:extLst>
                <a:ext uri="{FF2B5EF4-FFF2-40B4-BE49-F238E27FC236}">
                  <a16:creationId xmlns:a16="http://schemas.microsoft.com/office/drawing/2014/main" id="{237945B1-A5DC-4A82-9258-8DC2A3B8CA3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2023, Amazon Web Services, Inc. or its affiliates. All rights reserved.</a:t>
              </a:r>
            </a:p>
          </p:txBody>
        </p:sp>
      </p:grpSp>
      <p:sp>
        <p:nvSpPr>
          <p:cNvPr id="5"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pPr/>
              <a:t>‹Nr.›</a:t>
            </a:fld>
            <a:endParaRPr lang="en-US"/>
          </a:p>
        </p:txBody>
      </p:sp>
      <p:sp>
        <p:nvSpPr>
          <p:cNvPr id="2" name="Question Number">
            <a:extLst>
              <a:ext uri="{FF2B5EF4-FFF2-40B4-BE49-F238E27FC236}">
                <a16:creationId xmlns:a16="http://schemas.microsoft.com/office/drawing/2014/main" id="{1A8961C4-E232-4CFC-9419-572E417488B7}"/>
              </a:ext>
            </a:extLst>
          </p:cNvPr>
          <p:cNvSpPr>
            <a:spLocks noGrp="1"/>
          </p:cNvSpPr>
          <p:nvPr>
            <p:ph type="title" hasCustomPrompt="1"/>
          </p:nvPr>
        </p:nvSpPr>
        <p:spPr>
          <a:xfrm>
            <a:off x="179239" y="179881"/>
            <a:ext cx="11771597" cy="498849"/>
          </a:xfrm>
        </p:spPr>
        <p:txBody>
          <a:bodyPr/>
          <a:lstStyle>
            <a:lvl1pPr>
              <a:defRPr>
                <a:solidFill>
                  <a:schemeClr val="bg1"/>
                </a:solidFill>
              </a:defRPr>
            </a:lvl1pPr>
          </a:lstStyle>
          <a:p>
            <a:r>
              <a:rPr lang="en-US" dirty="0"/>
              <a:t>Question and Responses</a:t>
            </a:r>
          </a:p>
        </p:txBody>
      </p:sp>
      <p:sp>
        <p:nvSpPr>
          <p:cNvPr id="7" name="Question">
            <a:extLst>
              <a:ext uri="{FF2B5EF4-FFF2-40B4-BE49-F238E27FC236}">
                <a16:creationId xmlns:a16="http://schemas.microsoft.com/office/drawing/2014/main" id="{B4965E6E-0F4A-477A-B4B0-DF739088DCEC}"/>
              </a:ext>
            </a:extLst>
          </p:cNvPr>
          <p:cNvSpPr>
            <a:spLocks noGrp="1"/>
          </p:cNvSpPr>
          <p:nvPr>
            <p:ph type="body" idx="1" hasCustomPrompt="1"/>
          </p:nvPr>
        </p:nvSpPr>
        <p:spPr>
          <a:xfrm>
            <a:off x="1" y="697780"/>
            <a:ext cx="12191998" cy="1405081"/>
          </a:xfrm>
          <a:solidFill>
            <a:schemeClr val="accent1"/>
          </a:solidFill>
        </p:spPr>
        <p:txBody>
          <a:bodyPr lIns="228600" tIns="0" rIns="182880" bIns="0">
            <a:normAutofit/>
          </a:bodyPr>
          <a:lstStyle>
            <a:lvl1pPr marL="0" marR="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sz="2000">
                <a:solidFill>
                  <a:schemeClr val="bg1"/>
                </a:solidFill>
              </a:defRPr>
            </a:lvl1pPr>
          </a:lstStyle>
          <a:p>
            <a:pPr marL="0" marR="0" lvl="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a:pPr>
            <a:r>
              <a:rPr lang="en-US" dirty="0"/>
              <a:t>Enter question – 4 responses can only have 1 correct response; 5 responses must have 2 correct responses; 6 responses must have 3 correct responses.</a:t>
            </a:r>
          </a:p>
        </p:txBody>
      </p:sp>
      <p:sp>
        <p:nvSpPr>
          <p:cNvPr id="3" name="Choice Header">
            <a:extLst>
              <a:ext uri="{FF2B5EF4-FFF2-40B4-BE49-F238E27FC236}">
                <a16:creationId xmlns:a16="http://schemas.microsoft.com/office/drawing/2014/main" id="{819C768D-12EC-41EC-9F85-ED13A7CA6D52}"/>
              </a:ext>
            </a:extLst>
          </p:cNvPr>
          <p:cNvSpPr>
            <a:spLocks noGrp="1"/>
          </p:cNvSpPr>
          <p:nvPr>
            <p:ph type="subTitle" idx="13" hasCustomPrompt="1"/>
          </p:nvPr>
        </p:nvSpPr>
        <p:spPr>
          <a:xfrm>
            <a:off x="0" y="2109788"/>
            <a:ext cx="887413" cy="317500"/>
          </a:xfrm>
          <a:solidFill>
            <a:schemeClr val="accent2"/>
          </a:solidFill>
          <a:ln>
            <a:noFill/>
          </a:ln>
        </p:spPr>
        <p:txBody>
          <a:bodyPr lIns="0" rIns="0">
            <a:noAutofit/>
          </a:bodyPr>
          <a:lstStyle>
            <a:lvl1pPr marL="0" indent="0" algn="ctr">
              <a:buNone/>
              <a:defRPr sz="1800">
                <a:solidFill>
                  <a:schemeClr val="tx2"/>
                </a:solidFill>
              </a:defRPr>
            </a:lvl1pPr>
          </a:lstStyle>
          <a:p>
            <a:pPr lvl="0"/>
            <a:r>
              <a:rPr lang="en-US" dirty="0"/>
              <a:t>Choice</a:t>
            </a:r>
          </a:p>
        </p:txBody>
      </p:sp>
      <p:sp>
        <p:nvSpPr>
          <p:cNvPr id="4" name="Response Header">
            <a:extLst>
              <a:ext uri="{FF2B5EF4-FFF2-40B4-BE49-F238E27FC236}">
                <a16:creationId xmlns:a16="http://schemas.microsoft.com/office/drawing/2014/main" id="{AFAAB670-BBCA-4429-9F6C-C9ABD61E6B0C}"/>
              </a:ext>
            </a:extLst>
          </p:cNvPr>
          <p:cNvSpPr>
            <a:spLocks noGrp="1"/>
          </p:cNvSpPr>
          <p:nvPr>
            <p:ph type="subTitle" idx="14" hasCustomPrompt="1"/>
          </p:nvPr>
        </p:nvSpPr>
        <p:spPr>
          <a:xfrm>
            <a:off x="907950" y="2109788"/>
            <a:ext cx="11284050" cy="317500"/>
          </a:xfrm>
          <a:solidFill>
            <a:schemeClr val="accent2"/>
          </a:solidFill>
          <a:ln>
            <a:noFill/>
          </a:ln>
        </p:spPr>
        <p:txBody>
          <a:bodyPr lIns="91440" rIns="0">
            <a:noAutofit/>
          </a:bodyPr>
          <a:lstStyle>
            <a:lvl1pPr marL="0" indent="0" algn="l">
              <a:buNone/>
              <a:defRPr sz="1800">
                <a:solidFill>
                  <a:schemeClr val="tx2"/>
                </a:solidFill>
              </a:defRPr>
            </a:lvl1pPr>
          </a:lstStyle>
          <a:p>
            <a:pPr lvl="0"/>
            <a:r>
              <a:rPr lang="en-US" dirty="0"/>
              <a:t>Response</a:t>
            </a:r>
          </a:p>
        </p:txBody>
      </p:sp>
      <p:sp>
        <p:nvSpPr>
          <p:cNvPr id="9" name="First Resp #">
            <a:extLst>
              <a:ext uri="{FF2B5EF4-FFF2-40B4-BE49-F238E27FC236}">
                <a16:creationId xmlns:a16="http://schemas.microsoft.com/office/drawing/2014/main" id="{B4EC449C-918E-4AF9-9E90-0E8D47CF3DD9}"/>
              </a:ext>
            </a:extLst>
          </p:cNvPr>
          <p:cNvSpPr>
            <a:spLocks noGrp="1"/>
          </p:cNvSpPr>
          <p:nvPr>
            <p:ph type="body" idx="2" hasCustomPrompt="1"/>
          </p:nvPr>
        </p:nvSpPr>
        <p:spPr>
          <a:xfrm>
            <a:off x="1" y="2427252"/>
            <a:ext cx="888136" cy="640080"/>
          </a:xfrm>
          <a:noFill/>
          <a:ln>
            <a:noFill/>
          </a:ln>
        </p:spPr>
        <p:txBody>
          <a:bodyPr lIns="0" tIns="0" rIns="0" bIns="0" anchor="ctr"/>
          <a:lstStyle>
            <a:lvl1pPr marL="0" indent="0" algn="ctr">
              <a:spcBef>
                <a:spcPts val="0"/>
              </a:spcBef>
              <a:spcAft>
                <a:spcPts val="0"/>
              </a:spcAft>
              <a:buNone/>
              <a:defRPr sz="2000">
                <a:solidFill>
                  <a:schemeClr val="tx2"/>
                </a:solidFill>
                <a:latin typeface="+mj-lt"/>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a:t>
            </a:r>
          </a:p>
        </p:txBody>
      </p:sp>
      <p:sp>
        <p:nvSpPr>
          <p:cNvPr id="8" name="First Resp Text">
            <a:extLst>
              <a:ext uri="{FF2B5EF4-FFF2-40B4-BE49-F238E27FC236}">
                <a16:creationId xmlns:a16="http://schemas.microsoft.com/office/drawing/2014/main" id="{35CD1FAE-5D7E-4F04-B017-89D4732E2444}"/>
              </a:ext>
            </a:extLst>
          </p:cNvPr>
          <p:cNvSpPr>
            <a:spLocks noGrp="1"/>
          </p:cNvSpPr>
          <p:nvPr>
            <p:ph type="body" idx="3" hasCustomPrompt="1"/>
          </p:nvPr>
        </p:nvSpPr>
        <p:spPr>
          <a:xfrm>
            <a:off x="907950" y="2427252"/>
            <a:ext cx="11233250" cy="640080"/>
          </a:xfrm>
          <a:solidFill>
            <a:schemeClr val="bg1"/>
          </a:solidFill>
          <a:ln>
            <a:solidFill>
              <a:schemeClr val="bg1"/>
            </a:solidFill>
          </a:ln>
        </p:spPr>
        <p:txBody>
          <a:bodyPr lIns="91440" tIns="0" rIns="0" bIns="0" anchor="ctr"/>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Value</a:t>
            </a:r>
          </a:p>
        </p:txBody>
      </p:sp>
      <p:sp>
        <p:nvSpPr>
          <p:cNvPr id="32" name="Second Resp #">
            <a:extLst>
              <a:ext uri="{FF2B5EF4-FFF2-40B4-BE49-F238E27FC236}">
                <a16:creationId xmlns:a16="http://schemas.microsoft.com/office/drawing/2014/main" id="{05FFB414-A546-4A6C-B7E8-B6D9C7AC88C9}"/>
              </a:ext>
            </a:extLst>
          </p:cNvPr>
          <p:cNvSpPr>
            <a:spLocks noGrp="1"/>
          </p:cNvSpPr>
          <p:nvPr>
            <p:ph type="body" idx="4" hasCustomPrompt="1"/>
          </p:nvPr>
        </p:nvSpPr>
        <p:spPr>
          <a:xfrm>
            <a:off x="1" y="3100734"/>
            <a:ext cx="888136" cy="640080"/>
          </a:xfrm>
          <a:noFill/>
          <a:ln>
            <a:noFill/>
          </a:ln>
        </p:spPr>
        <p:txBody>
          <a:bodyPr lIns="0" tIns="0" rIns="0" bIns="0" anchor="ctr"/>
          <a:lstStyle>
            <a:lvl1pPr marL="0" indent="0" algn="ctr">
              <a:spcBef>
                <a:spcPts val="0"/>
              </a:spcBef>
              <a:spcAft>
                <a:spcPts val="0"/>
              </a:spcAft>
              <a:buNone/>
              <a:defRPr sz="2000">
                <a:solidFill>
                  <a:schemeClr val="tx2"/>
                </a:solidFill>
                <a:latin typeface="+mj-lt"/>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a:t>
            </a:r>
          </a:p>
        </p:txBody>
      </p:sp>
      <p:sp>
        <p:nvSpPr>
          <p:cNvPr id="10" name="Second Resp Text">
            <a:extLst>
              <a:ext uri="{FF2B5EF4-FFF2-40B4-BE49-F238E27FC236}">
                <a16:creationId xmlns:a16="http://schemas.microsoft.com/office/drawing/2014/main" id="{840EA72F-053D-43C4-A0AA-4F71D345F1E1}"/>
              </a:ext>
            </a:extLst>
          </p:cNvPr>
          <p:cNvSpPr>
            <a:spLocks noGrp="1"/>
          </p:cNvSpPr>
          <p:nvPr>
            <p:ph type="body" idx="5" hasCustomPrompt="1"/>
          </p:nvPr>
        </p:nvSpPr>
        <p:spPr>
          <a:xfrm>
            <a:off x="907950" y="3100734"/>
            <a:ext cx="11233250" cy="640080"/>
          </a:xfrm>
          <a:solidFill>
            <a:schemeClr val="bg1"/>
          </a:solidFill>
          <a:ln>
            <a:solidFill>
              <a:schemeClr val="bg1"/>
            </a:solidFill>
          </a:ln>
        </p:spPr>
        <p:txBody>
          <a:bodyPr lIns="91440" tIns="0" rIns="0" bIns="0" anchor="ctr"/>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Value</a:t>
            </a:r>
          </a:p>
        </p:txBody>
      </p:sp>
      <p:sp>
        <p:nvSpPr>
          <p:cNvPr id="38" name="Third Resp #">
            <a:extLst>
              <a:ext uri="{FF2B5EF4-FFF2-40B4-BE49-F238E27FC236}">
                <a16:creationId xmlns:a16="http://schemas.microsoft.com/office/drawing/2014/main" id="{F00955FE-A162-474C-BFF8-0AB0FBF10130}"/>
              </a:ext>
            </a:extLst>
          </p:cNvPr>
          <p:cNvSpPr>
            <a:spLocks noGrp="1"/>
          </p:cNvSpPr>
          <p:nvPr>
            <p:ph type="body" idx="6" hasCustomPrompt="1"/>
          </p:nvPr>
        </p:nvSpPr>
        <p:spPr>
          <a:xfrm>
            <a:off x="1" y="3774216"/>
            <a:ext cx="888136" cy="640080"/>
          </a:xfrm>
          <a:noFill/>
          <a:ln>
            <a:noFill/>
          </a:ln>
        </p:spPr>
        <p:txBody>
          <a:bodyPr lIns="0" tIns="0" rIns="0" bIns="0" anchor="ctr"/>
          <a:lstStyle>
            <a:lvl1pPr marL="0" indent="0" algn="ctr">
              <a:spcBef>
                <a:spcPts val="0"/>
              </a:spcBef>
              <a:spcAft>
                <a:spcPts val="0"/>
              </a:spcAft>
              <a:buNone/>
              <a:defRPr sz="2000">
                <a:solidFill>
                  <a:schemeClr val="tx2"/>
                </a:solidFill>
                <a:latin typeface="+mj-lt"/>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a:t>
            </a:r>
          </a:p>
        </p:txBody>
      </p:sp>
      <p:sp>
        <p:nvSpPr>
          <p:cNvPr id="35" name="Third Resp Text">
            <a:extLst>
              <a:ext uri="{FF2B5EF4-FFF2-40B4-BE49-F238E27FC236}">
                <a16:creationId xmlns:a16="http://schemas.microsoft.com/office/drawing/2014/main" id="{55974934-D7D0-4C4C-B76C-558C1028590E}"/>
              </a:ext>
            </a:extLst>
          </p:cNvPr>
          <p:cNvSpPr>
            <a:spLocks noGrp="1"/>
          </p:cNvSpPr>
          <p:nvPr>
            <p:ph type="body" idx="7" hasCustomPrompt="1"/>
          </p:nvPr>
        </p:nvSpPr>
        <p:spPr>
          <a:xfrm>
            <a:off x="907950" y="3774216"/>
            <a:ext cx="11233250" cy="640080"/>
          </a:xfrm>
          <a:solidFill>
            <a:schemeClr val="bg1"/>
          </a:solidFill>
          <a:ln>
            <a:solidFill>
              <a:schemeClr val="bg1"/>
            </a:solidFill>
          </a:ln>
        </p:spPr>
        <p:txBody>
          <a:bodyPr lIns="91440" tIns="0" rIns="0" bIns="0" anchor="ctr"/>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Value</a:t>
            </a:r>
          </a:p>
        </p:txBody>
      </p:sp>
      <p:sp>
        <p:nvSpPr>
          <p:cNvPr id="42" name="Fourth Resp #">
            <a:extLst>
              <a:ext uri="{FF2B5EF4-FFF2-40B4-BE49-F238E27FC236}">
                <a16:creationId xmlns:a16="http://schemas.microsoft.com/office/drawing/2014/main" id="{9A682F4A-836A-42BD-B18F-482CDD9FE392}"/>
              </a:ext>
            </a:extLst>
          </p:cNvPr>
          <p:cNvSpPr>
            <a:spLocks noGrp="1"/>
          </p:cNvSpPr>
          <p:nvPr>
            <p:ph type="body" idx="8" hasCustomPrompt="1"/>
          </p:nvPr>
        </p:nvSpPr>
        <p:spPr>
          <a:xfrm>
            <a:off x="1" y="4447698"/>
            <a:ext cx="888136" cy="640080"/>
          </a:xfrm>
          <a:noFill/>
          <a:ln>
            <a:noFill/>
          </a:ln>
        </p:spPr>
        <p:txBody>
          <a:bodyPr lIns="0" tIns="0" rIns="0" bIns="0" anchor="ctr"/>
          <a:lstStyle>
            <a:lvl1pPr marL="0" indent="0" algn="ctr">
              <a:spcBef>
                <a:spcPts val="0"/>
              </a:spcBef>
              <a:spcAft>
                <a:spcPts val="0"/>
              </a:spcAft>
              <a:buNone/>
              <a:defRPr sz="2000">
                <a:solidFill>
                  <a:schemeClr val="tx2"/>
                </a:solidFill>
                <a:latin typeface="+mj-lt"/>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a:t>
            </a:r>
          </a:p>
        </p:txBody>
      </p:sp>
      <p:sp>
        <p:nvSpPr>
          <p:cNvPr id="41" name="Fourth Resp Text">
            <a:extLst>
              <a:ext uri="{FF2B5EF4-FFF2-40B4-BE49-F238E27FC236}">
                <a16:creationId xmlns:a16="http://schemas.microsoft.com/office/drawing/2014/main" id="{2A075B8F-DFA0-46B1-A70C-B12937892D4B}"/>
              </a:ext>
            </a:extLst>
          </p:cNvPr>
          <p:cNvSpPr>
            <a:spLocks noGrp="1"/>
          </p:cNvSpPr>
          <p:nvPr>
            <p:ph type="body" idx="9" hasCustomPrompt="1"/>
          </p:nvPr>
        </p:nvSpPr>
        <p:spPr>
          <a:xfrm>
            <a:off x="907950" y="4447698"/>
            <a:ext cx="11233250" cy="640080"/>
          </a:xfrm>
          <a:solidFill>
            <a:schemeClr val="bg1"/>
          </a:solidFill>
          <a:ln>
            <a:solidFill>
              <a:schemeClr val="bg1"/>
            </a:solidFill>
          </a:ln>
        </p:spPr>
        <p:txBody>
          <a:bodyPr lIns="91440" tIns="0" rIns="0" bIns="0" anchor="ctr"/>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Value</a:t>
            </a:r>
          </a:p>
        </p:txBody>
      </p:sp>
      <p:sp>
        <p:nvSpPr>
          <p:cNvPr id="44" name="Fifth Resp #">
            <a:extLst>
              <a:ext uri="{FF2B5EF4-FFF2-40B4-BE49-F238E27FC236}">
                <a16:creationId xmlns:a16="http://schemas.microsoft.com/office/drawing/2014/main" id="{B3A4AC8A-DBAB-477E-8F79-6EFB6340CE48}"/>
              </a:ext>
            </a:extLst>
          </p:cNvPr>
          <p:cNvSpPr>
            <a:spLocks noGrp="1"/>
          </p:cNvSpPr>
          <p:nvPr>
            <p:ph type="body" idx="10" hasCustomPrompt="1"/>
          </p:nvPr>
        </p:nvSpPr>
        <p:spPr>
          <a:xfrm>
            <a:off x="1" y="5121180"/>
            <a:ext cx="888136" cy="640080"/>
          </a:xfrm>
          <a:noFill/>
          <a:ln>
            <a:noFill/>
          </a:ln>
        </p:spPr>
        <p:txBody>
          <a:bodyPr lIns="0" tIns="0" rIns="0" bIns="0" anchor="ctr"/>
          <a:lstStyle>
            <a:lvl1pPr marL="0" indent="0" algn="ctr">
              <a:spcBef>
                <a:spcPts val="0"/>
              </a:spcBef>
              <a:spcAft>
                <a:spcPts val="0"/>
              </a:spcAft>
              <a:buNone/>
              <a:defRPr sz="2000">
                <a:solidFill>
                  <a:schemeClr val="tx2"/>
                </a:solidFill>
                <a:latin typeface="+mj-lt"/>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a:t>
            </a:r>
          </a:p>
        </p:txBody>
      </p:sp>
      <p:sp>
        <p:nvSpPr>
          <p:cNvPr id="43" name="Fifth Resp Text">
            <a:extLst>
              <a:ext uri="{FF2B5EF4-FFF2-40B4-BE49-F238E27FC236}">
                <a16:creationId xmlns:a16="http://schemas.microsoft.com/office/drawing/2014/main" id="{0B4A450D-E822-44AA-8298-11D531D74483}"/>
              </a:ext>
            </a:extLst>
          </p:cNvPr>
          <p:cNvSpPr>
            <a:spLocks noGrp="1"/>
          </p:cNvSpPr>
          <p:nvPr>
            <p:ph type="body" idx="11" hasCustomPrompt="1"/>
          </p:nvPr>
        </p:nvSpPr>
        <p:spPr>
          <a:xfrm>
            <a:off x="907950" y="5121180"/>
            <a:ext cx="11233250" cy="640080"/>
          </a:xfrm>
          <a:solidFill>
            <a:schemeClr val="bg1"/>
          </a:solidFill>
          <a:ln>
            <a:solidFill>
              <a:schemeClr val="bg1"/>
            </a:solidFill>
          </a:ln>
        </p:spPr>
        <p:txBody>
          <a:bodyPr lIns="91440" tIns="0" rIns="0" bIns="0" anchor="ctr"/>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Value</a:t>
            </a:r>
          </a:p>
        </p:txBody>
      </p:sp>
      <p:sp>
        <p:nvSpPr>
          <p:cNvPr id="46" name="Sixth Resp #">
            <a:extLst>
              <a:ext uri="{FF2B5EF4-FFF2-40B4-BE49-F238E27FC236}">
                <a16:creationId xmlns:a16="http://schemas.microsoft.com/office/drawing/2014/main" id="{4075988B-8657-4CA4-A4CB-EAEA7B298681}"/>
              </a:ext>
            </a:extLst>
          </p:cNvPr>
          <p:cNvSpPr>
            <a:spLocks noGrp="1"/>
          </p:cNvSpPr>
          <p:nvPr>
            <p:ph type="body" idx="12" hasCustomPrompt="1"/>
          </p:nvPr>
        </p:nvSpPr>
        <p:spPr>
          <a:xfrm>
            <a:off x="1" y="5794664"/>
            <a:ext cx="888136" cy="640080"/>
          </a:xfrm>
          <a:noFill/>
          <a:ln>
            <a:noFill/>
          </a:ln>
        </p:spPr>
        <p:txBody>
          <a:bodyPr lIns="0" tIns="0" rIns="0" bIns="0" anchor="ctr"/>
          <a:lstStyle>
            <a:lvl1pPr marL="0" indent="0" algn="ctr">
              <a:spcBef>
                <a:spcPts val="0"/>
              </a:spcBef>
              <a:spcAft>
                <a:spcPts val="0"/>
              </a:spcAft>
              <a:buNone/>
              <a:defRPr sz="2000">
                <a:solidFill>
                  <a:schemeClr val="tx2"/>
                </a:solidFill>
                <a:latin typeface="+mj-lt"/>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a:t>
            </a:r>
          </a:p>
        </p:txBody>
      </p:sp>
      <p:sp>
        <p:nvSpPr>
          <p:cNvPr id="45" name="Sixth Resp Text">
            <a:extLst>
              <a:ext uri="{FF2B5EF4-FFF2-40B4-BE49-F238E27FC236}">
                <a16:creationId xmlns:a16="http://schemas.microsoft.com/office/drawing/2014/main" id="{327445DD-9D42-491C-969B-C7919BE2E3F0}"/>
              </a:ext>
            </a:extLst>
          </p:cNvPr>
          <p:cNvSpPr>
            <a:spLocks noGrp="1"/>
          </p:cNvSpPr>
          <p:nvPr>
            <p:ph type="body" idx="13" hasCustomPrompt="1"/>
          </p:nvPr>
        </p:nvSpPr>
        <p:spPr>
          <a:xfrm>
            <a:off x="907950" y="5794664"/>
            <a:ext cx="11233250" cy="640080"/>
          </a:xfrm>
          <a:solidFill>
            <a:schemeClr val="bg1"/>
          </a:solidFill>
          <a:ln>
            <a:solidFill>
              <a:schemeClr val="bg1"/>
            </a:solidFill>
          </a:ln>
        </p:spPr>
        <p:txBody>
          <a:bodyPr lIns="91440" tIns="0" rIns="0" bIns="0" anchor="ctr"/>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Value</a:t>
            </a:r>
          </a:p>
        </p:txBody>
      </p:sp>
    </p:spTree>
    <p:custDataLst>
      <p:tags r:id="rId1"/>
    </p:custDataLst>
    <p:extLst>
      <p:ext uri="{BB962C8B-B14F-4D97-AF65-F5344CB8AC3E}">
        <p14:creationId xmlns:p14="http://schemas.microsoft.com/office/powerpoint/2010/main" val="982501106"/>
      </p:ext>
    </p:extLst>
  </p:cSld>
  <p:clrMapOvr>
    <a:masterClrMapping/>
  </p:clrMapOvr>
  <p:hf hdr="0" ftr="0" dt="0"/>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p:cSld name="KC-Horizontal-Answer">
    <p:bg>
      <p:bgPr>
        <a:solidFill>
          <a:schemeClr val="bg1"/>
        </a:solidFill>
        <a:effectLst/>
      </p:bgPr>
    </p:bg>
    <p:spTree>
      <p:nvGrpSpPr>
        <p:cNvPr id="1" name=""/>
        <p:cNvGrpSpPr/>
        <p:nvPr/>
      </p:nvGrpSpPr>
      <p:grpSpPr>
        <a:xfrm>
          <a:off x="0" y="0"/>
          <a:ext cx="0" cy="0"/>
          <a:chOff x="0" y="0"/>
          <a:chExt cx="0" cy="0"/>
        </a:xfrm>
      </p:grpSpPr>
      <p:grpSp>
        <p:nvGrpSpPr>
          <p:cNvPr id="5" name="Background Images">
            <a:extLst>
              <a:ext uri="{FF2B5EF4-FFF2-40B4-BE49-F238E27FC236}">
                <a16:creationId xmlns:a16="http://schemas.microsoft.com/office/drawing/2014/main" id="{9AC63EDD-BEE2-404E-8399-2AA11023CDAB}"/>
              </a:ext>
            </a:extLst>
          </p:cNvPr>
          <p:cNvGrpSpPr/>
          <p:nvPr/>
        </p:nvGrpSpPr>
        <p:grpSpPr>
          <a:xfrm>
            <a:off x="0" y="0"/>
            <a:ext cx="12192000" cy="6858000"/>
            <a:chOff x="0" y="0"/>
            <a:chExt cx="12192000" cy="6858000"/>
          </a:xfrm>
        </p:grpSpPr>
        <p:sp>
          <p:nvSpPr>
            <p:cNvPr id="92" name="BKG-TP">
              <a:extLst>
                <a:ext uri="{FF2B5EF4-FFF2-40B4-BE49-F238E27FC236}">
                  <a16:creationId xmlns:a16="http://schemas.microsoft.com/office/drawing/2014/main" id="{7A68BE18-C9FD-4D64-BD55-20302868F06E}"/>
                </a:ext>
                <a:ext uri="{C183D7F6-B498-43B3-948B-1728B52AA6E4}">
                  <adec:decorative xmlns:adec="http://schemas.microsoft.com/office/drawing/2017/decorative" val="1"/>
                </a:ext>
              </a:extLst>
            </p:cNvPr>
            <p:cNvSpPr/>
            <p:nvPr/>
          </p:nvSpPr>
          <p:spPr>
            <a:xfrm>
              <a:off x="0" y="0"/>
              <a:ext cx="12192000" cy="211421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 name="BKG-BM">
              <a:extLst>
                <a:ext uri="{FF2B5EF4-FFF2-40B4-BE49-F238E27FC236}">
                  <a16:creationId xmlns:a16="http://schemas.microsoft.com/office/drawing/2014/main" id="{31622DCA-CB0C-4601-9C65-55CE8CDC7503}"/>
                </a:ext>
                <a:ext uri="{C183D7F6-B498-43B3-948B-1728B52AA6E4}">
                  <adec:decorative xmlns:adec="http://schemas.microsoft.com/office/drawing/2017/decorative" val="1"/>
                </a:ext>
              </a:extLst>
            </p:cNvPr>
            <p:cNvSpPr/>
            <p:nvPr/>
          </p:nvSpPr>
          <p:spPr>
            <a:xfrm>
              <a:off x="0" y="2114217"/>
              <a:ext cx="12191999" cy="474378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5" name="AWS Logo">
              <a:extLst>
                <a:ext uri="{FF2B5EF4-FFF2-40B4-BE49-F238E27FC236}">
                  <a16:creationId xmlns:a16="http://schemas.microsoft.com/office/drawing/2014/main" id="{18A3C304-3B7F-434E-99A7-8B8C386B4EFC}"/>
                </a:ext>
                <a:ext uri="{C183D7F6-B498-43B3-948B-1728B52AA6E4}">
                  <adec:decorative xmlns:adec="http://schemas.microsoft.com/office/drawing/2017/decorative" val="1"/>
                </a:ext>
              </a:extLst>
            </p:cNvPr>
            <p:cNvPicPr>
              <a:picLocks noSelect="1"/>
            </p:cNvPicPr>
            <p:nvPr/>
          </p:nvPicPr>
          <p:blipFill>
            <a:blip r:embed="rId3">
              <a:extLst>
                <a:ext uri="{96DAC541-7B7A-43D3-8B79-37D633B846F1}">
                  <asvg:svgBlip xmlns:asvg="http://schemas.microsoft.com/office/drawing/2016/SVG/main" r:embed="rId4"/>
                </a:ext>
              </a:extLst>
            </a:blip>
            <a:stretch>
              <a:fillRect/>
            </a:stretch>
          </p:blipFill>
          <p:spPr>
            <a:xfrm>
              <a:off x="11536233" y="252740"/>
              <a:ext cx="366979" cy="219456"/>
            </a:xfrm>
            <a:prstGeom prst="rect">
              <a:avLst/>
            </a:prstGeom>
          </p:spPr>
        </p:pic>
        <p:sp>
          <p:nvSpPr>
            <p:cNvPr id="23" name="Copyright">
              <a:extLst>
                <a:ext uri="{FF2B5EF4-FFF2-40B4-BE49-F238E27FC236}">
                  <a16:creationId xmlns:a16="http://schemas.microsoft.com/office/drawing/2014/main" id="{237945B1-A5DC-4A82-9258-8DC2A3B8CA3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2023, Amazon Web Services, Inc. or its affiliates. All rights reserved.</a:t>
              </a:r>
            </a:p>
          </p:txBody>
        </p:sp>
      </p:grpSp>
      <p:sp>
        <p:nvSpPr>
          <p:cNvPr id="4"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pPr/>
              <a:t>‹Nr.›</a:t>
            </a:fld>
            <a:endParaRPr lang="en-US"/>
          </a:p>
        </p:txBody>
      </p:sp>
      <p:sp>
        <p:nvSpPr>
          <p:cNvPr id="2" name="Answer Number">
            <a:extLst>
              <a:ext uri="{FF2B5EF4-FFF2-40B4-BE49-F238E27FC236}">
                <a16:creationId xmlns:a16="http://schemas.microsoft.com/office/drawing/2014/main" id="{1A8961C4-E232-4CFC-9419-572E417488B7}"/>
              </a:ext>
            </a:extLst>
          </p:cNvPr>
          <p:cNvSpPr>
            <a:spLocks noGrp="1"/>
          </p:cNvSpPr>
          <p:nvPr>
            <p:ph type="title" hasCustomPrompt="1"/>
          </p:nvPr>
        </p:nvSpPr>
        <p:spPr>
          <a:xfrm>
            <a:off x="179239" y="179881"/>
            <a:ext cx="11771597" cy="498849"/>
          </a:xfrm>
        </p:spPr>
        <p:txBody>
          <a:bodyPr/>
          <a:lstStyle>
            <a:lvl1pPr>
              <a:defRPr>
                <a:solidFill>
                  <a:schemeClr val="bg1"/>
                </a:solidFill>
              </a:defRPr>
            </a:lvl1pPr>
          </a:lstStyle>
          <a:p>
            <a:r>
              <a:rPr lang="en-US" dirty="0"/>
              <a:t>Answer and explanation</a:t>
            </a:r>
          </a:p>
        </p:txBody>
      </p:sp>
      <p:sp>
        <p:nvSpPr>
          <p:cNvPr id="7" name="Question">
            <a:extLst>
              <a:ext uri="{FF2B5EF4-FFF2-40B4-BE49-F238E27FC236}">
                <a16:creationId xmlns:a16="http://schemas.microsoft.com/office/drawing/2014/main" id="{B4965E6E-0F4A-477A-B4B0-DF739088DCEC}"/>
              </a:ext>
            </a:extLst>
          </p:cNvPr>
          <p:cNvSpPr>
            <a:spLocks noGrp="1"/>
          </p:cNvSpPr>
          <p:nvPr>
            <p:ph type="body" idx="1" hasCustomPrompt="1"/>
          </p:nvPr>
        </p:nvSpPr>
        <p:spPr>
          <a:xfrm>
            <a:off x="1" y="697780"/>
            <a:ext cx="12191998" cy="1405081"/>
          </a:xfrm>
          <a:solidFill>
            <a:schemeClr val="accent1"/>
          </a:solidFill>
        </p:spPr>
        <p:txBody>
          <a:bodyPr lIns="228600" tIns="0" rIns="182880" bIns="0">
            <a:normAutofit/>
          </a:bodyPr>
          <a:lstStyle>
            <a:lvl1pPr marL="0" marR="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sz="2000">
                <a:solidFill>
                  <a:schemeClr val="bg1"/>
                </a:solidFill>
              </a:defRPr>
            </a:lvl1pPr>
          </a:lstStyle>
          <a:p>
            <a:pPr marL="0" marR="0" lvl="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a:pPr>
            <a:r>
              <a:rPr lang="en-US" dirty="0"/>
              <a:t>Enter question – 4 responses can only have 1 correct response; 5 responses must have 2 correct responses; 6 responses must have 3 correct responses.</a:t>
            </a:r>
          </a:p>
        </p:txBody>
      </p:sp>
      <p:sp>
        <p:nvSpPr>
          <p:cNvPr id="3" name="Answer Header">
            <a:extLst>
              <a:ext uri="{FF2B5EF4-FFF2-40B4-BE49-F238E27FC236}">
                <a16:creationId xmlns:a16="http://schemas.microsoft.com/office/drawing/2014/main" id="{4CF18732-63A0-43A6-B5E9-C4F74190ED76}"/>
              </a:ext>
            </a:extLst>
          </p:cNvPr>
          <p:cNvSpPr>
            <a:spLocks noGrp="1"/>
          </p:cNvSpPr>
          <p:nvPr>
            <p:ph type="subTitle" idx="4" hasCustomPrompt="1"/>
          </p:nvPr>
        </p:nvSpPr>
        <p:spPr>
          <a:xfrm>
            <a:off x="0" y="2114550"/>
            <a:ext cx="12192000" cy="400050"/>
          </a:xfrm>
          <a:solidFill>
            <a:schemeClr val="accent2"/>
          </a:solidFill>
        </p:spPr>
        <p:txBody>
          <a:bodyPr lIns="228600">
            <a:noAutofit/>
          </a:bodyPr>
          <a:lstStyle>
            <a:lvl1pPr marL="0" indent="0">
              <a:buNone/>
              <a:defRPr sz="2000"/>
            </a:lvl1pPr>
          </a:lstStyle>
          <a:p>
            <a:pPr lvl="0"/>
            <a:r>
              <a:rPr lang="en-US" dirty="0"/>
              <a:t>Enter “The correct response is x”</a:t>
            </a:r>
          </a:p>
        </p:txBody>
      </p:sp>
      <p:sp>
        <p:nvSpPr>
          <p:cNvPr id="8" name="Answer Text">
            <a:extLst>
              <a:ext uri="{FF2B5EF4-FFF2-40B4-BE49-F238E27FC236}">
                <a16:creationId xmlns:a16="http://schemas.microsoft.com/office/drawing/2014/main" id="{35CD1FAE-5D7E-4F04-B017-89D4732E2444}"/>
              </a:ext>
            </a:extLst>
          </p:cNvPr>
          <p:cNvSpPr>
            <a:spLocks noGrp="1"/>
          </p:cNvSpPr>
          <p:nvPr>
            <p:ph type="body" idx="2" hasCustomPrompt="1"/>
          </p:nvPr>
        </p:nvSpPr>
        <p:spPr>
          <a:xfrm>
            <a:off x="907950" y="2427252"/>
            <a:ext cx="11245989" cy="4007816"/>
          </a:xfrm>
          <a:solidFill>
            <a:schemeClr val="bg1"/>
          </a:solidFill>
          <a:ln>
            <a:noFill/>
          </a:ln>
        </p:spPr>
        <p:txBody>
          <a:bodyPr lIns="91440" tIns="91440" rIns="182880" bIns="0" anchor="t"/>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Enter a description of the correct and incorrect responses.</a:t>
            </a:r>
          </a:p>
        </p:txBody>
      </p:sp>
    </p:spTree>
    <p:custDataLst>
      <p:tags r:id="rId1"/>
    </p:custDataLst>
    <p:extLst>
      <p:ext uri="{BB962C8B-B14F-4D97-AF65-F5344CB8AC3E}">
        <p14:creationId xmlns:p14="http://schemas.microsoft.com/office/powerpoint/2010/main" val="1345885311"/>
      </p:ext>
    </p:extLst>
  </p:cSld>
  <p:clrMapOvr>
    <a:masterClrMapping/>
  </p:clrMapOvr>
  <p:hf hdr="0" ftr="0" dt="0"/>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p:cSld name="Title and Vertical Text">
    <p:bg>
      <p:bgPr>
        <a:solidFill>
          <a:schemeClr val="bg1"/>
        </a:solidFill>
        <a:effectLst/>
      </p:bgPr>
    </p:bg>
    <p:spTree>
      <p:nvGrpSpPr>
        <p:cNvPr id="1" name=""/>
        <p:cNvGrpSpPr/>
        <p:nvPr/>
      </p:nvGrpSpPr>
      <p:grpSpPr>
        <a:xfrm>
          <a:off x="0" y="0"/>
          <a:ext cx="0" cy="0"/>
          <a:chOff x="0" y="0"/>
          <a:chExt cx="0" cy="0"/>
        </a:xfrm>
      </p:grpSpPr>
      <p:sp>
        <p:nvSpPr>
          <p:cNvPr id="9" name="Copyright">
            <a:extLst>
              <a:ext uri="{FF2B5EF4-FFF2-40B4-BE49-F238E27FC236}">
                <a16:creationId xmlns:a16="http://schemas.microsoft.com/office/drawing/2014/main" id="{962C3F25-041D-4E5B-839E-FBB5D7B91A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2023, Amazon Web Services, Inc. or its affiliates. All rights reserved.</a:t>
            </a:r>
          </a:p>
        </p:txBody>
      </p:sp>
      <p:sp>
        <p:nvSpPr>
          <p:cNvPr id="3"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pPr/>
              <a:t>‹Nr.›</a:t>
            </a:fld>
            <a:endParaRPr lang="en-US"/>
          </a:p>
        </p:txBody>
      </p:sp>
      <p:sp>
        <p:nvSpPr>
          <p:cNvPr id="2" name="Title">
            <a:extLst>
              <a:ext uri="{FF2B5EF4-FFF2-40B4-BE49-F238E27FC236}">
                <a16:creationId xmlns:a16="http://schemas.microsoft.com/office/drawing/2014/main" id="{9A1AD47A-644D-4968-9CC8-C9014D5497DB}"/>
              </a:ext>
            </a:extLst>
          </p:cNvPr>
          <p:cNvSpPr>
            <a:spLocks noGrp="1"/>
          </p:cNvSpPr>
          <p:nvPr>
            <p:ph type="title" hasCustomPrompt="1"/>
          </p:nvPr>
        </p:nvSpPr>
        <p:spPr>
          <a:xfrm>
            <a:off x="365760" y="301752"/>
            <a:ext cx="11569209" cy="731318"/>
          </a:xfrm>
        </p:spPr>
        <p:txBody>
          <a:bodyPr/>
          <a:lstStyle>
            <a:lvl1pPr>
              <a:defRPr>
                <a:solidFill>
                  <a:schemeClr val="tx2"/>
                </a:solidFill>
              </a:defRPr>
            </a:lvl1pPr>
          </a:lstStyle>
          <a:p>
            <a:r>
              <a:rPr lang="en-US" dirty="0"/>
              <a:t>Title only layout</a:t>
            </a:r>
          </a:p>
        </p:txBody>
      </p:sp>
      <p:sp>
        <p:nvSpPr>
          <p:cNvPr id="7" name="Content">
            <a:extLst>
              <a:ext uri="{FF2B5EF4-FFF2-40B4-BE49-F238E27FC236}">
                <a16:creationId xmlns:a16="http://schemas.microsoft.com/office/drawing/2014/main" id="{E03519C3-01DC-4A54-BFE9-0527DA2D5160}"/>
              </a:ext>
            </a:extLst>
          </p:cNvPr>
          <p:cNvSpPr>
            <a:spLocks noGrp="1"/>
          </p:cNvSpPr>
          <p:nvPr>
            <p:ph type="body" orient="vert" idx="1" hasCustomPrompt="1"/>
          </p:nvPr>
        </p:nvSpPr>
        <p:spPr>
          <a:xfrm>
            <a:off x="435716" y="1033070"/>
            <a:ext cx="11499253" cy="5389244"/>
          </a:xfrm>
        </p:spPr>
        <p:txBody>
          <a:bodyPr vert="eaVert"/>
          <a:lstStyle>
            <a:lvl1pPr>
              <a:lnSpc>
                <a:spcPct val="100000"/>
              </a:lnSpc>
              <a:spcBef>
                <a:spcPts val="500"/>
              </a:spcBef>
              <a:spcAft>
                <a:spcPts val="600"/>
              </a:spcAft>
              <a:defRPr sz="2400">
                <a:solidFill>
                  <a:schemeClr val="tx2"/>
                </a:solidFill>
              </a:defRPr>
            </a:lvl1pPr>
            <a:lvl2pPr marL="461963" indent="-228600">
              <a:lnSpc>
                <a:spcPct val="100000"/>
              </a:lnSpc>
              <a:spcBef>
                <a:spcPts val="500"/>
              </a:spcBef>
              <a:spcAft>
                <a:spcPts val="600"/>
              </a:spcAft>
              <a:defRPr sz="2000">
                <a:solidFill>
                  <a:schemeClr val="tx2"/>
                </a:solidFill>
              </a:defRPr>
            </a:lvl2pPr>
            <a:lvl3pPr marL="684213" indent="-228600">
              <a:lnSpc>
                <a:spcPct val="100000"/>
              </a:lnSpc>
              <a:spcBef>
                <a:spcPts val="500"/>
              </a:spcBef>
              <a:spcAft>
                <a:spcPts val="600"/>
              </a:spcAft>
              <a:defRPr sz="1800">
                <a:solidFill>
                  <a:schemeClr val="tx2"/>
                </a:solidFill>
              </a:defRPr>
            </a:lvl3pPr>
            <a:lvl4pPr marL="914400" indent="-228600">
              <a:lnSpc>
                <a:spcPct val="100000"/>
              </a:lnSpc>
              <a:spcBef>
                <a:spcPts val="500"/>
              </a:spcBef>
              <a:spcAft>
                <a:spcPts val="600"/>
              </a:spcAft>
              <a:defRPr sz="1600">
                <a:solidFill>
                  <a:schemeClr val="tx2"/>
                </a:solidFill>
              </a:defRPr>
            </a:lvl4pPr>
            <a:lvl5pPr marL="1144588" indent="-228600">
              <a:lnSpc>
                <a:spcPct val="100000"/>
              </a:lnSpc>
              <a:spcBef>
                <a:spcPts val="500"/>
              </a:spcBef>
              <a:spcAft>
                <a:spcPts val="600"/>
              </a:spcAft>
              <a:defRPr sz="16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9" name="Title Border">
            <a:extLst>
              <a:ext uri="{FF2B5EF4-FFF2-40B4-BE49-F238E27FC236}">
                <a16:creationId xmlns:a16="http://schemas.microsoft.com/office/drawing/2014/main" id="{7F823AF2-999D-4175-8C01-402CA4924585}"/>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2360652275"/>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p:cSld name="Vertical Title and Content">
    <p:bg>
      <p:bgPr>
        <a:solidFill>
          <a:schemeClr val="bg1"/>
        </a:solidFill>
        <a:effectLst/>
      </p:bgPr>
    </p:bg>
    <p:spTree>
      <p:nvGrpSpPr>
        <p:cNvPr id="1" name=""/>
        <p:cNvGrpSpPr/>
        <p:nvPr/>
      </p:nvGrpSpPr>
      <p:grpSpPr>
        <a:xfrm>
          <a:off x="0" y="0"/>
          <a:ext cx="0" cy="0"/>
          <a:chOff x="0" y="0"/>
          <a:chExt cx="0" cy="0"/>
        </a:xfrm>
      </p:grpSpPr>
      <p:sp>
        <p:nvSpPr>
          <p:cNvPr id="9" name="Copyright">
            <a:extLst>
              <a:ext uri="{FF2B5EF4-FFF2-40B4-BE49-F238E27FC236}">
                <a16:creationId xmlns:a16="http://schemas.microsoft.com/office/drawing/2014/main" id="{962C3F25-041D-4E5B-839E-FBB5D7B91A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2023, Amazon Web Services, Inc. or its affiliates. All rights reserved.</a:t>
            </a:r>
          </a:p>
        </p:txBody>
      </p:sp>
      <p:sp>
        <p:nvSpPr>
          <p:cNvPr id="3"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pPr/>
              <a:t>‹Nr.›</a:t>
            </a:fld>
            <a:endParaRPr lang="en-US"/>
          </a:p>
        </p:txBody>
      </p:sp>
      <p:sp>
        <p:nvSpPr>
          <p:cNvPr id="2" name="Title">
            <a:extLst>
              <a:ext uri="{FF2B5EF4-FFF2-40B4-BE49-F238E27FC236}">
                <a16:creationId xmlns:a16="http://schemas.microsoft.com/office/drawing/2014/main" id="{1FDB7DAC-24E1-411C-8D5F-3A7FDF188C1D}"/>
              </a:ext>
            </a:extLst>
          </p:cNvPr>
          <p:cNvSpPr>
            <a:spLocks noGrp="1"/>
          </p:cNvSpPr>
          <p:nvPr>
            <p:ph type="title" hasCustomPrompt="1"/>
          </p:nvPr>
        </p:nvSpPr>
        <p:spPr>
          <a:xfrm rot="5400000">
            <a:off x="8324028" y="2805126"/>
            <a:ext cx="6127095" cy="1132145"/>
          </a:xfrm>
        </p:spPr>
        <p:txBody>
          <a:bodyPr/>
          <a:lstStyle>
            <a:lvl1pPr marL="0" marR="0" indent="0" algn="l" defTabSz="914400" rtl="0" eaLnBrk="1" fontAlgn="auto" latinLnBrk="0" hangingPunct="1">
              <a:lnSpc>
                <a:spcPct val="100000"/>
              </a:lnSpc>
              <a:spcBef>
                <a:spcPct val="0"/>
              </a:spcBef>
              <a:spcAft>
                <a:spcPts val="0"/>
              </a:spcAft>
              <a:buClrTx/>
              <a:buSzTx/>
              <a:buFontTx/>
              <a:buNone/>
              <a:tabLst/>
              <a:defRPr>
                <a:solidFill>
                  <a:schemeClr val="tx2"/>
                </a:solidFill>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dirty="0"/>
              <a:t>Vertical title and text layout (international) </a:t>
            </a:r>
          </a:p>
        </p:txBody>
      </p:sp>
      <p:sp>
        <p:nvSpPr>
          <p:cNvPr id="7" name="Content">
            <a:extLst>
              <a:ext uri="{FF2B5EF4-FFF2-40B4-BE49-F238E27FC236}">
                <a16:creationId xmlns:a16="http://schemas.microsoft.com/office/drawing/2014/main" id="{E03519C3-01DC-4A54-BFE9-0527DA2D5160}"/>
              </a:ext>
            </a:extLst>
          </p:cNvPr>
          <p:cNvSpPr>
            <a:spLocks noGrp="1"/>
          </p:cNvSpPr>
          <p:nvPr>
            <p:ph type="body" orient="vert" idx="1" hasCustomPrompt="1"/>
          </p:nvPr>
        </p:nvSpPr>
        <p:spPr>
          <a:xfrm>
            <a:off x="365760" y="307649"/>
            <a:ext cx="10455743" cy="6127095"/>
          </a:xfrm>
        </p:spPr>
        <p:txBody>
          <a:bodyPr vert="eaVert"/>
          <a:lstStyle>
            <a:lvl1pPr>
              <a:lnSpc>
                <a:spcPct val="100000"/>
              </a:lnSpc>
              <a:spcBef>
                <a:spcPts val="500"/>
              </a:spcBef>
              <a:spcAft>
                <a:spcPts val="600"/>
              </a:spcAft>
              <a:defRPr sz="2400">
                <a:solidFill>
                  <a:schemeClr val="tx2"/>
                </a:solidFill>
              </a:defRPr>
            </a:lvl1pPr>
            <a:lvl2pPr marL="461963" indent="-228600">
              <a:lnSpc>
                <a:spcPct val="100000"/>
              </a:lnSpc>
              <a:spcBef>
                <a:spcPts val="500"/>
              </a:spcBef>
              <a:spcAft>
                <a:spcPts val="600"/>
              </a:spcAft>
              <a:defRPr sz="2000">
                <a:solidFill>
                  <a:schemeClr val="tx2"/>
                </a:solidFill>
              </a:defRPr>
            </a:lvl2pPr>
            <a:lvl3pPr marL="684213" indent="-228600">
              <a:lnSpc>
                <a:spcPct val="100000"/>
              </a:lnSpc>
              <a:spcBef>
                <a:spcPts val="500"/>
              </a:spcBef>
              <a:spcAft>
                <a:spcPts val="600"/>
              </a:spcAft>
              <a:defRPr sz="1800">
                <a:solidFill>
                  <a:schemeClr val="tx2"/>
                </a:solidFill>
              </a:defRPr>
            </a:lvl3pPr>
            <a:lvl4pPr marL="914400" indent="-228600">
              <a:lnSpc>
                <a:spcPct val="100000"/>
              </a:lnSpc>
              <a:spcBef>
                <a:spcPts val="500"/>
              </a:spcBef>
              <a:spcAft>
                <a:spcPts val="600"/>
              </a:spcAft>
              <a:defRPr sz="1600">
                <a:solidFill>
                  <a:schemeClr val="tx2"/>
                </a:solidFill>
              </a:defRPr>
            </a:lvl4pPr>
            <a:lvl5pPr marL="1144588" indent="-228600">
              <a:lnSpc>
                <a:spcPct val="100000"/>
              </a:lnSpc>
              <a:spcBef>
                <a:spcPts val="500"/>
              </a:spcBef>
              <a:spcAft>
                <a:spcPts val="600"/>
              </a:spcAft>
              <a:defRPr sz="16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9" name="Title Border">
            <a:extLst>
              <a:ext uri="{FF2B5EF4-FFF2-40B4-BE49-F238E27FC236}">
                <a16:creationId xmlns:a16="http://schemas.microsoft.com/office/drawing/2014/main" id="{A9006E65-0AC6-4AEC-9676-8B754EE037E9}"/>
              </a:ext>
              <a:ext uri="{C183D7F6-B498-43B3-948B-1728B52AA6E4}">
                <adec:decorative xmlns:adec="http://schemas.microsoft.com/office/drawing/2017/decorative" val="1"/>
              </a:ext>
            </a:extLst>
          </p:cNvPr>
          <p:cNvSpPr/>
          <p:nvPr/>
        </p:nvSpPr>
        <p:spPr>
          <a:xfrm rot="5400000">
            <a:off x="7803983" y="3371504"/>
            <a:ext cx="60807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383358734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cSld name="1_Title Slide">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69B11573-292E-4F55-A77E-C7F70767BE6A}"/>
              </a:ext>
            </a:extLst>
          </p:cNvPr>
          <p:cNvSpPr>
            <a:spLocks noGrp="1"/>
          </p:cNvSpPr>
          <p:nvPr>
            <p:ph type="title"/>
          </p:nvPr>
        </p:nvSpPr>
        <p:spPr>
          <a:xfrm>
            <a:off x="365760" y="2295144"/>
            <a:ext cx="11567160" cy="1481328"/>
          </a:xfrm>
        </p:spPr>
        <p:txBody>
          <a:bodyPr anchor="b">
            <a:normAutofit/>
          </a:bodyPr>
          <a:lstStyle>
            <a:lvl1pPr>
              <a:defRPr sz="4400">
                <a:solidFill>
                  <a:schemeClr val="bg1"/>
                </a:solidFill>
              </a:defRPr>
            </a:lvl1pPr>
          </a:lstStyle>
          <a:p>
            <a:r>
              <a:rPr lang="en-US"/>
              <a:t>Click to edit Master title style</a:t>
            </a:r>
            <a:endParaRPr lang="en-US" dirty="0"/>
          </a:p>
        </p:txBody>
      </p:sp>
      <p:sp>
        <p:nvSpPr>
          <p:cNvPr id="3" name="Subtitle">
            <a:extLst>
              <a:ext uri="{FF2B5EF4-FFF2-40B4-BE49-F238E27FC236}">
                <a16:creationId xmlns:a16="http://schemas.microsoft.com/office/drawing/2014/main" id="{4720F438-6999-4AEE-ABDC-CA4496A582B0}"/>
              </a:ext>
            </a:extLst>
          </p:cNvPr>
          <p:cNvSpPr>
            <a:spLocks noGrp="1"/>
          </p:cNvSpPr>
          <p:nvPr>
            <p:ph type="body" sz="quarter" idx="11" hasCustomPrompt="1"/>
          </p:nvPr>
        </p:nvSpPr>
        <p:spPr>
          <a:xfrm>
            <a:off x="365760" y="3803904"/>
            <a:ext cx="11567160" cy="2267712"/>
          </a:xfrm>
        </p:spPr>
        <p:txBody>
          <a:bodyPr>
            <a:noAutofit/>
          </a:bodyPr>
          <a:lstStyle>
            <a:lvl1pPr marL="0" indent="0">
              <a:buNone/>
              <a:defRPr sz="3200">
                <a:solidFill>
                  <a:schemeClr val="bg1"/>
                </a:solidFill>
              </a:defRPr>
            </a:lvl1pPr>
          </a:lstStyle>
          <a:p>
            <a:pPr lvl="0"/>
            <a:r>
              <a:rPr lang="en-US" dirty="0"/>
              <a:t>Type subtitle here</a:t>
            </a:r>
          </a:p>
        </p:txBody>
      </p:sp>
    </p:spTree>
    <p:custDataLst>
      <p:tags r:id="rId1"/>
    </p:custDataLst>
    <p:extLst>
      <p:ext uri="{BB962C8B-B14F-4D97-AF65-F5344CB8AC3E}">
        <p14:creationId xmlns:p14="http://schemas.microsoft.com/office/powerpoint/2010/main" val="372732271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cSld name="1_Topic Introduction">
    <p:spTree>
      <p:nvGrpSpPr>
        <p:cNvPr id="1" name=""/>
        <p:cNvGrpSpPr/>
        <p:nvPr/>
      </p:nvGrpSpPr>
      <p:grpSpPr>
        <a:xfrm>
          <a:off x="0" y="0"/>
          <a:ext cx="0" cy="0"/>
          <a:chOff x="0" y="0"/>
          <a:chExt cx="0" cy="0"/>
        </a:xfrm>
      </p:grpSpPr>
      <p:sp>
        <p:nvSpPr>
          <p:cNvPr id="3" name="Slide Number">
            <a:extLst>
              <a:ext uri="{FF2B5EF4-FFF2-40B4-BE49-F238E27FC236}">
                <a16:creationId xmlns:a16="http://schemas.microsoft.com/office/drawing/2014/main" id="{72396DCE-1655-44FD-8989-3700320AFC04}"/>
              </a:ext>
            </a:extLst>
          </p:cNvPr>
          <p:cNvSpPr>
            <a:spLocks noGrp="1"/>
          </p:cNvSpPr>
          <p:nvPr>
            <p:ph type="sldNum" sz="quarter" idx="20"/>
          </p:nvPr>
        </p:nvSpPr>
        <p:spPr/>
        <p:txBody>
          <a:bodyPr/>
          <a:lstStyle/>
          <a:p>
            <a:fld id="{930176A1-BCF0-4712-97A6-6B495F55390B}" type="slidenum">
              <a:rPr lang="en-US" smtClean="0"/>
              <a:pPr/>
              <a:t>‹Nr.›</a:t>
            </a:fld>
            <a:endParaRPr lang="en-US"/>
          </a:p>
        </p:txBody>
      </p:sp>
      <p:sp>
        <p:nvSpPr>
          <p:cNvPr id="2" name="Title">
            <a:extLst>
              <a:ext uri="{FF2B5EF4-FFF2-40B4-BE49-F238E27FC236}">
                <a16:creationId xmlns:a16="http://schemas.microsoft.com/office/drawing/2014/main" id="{F2D32D74-0FC6-414A-96C5-2549942CD64E}"/>
              </a:ext>
            </a:extLst>
          </p:cNvPr>
          <p:cNvSpPr>
            <a:spLocks noGrp="1"/>
          </p:cNvSpPr>
          <p:nvPr>
            <p:ph type="ctrTitle" hasCustomPrompt="1"/>
          </p:nvPr>
        </p:nvSpPr>
        <p:spPr>
          <a:xfrm>
            <a:off x="243243" y="292099"/>
            <a:ext cx="3960976" cy="1866901"/>
          </a:xfrm>
        </p:spPr>
        <p:txBody>
          <a:bodyPr anchor="t"/>
          <a:lstStyle>
            <a:lvl1pPr algn="ctr">
              <a:lnSpc>
                <a:spcPct val="100000"/>
              </a:lnSpc>
              <a:defRPr sz="3600">
                <a:solidFill>
                  <a:schemeClr val="bg1"/>
                </a:solidFill>
                <a:latin typeface="Amazon Ember Heavy" panose="020B0803020204020204" pitchFamily="34" charset="0"/>
                <a:ea typeface="Amazon Ember Heavy" panose="020B0803020204020204" pitchFamily="34" charset="0"/>
                <a:cs typeface="Amazon Ember Heavy" panose="020B0803020204020204" pitchFamily="34" charset="0"/>
              </a:defRPr>
            </a:lvl1pPr>
          </a:lstStyle>
          <a:p>
            <a:r>
              <a:rPr lang="en-US" dirty="0"/>
              <a:t>Type title here</a:t>
            </a:r>
          </a:p>
        </p:txBody>
      </p:sp>
      <p:sp>
        <p:nvSpPr>
          <p:cNvPr id="11" name="Picture">
            <a:extLst>
              <a:ext uri="{FF2B5EF4-FFF2-40B4-BE49-F238E27FC236}">
                <a16:creationId xmlns:a16="http://schemas.microsoft.com/office/drawing/2014/main" id="{F8F6CC5A-3CF0-480D-B25E-574EDC100323}"/>
              </a:ext>
              <a:ext uri="{C183D7F6-B498-43B3-948B-1728B52AA6E4}">
                <adec:decorative xmlns:adec="http://schemas.microsoft.com/office/drawing/2017/decorative" val="1"/>
              </a:ext>
            </a:extLst>
          </p:cNvPr>
          <p:cNvSpPr>
            <a:spLocks noGrp="1"/>
          </p:cNvSpPr>
          <p:nvPr>
            <p:ph type="pic" sz="quarter" idx="19"/>
          </p:nvPr>
        </p:nvSpPr>
        <p:spPr>
          <a:xfrm>
            <a:off x="394931" y="2434960"/>
            <a:ext cx="3657600" cy="3657600"/>
          </a:xfrm>
        </p:spPr>
        <p:txBody>
          <a:bodyPr anchor="ctr"/>
          <a:lstStyle>
            <a:lvl1pPr marL="0" indent="0" algn="ctr">
              <a:buNone/>
              <a:defRPr>
                <a:solidFill>
                  <a:schemeClr val="bg1"/>
                </a:solidFill>
              </a:defRPr>
            </a:lvl1pPr>
          </a:lstStyle>
          <a:p>
            <a:r>
              <a:rPr lang="en-US"/>
              <a:t>Click icon to add picture</a:t>
            </a:r>
          </a:p>
        </p:txBody>
      </p:sp>
      <p:sp>
        <p:nvSpPr>
          <p:cNvPr id="7" name="Content">
            <a:extLst>
              <a:ext uri="{FF2B5EF4-FFF2-40B4-BE49-F238E27FC236}">
                <a16:creationId xmlns:a16="http://schemas.microsoft.com/office/drawing/2014/main" id="{E88E0D0B-F719-4929-9A45-08A3503393CA}"/>
              </a:ext>
            </a:extLst>
          </p:cNvPr>
          <p:cNvSpPr>
            <a:spLocks noGrp="1"/>
          </p:cNvSpPr>
          <p:nvPr>
            <p:ph sz="quarter" idx="18"/>
          </p:nvPr>
        </p:nvSpPr>
        <p:spPr>
          <a:xfrm>
            <a:off x="4592636" y="292099"/>
            <a:ext cx="7315200" cy="6031789"/>
          </a:xfrm>
        </p:spPr>
        <p:txBody>
          <a:bodyPr/>
          <a:lstStyle>
            <a:lvl1pPr marL="228600" indent="-228600">
              <a:buClr>
                <a:schemeClr val="tx1"/>
              </a:buClr>
              <a:buFont typeface="Arial" panose="020B0604020202020204" pitchFamily="34" charset="0"/>
              <a:buChar char="•"/>
              <a:defRPr>
                <a:solidFill>
                  <a:schemeClr val="tx2"/>
                </a:solidFill>
              </a:defRPr>
            </a:lvl1pPr>
            <a:lvl2pPr marL="603504" indent="-228600">
              <a:buClr>
                <a:schemeClr val="tx1"/>
              </a:buClr>
              <a:buFont typeface="Arial" panose="020B0604020202020204" pitchFamily="34" charset="0"/>
              <a:buChar char="•"/>
              <a:defRPr>
                <a:solidFill>
                  <a:schemeClr val="tx2"/>
                </a:solidFill>
              </a:defRPr>
            </a:lvl2pPr>
            <a:lvl3pPr marL="804672" indent="-228600">
              <a:buClr>
                <a:schemeClr val="tx1"/>
              </a:buClr>
              <a:buFont typeface="Arial" panose="020B0604020202020204" pitchFamily="34" charset="0"/>
              <a:buChar char="•"/>
              <a:defRPr>
                <a:solidFill>
                  <a:schemeClr val="tx2"/>
                </a:solidFill>
              </a:defRPr>
            </a:lvl3pPr>
            <a:lvl4pPr marL="1079500" indent="-230188">
              <a:buClr>
                <a:schemeClr val="tx1"/>
              </a:buClr>
              <a:buSzPct val="120000"/>
              <a:buFont typeface="Arial" panose="020B0604020202020204" pitchFamily="34" charset="0"/>
              <a:buChar char="•"/>
              <a:defRPr>
                <a:solidFill>
                  <a:schemeClr val="tx2"/>
                </a:solidFill>
              </a:defRPr>
            </a:lvl4pPr>
            <a:lvl5pPr marL="1371600" indent="-228600">
              <a:buClr>
                <a:schemeClr val="tx1"/>
              </a:buClr>
              <a:buFont typeface="Arial" panose="020B0604020202020204" pitchFamily="34" charset="0"/>
              <a:buChar cha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ustDataLst>
      <p:tags r:id="rId1"/>
    </p:custDataLst>
    <p:extLst>
      <p:ext uri="{BB962C8B-B14F-4D97-AF65-F5344CB8AC3E}">
        <p14:creationId xmlns:p14="http://schemas.microsoft.com/office/powerpoint/2010/main" val="1570805350"/>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cSld name="1_Title and 4 Content Columns">
    <p:spTree>
      <p:nvGrpSpPr>
        <p:cNvPr id="1" name=""/>
        <p:cNvGrpSpPr/>
        <p:nvPr/>
      </p:nvGrpSpPr>
      <p:grpSpPr>
        <a:xfrm>
          <a:off x="0" y="0"/>
          <a:ext cx="0" cy="0"/>
          <a:chOff x="0" y="0"/>
          <a:chExt cx="0" cy="0"/>
        </a:xfrm>
      </p:grpSpPr>
      <p:sp>
        <p:nvSpPr>
          <p:cNvPr id="3" name="Slide Number">
            <a:extLst>
              <a:ext uri="{FF2B5EF4-FFF2-40B4-BE49-F238E27FC236}">
                <a16:creationId xmlns:a16="http://schemas.microsoft.com/office/drawing/2014/main" id="{889DB7BB-FAF3-47E4-8185-A932A84C3649}"/>
              </a:ext>
            </a:extLst>
          </p:cNvPr>
          <p:cNvSpPr>
            <a:spLocks noGrp="1"/>
          </p:cNvSpPr>
          <p:nvPr>
            <p:ph type="sldNum" sz="quarter" idx="12"/>
          </p:nvPr>
        </p:nvSpPr>
        <p:spPr>
          <a:xfrm>
            <a:off x="11466576" y="6446520"/>
            <a:ext cx="484261" cy="289591"/>
          </a:xfrm>
        </p:spPr>
        <p:txBody>
          <a:bodyPr/>
          <a:lstStyle/>
          <a:p>
            <a:fld id="{930176A1-BCF0-4712-97A6-6B495F55390B}" type="slidenum">
              <a:rPr lang="en-US" smtClean="0"/>
              <a:t>‹Nr.›</a:t>
            </a:fld>
            <a:endParaRPr lang="en-US"/>
          </a:p>
        </p:txBody>
      </p:sp>
      <p:sp>
        <p:nvSpPr>
          <p:cNvPr id="2" name="Title">
            <a:extLst>
              <a:ext uri="{FF2B5EF4-FFF2-40B4-BE49-F238E27FC236}">
                <a16:creationId xmlns:a16="http://schemas.microsoft.com/office/drawing/2014/main" id="{5F8A0ED5-8D88-437F-965F-590C0BD195F1}"/>
              </a:ext>
            </a:extLst>
          </p:cNvPr>
          <p:cNvSpPr>
            <a:spLocks noGrp="1"/>
          </p:cNvSpPr>
          <p:nvPr>
            <p:ph type="title" hasCustomPrompt="1"/>
          </p:nvPr>
        </p:nvSpPr>
        <p:spPr>
          <a:xfrm>
            <a:off x="365760" y="301752"/>
            <a:ext cx="11569209" cy="731318"/>
          </a:xfrm>
        </p:spPr>
        <p:txBody>
          <a:bodyPr/>
          <a:lstStyle>
            <a:lvl1pPr>
              <a:defRPr/>
            </a:lvl1pPr>
          </a:lstStyle>
          <a:p>
            <a:r>
              <a:rPr lang="en-US" dirty="0"/>
              <a:t>Title and 4 content columns</a:t>
            </a:r>
          </a:p>
        </p:txBody>
      </p:sp>
      <p:sp>
        <p:nvSpPr>
          <p:cNvPr id="7" name="Content Left">
            <a:extLst>
              <a:ext uri="{FF2B5EF4-FFF2-40B4-BE49-F238E27FC236}">
                <a16:creationId xmlns:a16="http://schemas.microsoft.com/office/drawing/2014/main" id="{8A73B5A2-5001-4FA4-B113-0F6124F1F6A0}"/>
              </a:ext>
            </a:extLst>
          </p:cNvPr>
          <p:cNvSpPr>
            <a:spLocks noGrp="1"/>
          </p:cNvSpPr>
          <p:nvPr>
            <p:ph idx="1"/>
          </p:nvPr>
        </p:nvSpPr>
        <p:spPr>
          <a:xfrm>
            <a:off x="365760" y="1143000"/>
            <a:ext cx="2834640" cy="5257800"/>
          </a:xfrm>
        </p:spPr>
        <p:txBody>
          <a:bodyPr>
            <a:normAutofit/>
          </a:bodyPr>
          <a:lstStyle>
            <a:lvl1pPr>
              <a:defRPr sz="2400"/>
            </a:lvl1pPr>
            <a:lvl2pPr>
              <a:defRPr sz="2000"/>
            </a:lvl2pPr>
            <a:lvl3pPr>
              <a:defRPr sz="1800"/>
            </a:lvl3pPr>
            <a:lvl4pPr>
              <a:defRPr sz="1600"/>
            </a:lvl4pPr>
            <a:lvl5pPr>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Center Left">
            <a:extLst>
              <a:ext uri="{FF2B5EF4-FFF2-40B4-BE49-F238E27FC236}">
                <a16:creationId xmlns:a16="http://schemas.microsoft.com/office/drawing/2014/main" id="{951E617C-D9F7-4098-883E-6A048DBCF862}"/>
              </a:ext>
            </a:extLst>
          </p:cNvPr>
          <p:cNvSpPr>
            <a:spLocks noGrp="1"/>
          </p:cNvSpPr>
          <p:nvPr>
            <p:ph idx="13"/>
          </p:nvPr>
        </p:nvSpPr>
        <p:spPr>
          <a:xfrm>
            <a:off x="3265675" y="1143000"/>
            <a:ext cx="2834640" cy="5257800"/>
          </a:xfrm>
        </p:spPr>
        <p:txBody>
          <a:bodyPr>
            <a:normAutofit/>
          </a:bodyPr>
          <a:lstStyle>
            <a:lvl1pPr>
              <a:defRPr sz="2400"/>
            </a:lvl1pPr>
            <a:lvl2pPr>
              <a:defRPr sz="2000"/>
            </a:lvl2pPr>
            <a:lvl3pPr>
              <a:defRPr sz="1800"/>
            </a:lvl3pPr>
            <a:lvl4pPr>
              <a:defRPr sz="1600"/>
            </a:lvl4pPr>
            <a:lvl5pPr>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Center Right">
            <a:extLst>
              <a:ext uri="{FF2B5EF4-FFF2-40B4-BE49-F238E27FC236}">
                <a16:creationId xmlns:a16="http://schemas.microsoft.com/office/drawing/2014/main" id="{A8A7CEA5-195D-4DB0-B5A3-06CEEA93C108}"/>
              </a:ext>
            </a:extLst>
          </p:cNvPr>
          <p:cNvSpPr>
            <a:spLocks noGrp="1"/>
          </p:cNvSpPr>
          <p:nvPr>
            <p:ph idx="14"/>
          </p:nvPr>
        </p:nvSpPr>
        <p:spPr>
          <a:xfrm>
            <a:off x="6165590" y="1143000"/>
            <a:ext cx="2834640" cy="5257800"/>
          </a:xfrm>
        </p:spPr>
        <p:txBody>
          <a:bodyPr>
            <a:normAutofit/>
          </a:bodyPr>
          <a:lstStyle>
            <a:lvl1pPr>
              <a:defRPr sz="2400"/>
            </a:lvl1pPr>
            <a:lvl2pPr>
              <a:defRPr sz="2000"/>
            </a:lvl2pPr>
            <a:lvl3pPr>
              <a:defRPr sz="1800"/>
            </a:lvl3pPr>
            <a:lvl4pPr>
              <a:defRPr sz="1600"/>
            </a:lvl4pPr>
            <a:lvl5pPr>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Right">
            <a:extLst>
              <a:ext uri="{FF2B5EF4-FFF2-40B4-BE49-F238E27FC236}">
                <a16:creationId xmlns:a16="http://schemas.microsoft.com/office/drawing/2014/main" id="{BC11431A-8924-465C-98E0-6E4655C69AA7}"/>
              </a:ext>
            </a:extLst>
          </p:cNvPr>
          <p:cNvSpPr>
            <a:spLocks noGrp="1"/>
          </p:cNvSpPr>
          <p:nvPr>
            <p:ph idx="15" hasCustomPrompt="1"/>
          </p:nvPr>
        </p:nvSpPr>
        <p:spPr>
          <a:xfrm>
            <a:off x="9065505" y="1143000"/>
            <a:ext cx="2834640" cy="5257800"/>
          </a:xfrm>
        </p:spPr>
        <p:txBody>
          <a:bodyPr>
            <a:normAutofit/>
          </a:bodyPr>
          <a:lstStyle>
            <a:lvl1pPr>
              <a:defRPr sz="2400"/>
            </a:lvl1pPr>
            <a:lvl2pPr>
              <a:defRPr sz="2000"/>
            </a:lvl2pPr>
            <a:lvl3pPr>
              <a:defRPr sz="1800"/>
            </a:lvl3pPr>
            <a:lvl4pPr>
              <a:defRPr sz="1600"/>
            </a:lvl4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ustDataLst>
      <p:tags r:id="rId1"/>
    </p:custDataLst>
    <p:extLst>
      <p:ext uri="{BB962C8B-B14F-4D97-AF65-F5344CB8AC3E}">
        <p14:creationId xmlns:p14="http://schemas.microsoft.com/office/powerpoint/2010/main" val="5555972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secHead" preserve="1">
  <p:cSld name="Section Header Variant">
    <p:bg>
      <p:bgPr>
        <a:solidFill>
          <a:schemeClr val="bg1"/>
        </a:solidFill>
        <a:effectLst/>
      </p:bgPr>
    </p:bg>
    <p:spTree>
      <p:nvGrpSpPr>
        <p:cNvPr id="1" name=""/>
        <p:cNvGrpSpPr/>
        <p:nvPr/>
      </p:nvGrpSpPr>
      <p:grpSpPr>
        <a:xfrm>
          <a:off x="0" y="0"/>
          <a:ext cx="0" cy="0"/>
          <a:chOff x="0" y="0"/>
          <a:chExt cx="0" cy="0"/>
        </a:xfrm>
      </p:grpSpPr>
      <p:grpSp>
        <p:nvGrpSpPr>
          <p:cNvPr id="99" name="Background Images">
            <a:extLst>
              <a:ext uri="{FF2B5EF4-FFF2-40B4-BE49-F238E27FC236}">
                <a16:creationId xmlns:a16="http://schemas.microsoft.com/office/drawing/2014/main" id="{8D6A50E3-62DD-469F-A4B4-2DC279107EB8}"/>
              </a:ext>
              <a:ext uri="{C183D7F6-B498-43B3-948B-1728B52AA6E4}">
                <adec:decorative xmlns:adec="http://schemas.microsoft.com/office/drawing/2017/decorative" val="1"/>
              </a:ext>
            </a:extLst>
          </p:cNvPr>
          <p:cNvGrpSpPr/>
          <p:nvPr/>
        </p:nvGrpSpPr>
        <p:grpSpPr>
          <a:xfrm>
            <a:off x="0" y="0"/>
            <a:ext cx="12192000" cy="6858000"/>
            <a:chOff x="0" y="0"/>
            <a:chExt cx="12192000" cy="6858000"/>
          </a:xfrm>
        </p:grpSpPr>
        <p:sp>
          <p:nvSpPr>
            <p:cNvPr id="91" name="BKG-BM">
              <a:extLst>
                <a:ext uri="{FF2B5EF4-FFF2-40B4-BE49-F238E27FC236}">
                  <a16:creationId xmlns:a16="http://schemas.microsoft.com/office/drawing/2014/main" id="{165087FF-D0AD-4AD7-B899-B2227A662904}"/>
                </a:ext>
                <a:ext uri="{C183D7F6-B498-43B3-948B-1728B52AA6E4}">
                  <adec:decorative xmlns:adec="http://schemas.microsoft.com/office/drawing/2017/decorative" val="1"/>
                </a:ext>
              </a:extLst>
            </p:cNvPr>
            <p:cNvSpPr/>
            <p:nvPr/>
          </p:nvSpPr>
          <p:spPr>
            <a:xfrm>
              <a:off x="0" y="5576341"/>
              <a:ext cx="11062270" cy="128165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CubeTop">
              <a:extLst>
                <a:ext uri="{FF2B5EF4-FFF2-40B4-BE49-F238E27FC236}">
                  <a16:creationId xmlns:a16="http://schemas.microsoft.com/office/drawing/2014/main" id="{81DABB71-298F-46E6-9028-558C99DF72DF}"/>
                </a:ext>
                <a:ext uri="{C183D7F6-B498-43B3-948B-1728B52AA6E4}">
                  <adec:decorative xmlns:adec="http://schemas.microsoft.com/office/drawing/2017/decorative" val="1"/>
                </a:ext>
              </a:extLst>
            </p:cNvPr>
            <p:cNvSpPr/>
            <p:nvPr/>
          </p:nvSpPr>
          <p:spPr>
            <a:xfrm>
              <a:off x="9669645" y="0"/>
              <a:ext cx="2522355" cy="143198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CubeSide">
              <a:extLst>
                <a:ext uri="{FF2B5EF4-FFF2-40B4-BE49-F238E27FC236}">
                  <a16:creationId xmlns:a16="http://schemas.microsoft.com/office/drawing/2014/main" id="{31FFCCD2-46F8-4A8C-9D8D-34F0218F69C7}"/>
                </a:ext>
                <a:ext uri="{C183D7F6-B498-43B3-948B-1728B52AA6E4}">
                  <adec:decorative xmlns:adec="http://schemas.microsoft.com/office/drawing/2017/decorative" val="1"/>
                </a:ext>
              </a:extLst>
            </p:cNvPr>
            <p:cNvSpPr/>
            <p:nvPr/>
          </p:nvSpPr>
          <p:spPr>
            <a:xfrm>
              <a:off x="9519222" y="0"/>
              <a:ext cx="1543050" cy="6858000"/>
            </a:xfrm>
            <a:custGeom>
              <a:avLst/>
              <a:gdLst>
                <a:gd name="connsiteX0" fmla="*/ 0 w 1533524"/>
                <a:gd name="connsiteY0" fmla="*/ 0 h 6858000"/>
                <a:gd name="connsiteX1" fmla="*/ 1533524 w 1533524"/>
                <a:gd name="connsiteY1" fmla="*/ 0 h 6858000"/>
                <a:gd name="connsiteX2" fmla="*/ 1533524 w 1533524"/>
                <a:gd name="connsiteY2" fmla="*/ 6858000 h 6858000"/>
                <a:gd name="connsiteX3" fmla="*/ 0 w 1533524"/>
                <a:gd name="connsiteY3" fmla="*/ 6858000 h 6858000"/>
                <a:gd name="connsiteX4" fmla="*/ 0 w 1533524"/>
                <a:gd name="connsiteY4" fmla="*/ 0 h 6858000"/>
                <a:gd name="connsiteX0" fmla="*/ 0 w 1533524"/>
                <a:gd name="connsiteY0" fmla="*/ 0 h 6858000"/>
                <a:gd name="connsiteX1" fmla="*/ 190500 w 1533524"/>
                <a:gd name="connsiteY1" fmla="*/ 0 h 6858000"/>
                <a:gd name="connsiteX2" fmla="*/ 1533524 w 1533524"/>
                <a:gd name="connsiteY2" fmla="*/ 0 h 6858000"/>
                <a:gd name="connsiteX3" fmla="*/ 1533524 w 1533524"/>
                <a:gd name="connsiteY3" fmla="*/ 6858000 h 6858000"/>
                <a:gd name="connsiteX4" fmla="*/ 0 w 1533524"/>
                <a:gd name="connsiteY4" fmla="*/ 6858000 h 6858000"/>
                <a:gd name="connsiteX5" fmla="*/ 0 w 1533524"/>
                <a:gd name="connsiteY5" fmla="*/ 0 h 6858000"/>
                <a:gd name="connsiteX0" fmla="*/ 0 w 1533525"/>
                <a:gd name="connsiteY0" fmla="*/ 0 h 6858000"/>
                <a:gd name="connsiteX1" fmla="*/ 190500 w 1533525"/>
                <a:gd name="connsiteY1" fmla="*/ 0 h 6858000"/>
                <a:gd name="connsiteX2" fmla="*/ 1533524 w 1533525"/>
                <a:gd name="connsiteY2" fmla="*/ 0 h 6858000"/>
                <a:gd name="connsiteX3" fmla="*/ 1533525 w 1533525"/>
                <a:gd name="connsiteY3" fmla="*/ 1343025 h 6858000"/>
                <a:gd name="connsiteX4" fmla="*/ 1533524 w 1533525"/>
                <a:gd name="connsiteY4" fmla="*/ 6858000 h 6858000"/>
                <a:gd name="connsiteX5" fmla="*/ 0 w 1533525"/>
                <a:gd name="connsiteY5" fmla="*/ 6858000 h 6858000"/>
                <a:gd name="connsiteX6" fmla="*/ 0 w 1533525"/>
                <a:gd name="connsiteY6" fmla="*/ 0 h 6858000"/>
                <a:gd name="connsiteX0" fmla="*/ 0 w 1533525"/>
                <a:gd name="connsiteY0" fmla="*/ 0 h 6858000"/>
                <a:gd name="connsiteX1" fmla="*/ 190500 w 1533525"/>
                <a:gd name="connsiteY1" fmla="*/ 0 h 6858000"/>
                <a:gd name="connsiteX2" fmla="*/ 1533524 w 1533525"/>
                <a:gd name="connsiteY2" fmla="*/ 0 h 6858000"/>
                <a:gd name="connsiteX3" fmla="*/ 1533525 w 1533525"/>
                <a:gd name="connsiteY3" fmla="*/ 1343025 h 6858000"/>
                <a:gd name="connsiteX4" fmla="*/ 1533524 w 1533525"/>
                <a:gd name="connsiteY4" fmla="*/ 6858000 h 6858000"/>
                <a:gd name="connsiteX5" fmla="*/ 1333500 w 1533525"/>
                <a:gd name="connsiteY5" fmla="*/ 6858000 h 6858000"/>
                <a:gd name="connsiteX6" fmla="*/ 0 w 1533525"/>
                <a:gd name="connsiteY6" fmla="*/ 6858000 h 6858000"/>
                <a:gd name="connsiteX7" fmla="*/ 0 w 1533525"/>
                <a:gd name="connsiteY7" fmla="*/ 0 h 6858000"/>
                <a:gd name="connsiteX0" fmla="*/ 9525 w 1543050"/>
                <a:gd name="connsiteY0" fmla="*/ 0 h 6858000"/>
                <a:gd name="connsiteX1" fmla="*/ 200025 w 1543050"/>
                <a:gd name="connsiteY1" fmla="*/ 0 h 6858000"/>
                <a:gd name="connsiteX2" fmla="*/ 1543049 w 1543050"/>
                <a:gd name="connsiteY2" fmla="*/ 0 h 6858000"/>
                <a:gd name="connsiteX3" fmla="*/ 1543050 w 1543050"/>
                <a:gd name="connsiteY3" fmla="*/ 1343025 h 6858000"/>
                <a:gd name="connsiteX4" fmla="*/ 1543049 w 1543050"/>
                <a:gd name="connsiteY4" fmla="*/ 6858000 h 6858000"/>
                <a:gd name="connsiteX5" fmla="*/ 1343025 w 1543050"/>
                <a:gd name="connsiteY5" fmla="*/ 6858000 h 6858000"/>
                <a:gd name="connsiteX6" fmla="*/ 9525 w 1543050"/>
                <a:gd name="connsiteY6" fmla="*/ 6858000 h 6858000"/>
                <a:gd name="connsiteX7" fmla="*/ 0 w 1543050"/>
                <a:gd name="connsiteY7" fmla="*/ 5591175 h 6858000"/>
                <a:gd name="connsiteX8" fmla="*/ 9525 w 1543050"/>
                <a:gd name="connsiteY8" fmla="*/ 0 h 6858000"/>
                <a:gd name="connsiteX0" fmla="*/ 9525 w 1543050"/>
                <a:gd name="connsiteY0" fmla="*/ 0 h 6858000"/>
                <a:gd name="connsiteX1" fmla="*/ 200025 w 1543050"/>
                <a:gd name="connsiteY1" fmla="*/ 0 h 6858000"/>
                <a:gd name="connsiteX2" fmla="*/ 1543049 w 1543050"/>
                <a:gd name="connsiteY2" fmla="*/ 0 h 6858000"/>
                <a:gd name="connsiteX3" fmla="*/ 1543050 w 1543050"/>
                <a:gd name="connsiteY3" fmla="*/ 1343025 h 6858000"/>
                <a:gd name="connsiteX4" fmla="*/ 1543049 w 1543050"/>
                <a:gd name="connsiteY4" fmla="*/ 6858000 h 6858000"/>
                <a:gd name="connsiteX5" fmla="*/ 1343025 w 1543050"/>
                <a:gd name="connsiteY5" fmla="*/ 6858000 h 6858000"/>
                <a:gd name="connsiteX6" fmla="*/ 0 w 1543050"/>
                <a:gd name="connsiteY6" fmla="*/ 5591175 h 6858000"/>
                <a:gd name="connsiteX7" fmla="*/ 9525 w 1543050"/>
                <a:gd name="connsiteY7" fmla="*/ 0 h 6858000"/>
                <a:gd name="connsiteX0" fmla="*/ 9525 w 1543050"/>
                <a:gd name="connsiteY0" fmla="*/ 0 h 6858000"/>
                <a:gd name="connsiteX1" fmla="*/ 200025 w 1543050"/>
                <a:gd name="connsiteY1" fmla="*/ 0 h 6858000"/>
                <a:gd name="connsiteX2" fmla="*/ 1543050 w 1543050"/>
                <a:gd name="connsiteY2" fmla="*/ 1343025 h 6858000"/>
                <a:gd name="connsiteX3" fmla="*/ 1543049 w 1543050"/>
                <a:gd name="connsiteY3" fmla="*/ 6858000 h 6858000"/>
                <a:gd name="connsiteX4" fmla="*/ 1343025 w 1543050"/>
                <a:gd name="connsiteY4" fmla="*/ 6858000 h 6858000"/>
                <a:gd name="connsiteX5" fmla="*/ 0 w 1543050"/>
                <a:gd name="connsiteY5" fmla="*/ 5591175 h 6858000"/>
                <a:gd name="connsiteX6" fmla="*/ 9525 w 1543050"/>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43050" h="6858000">
                  <a:moveTo>
                    <a:pt x="9525" y="0"/>
                  </a:moveTo>
                  <a:lnTo>
                    <a:pt x="200025" y="0"/>
                  </a:lnTo>
                  <a:lnTo>
                    <a:pt x="1543050" y="1343025"/>
                  </a:lnTo>
                  <a:cubicBezTo>
                    <a:pt x="1543050" y="3181350"/>
                    <a:pt x="1543049" y="5019675"/>
                    <a:pt x="1543049" y="6858000"/>
                  </a:cubicBezTo>
                  <a:lnTo>
                    <a:pt x="1343025" y="6858000"/>
                  </a:lnTo>
                  <a:lnTo>
                    <a:pt x="0" y="5591175"/>
                  </a:lnTo>
                  <a:lnTo>
                    <a:pt x="9525"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CubeFront">
              <a:extLst>
                <a:ext uri="{FF2B5EF4-FFF2-40B4-BE49-F238E27FC236}">
                  <a16:creationId xmlns:a16="http://schemas.microsoft.com/office/drawing/2014/main" id="{7E222A23-E698-4993-93A7-9606CF977314}"/>
                </a:ext>
                <a:ext uri="{C183D7F6-B498-43B3-948B-1728B52AA6E4}">
                  <adec:decorative xmlns:adec="http://schemas.microsoft.com/office/drawing/2017/decorative" val="1"/>
                </a:ext>
              </a:extLst>
            </p:cNvPr>
            <p:cNvSpPr/>
            <p:nvPr/>
          </p:nvSpPr>
          <p:spPr>
            <a:xfrm>
              <a:off x="11062271" y="1339850"/>
              <a:ext cx="1129729" cy="55181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8" name="AWS Logo">
              <a:extLst>
                <a:ext uri="{FF2B5EF4-FFF2-40B4-BE49-F238E27FC236}">
                  <a16:creationId xmlns:a16="http://schemas.microsoft.com/office/drawing/2014/main" id="{41BC3838-CAD1-4E45-A629-8FAE25F8F357}"/>
                </a:ext>
                <a:ext uri="{C183D7F6-B498-43B3-948B-1728B52AA6E4}">
                  <adec:decorative xmlns:adec="http://schemas.microsoft.com/office/drawing/2017/decorative" val="1"/>
                </a:ext>
              </a:extLst>
            </p:cNvPr>
            <p:cNvPicPr>
              <a:picLocks noSelect="1"/>
            </p:cNvPicPr>
            <p:nvPr/>
          </p:nvPicPr>
          <p:blipFill>
            <a:blip r:embed="rId3">
              <a:extLst>
                <a:ext uri="{96DAC541-7B7A-43D3-8B79-37D633B846F1}">
                  <asvg:svgBlip xmlns:asvg="http://schemas.microsoft.com/office/drawing/2016/SVG/main" r:embed="rId4"/>
                </a:ext>
              </a:extLst>
            </a:blip>
            <a:stretch>
              <a:fillRect/>
            </a:stretch>
          </p:blipFill>
          <p:spPr>
            <a:xfrm>
              <a:off x="246888" y="6455664"/>
              <a:ext cx="366979" cy="219456"/>
            </a:xfrm>
            <a:prstGeom prst="rect">
              <a:avLst/>
            </a:prstGeom>
          </p:spPr>
        </p:pic>
        <p:sp>
          <p:nvSpPr>
            <p:cNvPr id="12" name="Copyright">
              <a:extLst>
                <a:ext uri="{FF2B5EF4-FFF2-40B4-BE49-F238E27FC236}">
                  <a16:creationId xmlns:a16="http://schemas.microsoft.com/office/drawing/2014/main" id="{2BDDDA44-1049-4257-AA44-8A620E1B69F0}"/>
                </a:ext>
              </a:extLst>
            </p:cNvPr>
            <p:cNvSpPr txBox="1"/>
            <p:nvPr/>
          </p:nvSpPr>
          <p:spPr>
            <a:xfrm>
              <a:off x="342029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2023, Amazon Web Services, Inc. or its affiliates. All rights reserved.</a:t>
              </a:r>
            </a:p>
          </p:txBody>
        </p:sp>
      </p:grpSp>
      <p:sp>
        <p:nvSpPr>
          <p:cNvPr id="2" name="Title">
            <a:extLst>
              <a:ext uri="{FF2B5EF4-FFF2-40B4-BE49-F238E27FC236}">
                <a16:creationId xmlns:a16="http://schemas.microsoft.com/office/drawing/2014/main" id="{E52B1449-9D22-45E9-8E29-DD9653749C2D}"/>
              </a:ext>
            </a:extLst>
          </p:cNvPr>
          <p:cNvSpPr>
            <a:spLocks noGrp="1"/>
          </p:cNvSpPr>
          <p:nvPr>
            <p:ph type="title" hasCustomPrompt="1"/>
          </p:nvPr>
        </p:nvSpPr>
        <p:spPr>
          <a:xfrm>
            <a:off x="365759" y="831163"/>
            <a:ext cx="9153461" cy="2293938"/>
          </a:xfrm>
        </p:spPr>
        <p:txBody>
          <a:bodyPr anchor="b"/>
          <a:lstStyle>
            <a:lvl1pPr>
              <a:defRPr sz="4400">
                <a:solidFill>
                  <a:schemeClr val="tx2"/>
                </a:solidFill>
              </a:defRPr>
            </a:lvl1pPr>
          </a:lstStyle>
          <a:p>
            <a:r>
              <a:rPr lang="en-US" dirty="0"/>
              <a:t>Enter title text</a:t>
            </a:r>
          </a:p>
        </p:txBody>
      </p:sp>
      <p:sp>
        <p:nvSpPr>
          <p:cNvPr id="3" name="Subtitle">
            <a:extLst>
              <a:ext uri="{FF2B5EF4-FFF2-40B4-BE49-F238E27FC236}">
                <a16:creationId xmlns:a16="http://schemas.microsoft.com/office/drawing/2014/main" id="{25336E2B-DB74-4789-BBF8-753828F72458}"/>
              </a:ext>
            </a:extLst>
          </p:cNvPr>
          <p:cNvSpPr>
            <a:spLocks noGrp="1"/>
          </p:cNvSpPr>
          <p:nvPr>
            <p:ph type="subTitle" idx="1" hasCustomPrompt="1"/>
          </p:nvPr>
        </p:nvSpPr>
        <p:spPr>
          <a:xfrm>
            <a:off x="365759" y="3152882"/>
            <a:ext cx="9153461" cy="2423459"/>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Enter subtitle</a:t>
            </a:r>
          </a:p>
        </p:txBody>
      </p:sp>
    </p:spTree>
    <p:custDataLst>
      <p:tags r:id="rId1"/>
    </p:custDataLst>
    <p:extLst>
      <p:ext uri="{BB962C8B-B14F-4D97-AF65-F5344CB8AC3E}">
        <p14:creationId xmlns:p14="http://schemas.microsoft.com/office/powerpoint/2010/main" val="3506531589"/>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cSld name="1_Title and Code">
    <p:spTree>
      <p:nvGrpSpPr>
        <p:cNvPr id="1" name=""/>
        <p:cNvGrpSpPr/>
        <p:nvPr/>
      </p:nvGrpSpPr>
      <p:grpSpPr>
        <a:xfrm>
          <a:off x="0" y="0"/>
          <a:ext cx="0" cy="0"/>
          <a:chOff x="0" y="0"/>
          <a:chExt cx="0" cy="0"/>
        </a:xfrm>
      </p:grpSpPr>
      <p:sp>
        <p:nvSpPr>
          <p:cNvPr id="3" name="Slide Number">
            <a:extLst>
              <a:ext uri="{FF2B5EF4-FFF2-40B4-BE49-F238E27FC236}">
                <a16:creationId xmlns:a16="http://schemas.microsoft.com/office/drawing/2014/main" id="{71A5E590-E321-4CED-8720-07AC22B296BD}"/>
              </a:ext>
            </a:extLst>
          </p:cNvPr>
          <p:cNvSpPr>
            <a:spLocks noGrp="1"/>
          </p:cNvSpPr>
          <p:nvPr>
            <p:ph type="sldNum" sz="quarter" idx="14"/>
          </p:nvPr>
        </p:nvSpPr>
        <p:spPr/>
        <p:txBody>
          <a:bodyPr/>
          <a:lstStyle/>
          <a:p>
            <a:fld id="{930176A1-BCF0-4712-97A6-6B495F55390B}" type="slidenum">
              <a:rPr lang="en-US" smtClean="0"/>
              <a:pPr/>
              <a:t>‹Nr.›</a:t>
            </a:fld>
            <a:endParaRPr lang="en-US"/>
          </a:p>
        </p:txBody>
      </p:sp>
      <p:sp>
        <p:nvSpPr>
          <p:cNvPr id="2" name="Title">
            <a:extLst>
              <a:ext uri="{FF2B5EF4-FFF2-40B4-BE49-F238E27FC236}">
                <a16:creationId xmlns:a16="http://schemas.microsoft.com/office/drawing/2014/main" id="{5F8A0ED5-8D88-437F-965F-590C0BD195F1}"/>
              </a:ext>
            </a:extLst>
          </p:cNvPr>
          <p:cNvSpPr>
            <a:spLocks noGrp="1"/>
          </p:cNvSpPr>
          <p:nvPr>
            <p:ph type="title" hasCustomPrompt="1"/>
          </p:nvPr>
        </p:nvSpPr>
        <p:spPr/>
        <p:txBody>
          <a:bodyPr/>
          <a:lstStyle>
            <a:lvl1pPr>
              <a:defRPr/>
            </a:lvl1pPr>
          </a:lstStyle>
          <a:p>
            <a:r>
              <a:rPr lang="en-US" dirty="0"/>
              <a:t>Title and code</a:t>
            </a:r>
          </a:p>
        </p:txBody>
      </p:sp>
      <p:sp>
        <p:nvSpPr>
          <p:cNvPr id="7" name="Code">
            <a:extLst>
              <a:ext uri="{FF2B5EF4-FFF2-40B4-BE49-F238E27FC236}">
                <a16:creationId xmlns:a16="http://schemas.microsoft.com/office/drawing/2014/main" id="{D77EFECE-400E-4BAA-A766-7DD8A1117BBC}"/>
              </a:ext>
            </a:extLst>
          </p:cNvPr>
          <p:cNvSpPr>
            <a:spLocks noGrp="1"/>
          </p:cNvSpPr>
          <p:nvPr>
            <p:ph type="body" sz="quarter" idx="13" hasCustomPrompt="1"/>
          </p:nvPr>
        </p:nvSpPr>
        <p:spPr>
          <a:xfrm>
            <a:off x="365760" y="1143000"/>
            <a:ext cx="11569700" cy="5257800"/>
          </a:xfrm>
        </p:spPr>
        <p:txBody>
          <a:bodyPr>
            <a:noAutofit/>
          </a:bodyPr>
          <a:lstStyle>
            <a:lvl1pPr marL="0" indent="0">
              <a:spcBef>
                <a:spcPts val="0"/>
              </a:spcBef>
              <a:buNone/>
              <a:defRPr sz="1800">
                <a:latin typeface="Lucida Console" panose="020B0609040504020204" pitchFamily="49" charset="0"/>
              </a:defRPr>
            </a:lvl1pPr>
          </a:lstStyle>
          <a:p>
            <a:pPr lvl="0"/>
            <a:r>
              <a:rPr lang="en-US" dirty="0"/>
              <a:t>; Syntax Test file for 68k Assembly code</a:t>
            </a:r>
          </a:p>
          <a:p>
            <a:pPr lvl="0"/>
            <a:r>
              <a:rPr lang="en-US" dirty="0"/>
              <a:t>; Some comments about this file</a:t>
            </a:r>
          </a:p>
          <a:p>
            <a:pPr lvl="0"/>
            <a:r>
              <a:rPr lang="en-US" dirty="0"/>
              <a:t>.D0 00000000</a:t>
            </a:r>
          </a:p>
          <a:p>
            <a:pPr lvl="0"/>
            <a:r>
              <a:rPr lang="en-US" dirty="0"/>
              <a:t>MS 2100 00000002</a:t>
            </a:r>
          </a:p>
          <a:p>
            <a:pPr lvl="0"/>
            <a:r>
              <a:rPr lang="en-US" dirty="0"/>
              <a:t>MM 2000;DI</a:t>
            </a:r>
          </a:p>
          <a:p>
            <a:pPr lvl="0"/>
            <a:r>
              <a:rPr lang="en-US" dirty="0"/>
              <a:t>LEA.L $002100,A1</a:t>
            </a:r>
          </a:p>
          <a:p>
            <a:pPr lvl="0"/>
            <a:r>
              <a:rPr lang="en-US" dirty="0"/>
              <a:t>MOVE.L #2,-(A1)</a:t>
            </a:r>
          </a:p>
          <a:p>
            <a:pPr lvl="0"/>
            <a:r>
              <a:rPr lang="en-US" dirty="0"/>
              <a:t>BSR $00002050</a:t>
            </a:r>
          </a:p>
          <a:p>
            <a:pPr lvl="0"/>
            <a:r>
              <a:rPr lang="en-US" dirty="0"/>
              <a:t>MM 2050;DI</a:t>
            </a:r>
          </a:p>
          <a:p>
            <a:pPr lvl="0"/>
            <a:r>
              <a:rPr lang="en-US" dirty="0"/>
              <a:t>MOVE.L (A1)+,D1</a:t>
            </a:r>
          </a:p>
          <a:p>
            <a:pPr lvl="0"/>
            <a:r>
              <a:rPr lang="en-US" dirty="0"/>
              <a:t>MOVE.L (A1),D2</a:t>
            </a:r>
          </a:p>
          <a:p>
            <a:pPr lvl="0"/>
            <a:r>
              <a:rPr lang="en-US" dirty="0"/>
              <a:t>ADD.L D1,D2</a:t>
            </a:r>
          </a:p>
          <a:p>
            <a:pPr lvl="0"/>
            <a:r>
              <a:rPr lang="en-US" dirty="0"/>
              <a:t>MOVE.L D2,D0</a:t>
            </a:r>
          </a:p>
          <a:p>
            <a:pPr lvl="0"/>
            <a:r>
              <a:rPr lang="en-US" dirty="0"/>
              <a:t>RTS</a:t>
            </a:r>
          </a:p>
        </p:txBody>
      </p:sp>
    </p:spTree>
    <p:custDataLst>
      <p:tags r:id="rId1"/>
    </p:custDataLst>
    <p:extLst>
      <p:ext uri="{BB962C8B-B14F-4D97-AF65-F5344CB8AC3E}">
        <p14:creationId xmlns:p14="http://schemas.microsoft.com/office/powerpoint/2010/main" val="3423087046"/>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cSld name="1_Thank You Variant">
    <p:spTree>
      <p:nvGrpSpPr>
        <p:cNvPr id="1" name=""/>
        <p:cNvGrpSpPr/>
        <p:nvPr/>
      </p:nvGrpSpPr>
      <p:grpSpPr>
        <a:xfrm>
          <a:off x="0" y="0"/>
          <a:ext cx="0" cy="0"/>
          <a:chOff x="0" y="0"/>
          <a:chExt cx="0" cy="0"/>
        </a:xfrm>
      </p:grpSpPr>
      <p:sp>
        <p:nvSpPr>
          <p:cNvPr id="3" name="Slide Number">
            <a:extLst>
              <a:ext uri="{FF2B5EF4-FFF2-40B4-BE49-F238E27FC236}">
                <a16:creationId xmlns:a16="http://schemas.microsoft.com/office/drawing/2014/main" id="{9B49CB56-F51A-4490-AF1E-E4240987B76D}"/>
              </a:ext>
            </a:extLst>
          </p:cNvPr>
          <p:cNvSpPr>
            <a:spLocks noGrp="1"/>
          </p:cNvSpPr>
          <p:nvPr>
            <p:ph type="sldNum" sz="quarter" idx="10"/>
          </p:nvPr>
        </p:nvSpPr>
        <p:spPr>
          <a:xfrm>
            <a:off x="137658" y="6445721"/>
            <a:ext cx="484261" cy="289591"/>
          </a:xfrm>
        </p:spPr>
        <p:txBody>
          <a:bodyPr/>
          <a:lstStyle/>
          <a:p>
            <a:fld id="{930176A1-BCF0-4712-97A6-6B495F55390B}" type="slidenum">
              <a:rPr lang="en-US" smtClean="0"/>
              <a:pPr/>
              <a:t>‹Nr.›</a:t>
            </a:fld>
            <a:endParaRPr lang="en-US"/>
          </a:p>
        </p:txBody>
      </p:sp>
      <p:sp>
        <p:nvSpPr>
          <p:cNvPr id="2" name="Title">
            <a:extLst>
              <a:ext uri="{FF2B5EF4-FFF2-40B4-BE49-F238E27FC236}">
                <a16:creationId xmlns:a16="http://schemas.microsoft.com/office/drawing/2014/main" id="{E52B1449-9D22-45E9-8E29-DD9653749C2D}"/>
              </a:ext>
            </a:extLst>
          </p:cNvPr>
          <p:cNvSpPr>
            <a:spLocks noGrp="1"/>
          </p:cNvSpPr>
          <p:nvPr>
            <p:ph type="title" hasCustomPrompt="1"/>
          </p:nvPr>
        </p:nvSpPr>
        <p:spPr>
          <a:xfrm>
            <a:off x="667750" y="1371599"/>
            <a:ext cx="10218737" cy="1396999"/>
          </a:xfrm>
        </p:spPr>
        <p:txBody>
          <a:bodyPr anchor="ctr"/>
          <a:lstStyle>
            <a:lvl1pPr>
              <a:defRPr sz="4400">
                <a:solidFill>
                  <a:schemeClr val="bg1"/>
                </a:solidFill>
              </a:defRPr>
            </a:lvl1pPr>
          </a:lstStyle>
          <a:p>
            <a:r>
              <a:rPr lang="en-US" dirty="0"/>
              <a:t>Thank you text</a:t>
            </a:r>
          </a:p>
        </p:txBody>
      </p:sp>
      <p:sp>
        <p:nvSpPr>
          <p:cNvPr id="7" name="Copyright">
            <a:extLst>
              <a:ext uri="{FF2B5EF4-FFF2-40B4-BE49-F238E27FC236}">
                <a16:creationId xmlns:a16="http://schemas.microsoft.com/office/drawing/2014/main" id="{BAAF9A30-4DFD-4F8D-9003-F977112E6788}"/>
              </a:ext>
            </a:extLst>
          </p:cNvPr>
          <p:cNvSpPr>
            <a:spLocks noGrp="1"/>
          </p:cNvSpPr>
          <p:nvPr>
            <p:ph type="body" sz="quarter" idx="11" hasCustomPrompt="1"/>
          </p:nvPr>
        </p:nvSpPr>
        <p:spPr>
          <a:xfrm>
            <a:off x="668338" y="2768600"/>
            <a:ext cx="10218737" cy="1558925"/>
          </a:xfrm>
        </p:spPr>
        <p:txBody>
          <a:bodyPr>
            <a:normAutofit/>
          </a:bodyPr>
          <a:lstStyle>
            <a:lvl1pPr marL="0" indent="0">
              <a:buNone/>
              <a:defRPr sz="1800">
                <a:solidFill>
                  <a:schemeClr val="bg2"/>
                </a:solidFill>
              </a:defRPr>
            </a:lvl1pPr>
            <a:lvl2pPr marL="341313" indent="0">
              <a:buNone/>
              <a:defRPr/>
            </a:lvl2pPr>
            <a:lvl3pPr marL="625475" indent="0">
              <a:buNone/>
              <a:defRPr/>
            </a:lvl3pPr>
            <a:lvl4pPr marL="911225" indent="0">
              <a:buNone/>
              <a:defRPr/>
            </a:lvl4pPr>
            <a:lvl5pPr marL="1255713" indent="0">
              <a:buNone/>
              <a:defRPr/>
            </a:lvl5pPr>
          </a:lstStyle>
          <a:p>
            <a:pPr lvl="0"/>
            <a:r>
              <a:rPr lang="en-US" dirty="0"/>
              <a:t>Enter copyright statement.</a:t>
            </a:r>
          </a:p>
        </p:txBody>
      </p:sp>
    </p:spTree>
    <p:custDataLst>
      <p:tags r:id="rId1"/>
    </p:custDataLst>
    <p:extLst>
      <p:ext uri="{BB962C8B-B14F-4D97-AF65-F5344CB8AC3E}">
        <p14:creationId xmlns:p14="http://schemas.microsoft.com/office/powerpoint/2010/main" val="826760715"/>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Instructor Intro">
    <p:bg>
      <p:bgPr>
        <a:solidFill>
          <a:schemeClr val="tx2"/>
        </a:solidFill>
        <a:effectLst/>
      </p:bgPr>
    </p:bg>
    <p:spTree>
      <p:nvGrpSpPr>
        <p:cNvPr id="1" name=""/>
        <p:cNvGrpSpPr/>
        <p:nvPr/>
      </p:nvGrpSpPr>
      <p:grpSpPr>
        <a:xfrm>
          <a:off x="0" y="0"/>
          <a:ext cx="0" cy="0"/>
          <a:chOff x="0" y="0"/>
          <a:chExt cx="0" cy="0"/>
        </a:xfrm>
      </p:grpSpPr>
      <p:grpSp>
        <p:nvGrpSpPr>
          <p:cNvPr id="99" name="Background Images">
            <a:extLst>
              <a:ext uri="{FF2B5EF4-FFF2-40B4-BE49-F238E27FC236}">
                <a16:creationId xmlns:a16="http://schemas.microsoft.com/office/drawing/2014/main" id="{BF3DBA0A-EF04-44BD-A704-1C36C47D2821}"/>
              </a:ext>
              <a:ext uri="{C183D7F6-B498-43B3-948B-1728B52AA6E4}">
                <adec:decorative xmlns:adec="http://schemas.microsoft.com/office/drawing/2017/decorative" val="1"/>
              </a:ext>
            </a:extLst>
          </p:cNvPr>
          <p:cNvGrpSpPr/>
          <p:nvPr/>
        </p:nvGrpSpPr>
        <p:grpSpPr>
          <a:xfrm>
            <a:off x="1" y="1"/>
            <a:ext cx="12004925" cy="6858000"/>
            <a:chOff x="1" y="1"/>
            <a:chExt cx="12004925" cy="6858000"/>
          </a:xfrm>
        </p:grpSpPr>
        <p:sp>
          <p:nvSpPr>
            <p:cNvPr id="93" name="BKG-LT">
              <a:extLst>
                <a:ext uri="{FF2B5EF4-FFF2-40B4-BE49-F238E27FC236}">
                  <a16:creationId xmlns:a16="http://schemas.microsoft.com/office/drawing/2014/main" id="{1636AFF1-562B-467D-8DC1-B38C08FBD4C3}"/>
                </a:ext>
                <a:ext uri="{C183D7F6-B498-43B3-948B-1728B52AA6E4}">
                  <adec:decorative xmlns:adec="http://schemas.microsoft.com/office/drawing/2017/decorative" val="1"/>
                </a:ext>
              </a:extLst>
            </p:cNvPr>
            <p:cNvSpPr/>
            <p:nvPr/>
          </p:nvSpPr>
          <p:spPr>
            <a:xfrm>
              <a:off x="1" y="1"/>
              <a:ext cx="590167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7" name="TrainingLine">
              <a:extLst>
                <a:ext uri="{FF2B5EF4-FFF2-40B4-BE49-F238E27FC236}">
                  <a16:creationId xmlns:a16="http://schemas.microsoft.com/office/drawing/2014/main" id="{D7310E2A-808D-407A-87D7-C505B238AAE6}"/>
                </a:ext>
                <a:ext uri="{C183D7F6-B498-43B3-948B-1728B52AA6E4}">
                  <adec:decorative xmlns:adec="http://schemas.microsoft.com/office/drawing/2017/decorative" val="1"/>
                </a:ext>
              </a:extLst>
            </p:cNvPr>
            <p:cNvCxnSpPr>
              <a:cxnSpLocks/>
            </p:cNvCxnSpPr>
            <p:nvPr/>
          </p:nvCxnSpPr>
          <p:spPr>
            <a:xfrm>
              <a:off x="198875" y="4775930"/>
              <a:ext cx="5503926" cy="0"/>
            </a:xfrm>
            <a:prstGeom prst="line">
              <a:avLst/>
            </a:prstGeom>
            <a:ln w="38100">
              <a:solidFill>
                <a:schemeClr val="tx2"/>
              </a:solidFill>
            </a:ln>
          </p:spPr>
          <p:style>
            <a:lnRef idx="3">
              <a:schemeClr val="accent3"/>
            </a:lnRef>
            <a:fillRef idx="0">
              <a:schemeClr val="accent3"/>
            </a:fillRef>
            <a:effectRef idx="2">
              <a:schemeClr val="accent3"/>
            </a:effectRef>
            <a:fontRef idx="minor">
              <a:schemeClr val="tx2"/>
            </a:fontRef>
          </p:style>
        </p:cxnSp>
        <p:sp>
          <p:nvSpPr>
            <p:cNvPr id="84" name="BKG-Photo">
              <a:extLst>
                <a:ext uri="{FF2B5EF4-FFF2-40B4-BE49-F238E27FC236}">
                  <a16:creationId xmlns:a16="http://schemas.microsoft.com/office/drawing/2014/main" id="{62D1E38E-9540-4F40-B30D-C4E76EF85FD1}"/>
                </a:ext>
                <a:ext uri="{C183D7F6-B498-43B3-948B-1728B52AA6E4}">
                  <adec:decorative xmlns:adec="http://schemas.microsoft.com/office/drawing/2017/decorative" val="1"/>
                </a:ext>
              </a:extLst>
            </p:cNvPr>
            <p:cNvSpPr/>
            <p:nvPr/>
          </p:nvSpPr>
          <p:spPr>
            <a:xfrm>
              <a:off x="6096000" y="412928"/>
              <a:ext cx="1636776" cy="1636776"/>
            </a:xfrm>
            <a:prstGeom prst="rect">
              <a:avLst/>
            </a:prstGeom>
            <a:solidFill>
              <a:schemeClr val="accent6"/>
            </a:solid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6" name="InstructorLine">
              <a:extLst>
                <a:ext uri="{FF2B5EF4-FFF2-40B4-BE49-F238E27FC236}">
                  <a16:creationId xmlns:a16="http://schemas.microsoft.com/office/drawing/2014/main" id="{D2B179F5-8754-4804-B83A-9F86A1FABFC5}"/>
                </a:ext>
                <a:ext uri="{C183D7F6-B498-43B3-948B-1728B52AA6E4}">
                  <adec:decorative xmlns:adec="http://schemas.microsoft.com/office/drawing/2017/decorative" val="1"/>
                </a:ext>
              </a:extLst>
            </p:cNvPr>
            <p:cNvCxnSpPr>
              <a:cxnSpLocks/>
            </p:cNvCxnSpPr>
            <p:nvPr/>
          </p:nvCxnSpPr>
          <p:spPr>
            <a:xfrm>
              <a:off x="7715772" y="924231"/>
              <a:ext cx="4289154" cy="0"/>
            </a:xfrm>
            <a:prstGeom prst="line">
              <a:avLst/>
            </a:prstGeom>
            <a:ln w="38100">
              <a:solidFill>
                <a:schemeClr val="accent6"/>
              </a:solidFill>
            </a:ln>
          </p:spPr>
          <p:style>
            <a:lnRef idx="3">
              <a:schemeClr val="accent3"/>
            </a:lnRef>
            <a:fillRef idx="0">
              <a:schemeClr val="accent3"/>
            </a:fillRef>
            <a:effectRef idx="2">
              <a:schemeClr val="accent3"/>
            </a:effectRef>
            <a:fontRef idx="minor">
              <a:schemeClr val="tx2"/>
            </a:fontRef>
          </p:style>
        </p:cxnSp>
        <p:cxnSp>
          <p:nvCxnSpPr>
            <p:cNvPr id="85" name="ConnectLine">
              <a:extLst>
                <a:ext uri="{FF2B5EF4-FFF2-40B4-BE49-F238E27FC236}">
                  <a16:creationId xmlns:a16="http://schemas.microsoft.com/office/drawing/2014/main" id="{0C3C1B84-8505-4B24-973C-848AC60399A7}"/>
                </a:ext>
                <a:ext uri="{C183D7F6-B498-43B3-948B-1728B52AA6E4}">
                  <adec:decorative xmlns:adec="http://schemas.microsoft.com/office/drawing/2017/decorative" val="1"/>
                </a:ext>
              </a:extLst>
            </p:cNvPr>
            <p:cNvCxnSpPr>
              <a:cxnSpLocks/>
            </p:cNvCxnSpPr>
            <p:nvPr/>
          </p:nvCxnSpPr>
          <p:spPr>
            <a:xfrm>
              <a:off x="6096000" y="2841821"/>
              <a:ext cx="5908926" cy="0"/>
            </a:xfrm>
            <a:prstGeom prst="line">
              <a:avLst/>
            </a:prstGeom>
            <a:ln w="38100">
              <a:solidFill>
                <a:schemeClr val="accent6"/>
              </a:solidFill>
            </a:ln>
          </p:spPr>
          <p:style>
            <a:lnRef idx="3">
              <a:schemeClr val="accent3"/>
            </a:lnRef>
            <a:fillRef idx="0">
              <a:schemeClr val="accent3"/>
            </a:fillRef>
            <a:effectRef idx="2">
              <a:schemeClr val="accent3"/>
            </a:effectRef>
            <a:fontRef idx="minor">
              <a:schemeClr val="tx2"/>
            </a:fontRef>
          </p:style>
        </p:cxnSp>
        <p:pic>
          <p:nvPicPr>
            <p:cNvPr id="98" name="AWS Logo">
              <a:extLst>
                <a:ext uri="{FF2B5EF4-FFF2-40B4-BE49-F238E27FC236}">
                  <a16:creationId xmlns:a16="http://schemas.microsoft.com/office/drawing/2014/main" id="{EE68EF96-08A5-4475-A68D-AF69C928485C}"/>
                </a:ext>
                <a:ext uri="{C183D7F6-B498-43B3-948B-1728B52AA6E4}">
                  <adec:decorative xmlns:adec="http://schemas.microsoft.com/office/drawing/2017/decorative" val="1"/>
                </a:ext>
              </a:extLst>
            </p:cNvPr>
            <p:cNvPicPr>
              <a:picLocks noSelect="1"/>
            </p:cNvPicPr>
            <p:nvPr/>
          </p:nvPicPr>
          <p:blipFill>
            <a:blip r:embed="rId3">
              <a:extLst>
                <a:ext uri="{96DAC541-7B7A-43D3-8B79-37D633B846F1}">
                  <asvg:svgBlip xmlns:asvg="http://schemas.microsoft.com/office/drawing/2016/SVG/main" r:embed="rId4"/>
                </a:ext>
              </a:extLst>
            </a:blip>
            <a:stretch>
              <a:fillRect/>
            </a:stretch>
          </p:blipFill>
          <p:spPr>
            <a:xfrm>
              <a:off x="243599" y="6452308"/>
              <a:ext cx="366979" cy="219456"/>
            </a:xfrm>
            <a:prstGeom prst="rect">
              <a:avLst/>
            </a:prstGeom>
          </p:spPr>
        </p:pic>
        <p:sp>
          <p:nvSpPr>
            <p:cNvPr id="19" name="Copyright">
              <a:extLst>
                <a:ext uri="{FF2B5EF4-FFF2-40B4-BE49-F238E27FC236}">
                  <a16:creationId xmlns:a16="http://schemas.microsoft.com/office/drawing/2014/main" id="{0869739A-D862-4D7C-B7B5-2B689B100943}"/>
                </a:ext>
              </a:extLst>
            </p:cNvPr>
            <p:cNvSpPr txBox="1"/>
            <p:nvPr/>
          </p:nvSpPr>
          <p:spPr>
            <a:xfrm>
              <a:off x="876516" y="6423536"/>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2023, Amazon Web Services, Inc. or its affiliates. All rights reserved.</a:t>
              </a:r>
            </a:p>
          </p:txBody>
        </p:sp>
      </p:grpSp>
      <p:sp>
        <p:nvSpPr>
          <p:cNvPr id="20" name="Welcome">
            <a:extLst>
              <a:ext uri="{FF2B5EF4-FFF2-40B4-BE49-F238E27FC236}">
                <a16:creationId xmlns:a16="http://schemas.microsoft.com/office/drawing/2014/main" id="{440D7E67-8032-4F87-ACBA-58FA07AE3852}"/>
              </a:ext>
            </a:extLst>
          </p:cNvPr>
          <p:cNvSpPr txBox="1"/>
          <p:nvPr/>
        </p:nvSpPr>
        <p:spPr>
          <a:xfrm>
            <a:off x="1883879" y="587814"/>
            <a:ext cx="2133918" cy="523220"/>
          </a:xfrm>
          <a:prstGeom prst="rect">
            <a:avLst/>
          </a:prstGeom>
          <a:noFill/>
        </p:spPr>
        <p:txBody>
          <a:bodyPr wrap="none" rtlCol="0">
            <a:spAutoFit/>
          </a:bodyPr>
          <a:lstStyle/>
          <a:p>
            <a:pPr algn="ctr"/>
            <a:r>
              <a:rPr lang="en-US" sz="2800" dirty="0">
                <a:solidFill>
                  <a:schemeClr val="tx2"/>
                </a:solidFill>
                <a:latin typeface="+mn-lt"/>
                <a:ea typeface="Amazon Ember Light" panose="020B0403020204020204" pitchFamily="34" charset="0"/>
                <a:cs typeface="Amazon Ember Light" panose="020B0403020204020204" pitchFamily="34" charset="0"/>
              </a:rPr>
              <a:t>Welcome to</a:t>
            </a:r>
          </a:p>
        </p:txBody>
      </p:sp>
      <p:sp>
        <p:nvSpPr>
          <p:cNvPr id="2" name="Title">
            <a:extLst>
              <a:ext uri="{FF2B5EF4-FFF2-40B4-BE49-F238E27FC236}">
                <a16:creationId xmlns:a16="http://schemas.microsoft.com/office/drawing/2014/main" id="{7CF59815-B20B-41F2-B8C8-02A64BB4781A}"/>
              </a:ext>
            </a:extLst>
          </p:cNvPr>
          <p:cNvSpPr>
            <a:spLocks noGrp="1"/>
          </p:cNvSpPr>
          <p:nvPr>
            <p:ph type="title" hasCustomPrompt="1"/>
          </p:nvPr>
        </p:nvSpPr>
        <p:spPr>
          <a:xfrm>
            <a:off x="228606" y="1179326"/>
            <a:ext cx="5444465" cy="3404221"/>
          </a:xfrm>
        </p:spPr>
        <p:txBody>
          <a:bodyPr anchor="t">
            <a:noAutofit/>
          </a:bodyPr>
          <a:lstStyle>
            <a:lvl1pPr algn="ctr">
              <a:defRPr sz="4800">
                <a:solidFill>
                  <a:schemeClr val="tx2"/>
                </a:solidFill>
                <a:latin typeface="Amazon Ember Heavy" panose="020B0803020204020204" pitchFamily="34" charset="0"/>
                <a:ea typeface="Amazon Ember Heavy" panose="020B0803020204020204" pitchFamily="34" charset="0"/>
                <a:cs typeface="Amazon Ember Heavy" panose="020B0803020204020204" pitchFamily="34" charset="0"/>
              </a:defRPr>
            </a:lvl1pPr>
          </a:lstStyle>
          <a:p>
            <a:r>
              <a:rPr lang="en-US" dirty="0"/>
              <a:t>Enter </a:t>
            </a:r>
            <a:br>
              <a:rPr lang="en-US" dirty="0"/>
            </a:br>
            <a:r>
              <a:rPr lang="en-US" dirty="0"/>
              <a:t>course title</a:t>
            </a:r>
          </a:p>
        </p:txBody>
      </p:sp>
      <p:sp>
        <p:nvSpPr>
          <p:cNvPr id="21" name="Training Begins">
            <a:extLst>
              <a:ext uri="{FF2B5EF4-FFF2-40B4-BE49-F238E27FC236}">
                <a16:creationId xmlns:a16="http://schemas.microsoft.com/office/drawing/2014/main" id="{D506D4EE-3DBD-4D77-AEE2-0FF7128DE4BD}"/>
              </a:ext>
            </a:extLst>
          </p:cNvPr>
          <p:cNvSpPr txBox="1"/>
          <p:nvPr/>
        </p:nvSpPr>
        <p:spPr>
          <a:xfrm>
            <a:off x="977546" y="4848827"/>
            <a:ext cx="3985386" cy="523220"/>
          </a:xfrm>
          <a:prstGeom prst="rect">
            <a:avLst/>
          </a:prstGeom>
          <a:noFill/>
        </p:spPr>
        <p:txBody>
          <a:bodyPr wrap="none" rtlCol="0">
            <a:spAutoFit/>
          </a:bodyPr>
          <a:lstStyle/>
          <a:p>
            <a:pPr algn="ctr"/>
            <a:r>
              <a:rPr lang="en-US" sz="2800" dirty="0">
                <a:solidFill>
                  <a:schemeClr val="tx2"/>
                </a:solidFill>
                <a:latin typeface="Amazon Ember" panose="020B0603020204020204" pitchFamily="34" charset="0"/>
                <a:ea typeface="Amazon Ember" panose="020B0603020204020204" pitchFamily="34" charset="0"/>
                <a:cs typeface="Amazon Ember" panose="020B0603020204020204" pitchFamily="34" charset="0"/>
              </a:rPr>
              <a:t>This training will begin:</a:t>
            </a:r>
          </a:p>
        </p:txBody>
      </p:sp>
      <p:sp>
        <p:nvSpPr>
          <p:cNvPr id="3" name="TimeZone">
            <a:extLst>
              <a:ext uri="{FF2B5EF4-FFF2-40B4-BE49-F238E27FC236}">
                <a16:creationId xmlns:a16="http://schemas.microsoft.com/office/drawing/2014/main" id="{15FEBCEE-35B5-4CBC-BD60-FE197957D654}"/>
              </a:ext>
            </a:extLst>
          </p:cNvPr>
          <p:cNvSpPr>
            <a:spLocks noGrp="1"/>
          </p:cNvSpPr>
          <p:nvPr>
            <p:ph type="body" idx="1" hasCustomPrompt="1"/>
          </p:nvPr>
        </p:nvSpPr>
        <p:spPr>
          <a:xfrm>
            <a:off x="336114" y="5463827"/>
            <a:ext cx="5268251" cy="627245"/>
          </a:xfrm>
        </p:spPr>
        <p:txBody>
          <a:bodyPr anchor="t">
            <a:normAutofit/>
          </a:bodyPr>
          <a:lstStyle>
            <a:lvl1pPr marL="0" indent="0" algn="ctr">
              <a:buNone/>
              <a:defRPr sz="2000">
                <a:solidFill>
                  <a:schemeClr val="tx2"/>
                </a:solidFill>
                <a:latin typeface="Amazon Ember" panose="020B0603020204020204" pitchFamily="34" charset="0"/>
                <a:ea typeface="Amazon Ember" panose="020B0603020204020204" pitchFamily="34" charset="0"/>
                <a:cs typeface="Amazon Ember" panose="020B0603020204020204" pitchFamily="34" charset="0"/>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dirty="0"/>
              <a:t>Enter the course start time and time zone</a:t>
            </a:r>
          </a:p>
        </p:txBody>
      </p:sp>
      <p:sp>
        <p:nvSpPr>
          <p:cNvPr id="22" name="Instructor Photo">
            <a:extLst>
              <a:ext uri="{FF2B5EF4-FFF2-40B4-BE49-F238E27FC236}">
                <a16:creationId xmlns:a16="http://schemas.microsoft.com/office/drawing/2014/main" id="{1271813C-5B30-4D24-8175-91D870333A95}"/>
              </a:ext>
              <a:ext uri="{C183D7F6-B498-43B3-948B-1728B52AA6E4}">
                <adec:decorative xmlns:adec="http://schemas.microsoft.com/office/drawing/2017/decorative" val="1"/>
              </a:ext>
            </a:extLst>
          </p:cNvPr>
          <p:cNvSpPr>
            <a:spLocks noGrp="1"/>
          </p:cNvSpPr>
          <p:nvPr>
            <p:ph idx="4" hasCustomPrompt="1"/>
          </p:nvPr>
        </p:nvSpPr>
        <p:spPr>
          <a:xfrm>
            <a:off x="6122226" y="440360"/>
            <a:ext cx="1584325" cy="1581912"/>
          </a:xfrm>
        </p:spPr>
        <p:txBody>
          <a:bodyPr>
            <a:normAutofit/>
          </a:bodyPr>
          <a:lstStyle>
            <a:lvl1pPr marL="0" indent="0" algn="ctr">
              <a:buNone/>
              <a:defRPr sz="2000">
                <a:solidFill>
                  <a:schemeClr val="tx2"/>
                </a:solidFill>
              </a:defRPr>
            </a:lvl1pPr>
          </a:lstStyle>
          <a:p>
            <a:r>
              <a:rPr lang="en-US" dirty="0"/>
              <a:t>Instructor photo</a:t>
            </a:r>
          </a:p>
        </p:txBody>
      </p:sp>
      <p:sp>
        <p:nvSpPr>
          <p:cNvPr id="23" name="Instructor title">
            <a:extLst>
              <a:ext uri="{FF2B5EF4-FFF2-40B4-BE49-F238E27FC236}">
                <a16:creationId xmlns:a16="http://schemas.microsoft.com/office/drawing/2014/main" id="{1E89B15E-5A77-464A-BFA6-2416D1566FA9}"/>
              </a:ext>
            </a:extLst>
          </p:cNvPr>
          <p:cNvSpPr txBox="1"/>
          <p:nvPr/>
        </p:nvSpPr>
        <p:spPr>
          <a:xfrm>
            <a:off x="7715773" y="412928"/>
            <a:ext cx="3060453" cy="523220"/>
          </a:xfrm>
          <a:prstGeom prst="rect">
            <a:avLst/>
          </a:prstGeom>
          <a:noFill/>
        </p:spPr>
        <p:txBody>
          <a:bodyPr wrap="none" rtlCol="0">
            <a:spAutoFit/>
          </a:bodyPr>
          <a:lstStyle/>
          <a:p>
            <a:r>
              <a:rPr lang="en-US" sz="2800" dirty="0">
                <a:solidFill>
                  <a:schemeClr val="bg2"/>
                </a:solidFill>
                <a:latin typeface="Amazon Ember" panose="020B0603020204020204" pitchFamily="34" charset="0"/>
                <a:ea typeface="Amazon Ember" panose="020B0603020204020204" pitchFamily="34" charset="0"/>
                <a:cs typeface="Amazon Ember" panose="020B0603020204020204" pitchFamily="34" charset="0"/>
              </a:rPr>
              <a:t>Your instructor is:</a:t>
            </a:r>
          </a:p>
        </p:txBody>
      </p:sp>
      <p:sp>
        <p:nvSpPr>
          <p:cNvPr id="7" name="Instructor Info">
            <a:extLst>
              <a:ext uri="{FF2B5EF4-FFF2-40B4-BE49-F238E27FC236}">
                <a16:creationId xmlns:a16="http://schemas.microsoft.com/office/drawing/2014/main" id="{09913C86-F9D2-40F4-BFE6-F0C9EF282B5E}"/>
              </a:ext>
            </a:extLst>
          </p:cNvPr>
          <p:cNvSpPr>
            <a:spLocks noGrp="1"/>
          </p:cNvSpPr>
          <p:nvPr>
            <p:ph type="body" idx="2" hasCustomPrompt="1"/>
          </p:nvPr>
        </p:nvSpPr>
        <p:spPr>
          <a:xfrm>
            <a:off x="7838662" y="1002529"/>
            <a:ext cx="4166263" cy="1021776"/>
          </a:xfrm>
        </p:spPr>
        <p:txBody>
          <a:bodyPr anchor="t">
            <a:normAutofit/>
          </a:bodyPr>
          <a:lstStyle>
            <a:lvl1pPr marL="0" indent="0" algn="l">
              <a:spcBef>
                <a:spcPts val="0"/>
              </a:spcBef>
              <a:spcAft>
                <a:spcPts val="0"/>
              </a:spcAft>
              <a:buNone/>
              <a:defRPr sz="2000">
                <a:solidFill>
                  <a:schemeClr val="bg2"/>
                </a:solidFill>
                <a:latin typeface="Amazon Ember" panose="020B0603020204020204" pitchFamily="34" charset="0"/>
                <a:ea typeface="Amazon Ember" panose="020B0603020204020204" pitchFamily="34" charset="0"/>
                <a:cs typeface="Amazon Ember" panose="020B0603020204020204" pitchFamily="34" charset="0"/>
              </a:defRPr>
            </a:lvl1pPr>
            <a:lvl2pPr marL="457200" indent="0">
              <a:buNone/>
              <a:defRPr>
                <a:solidFill>
                  <a:schemeClr val="bg2"/>
                </a:solidFill>
              </a:defRPr>
            </a:lvl2pPr>
            <a:lvl3pPr marL="914400" indent="0">
              <a:buNone/>
              <a:defRPr>
                <a:solidFill>
                  <a:schemeClr val="bg2"/>
                </a:solidFill>
              </a:defRPr>
            </a:lvl3pPr>
            <a:lvl4pPr marL="1371600" indent="0">
              <a:buNone/>
              <a:defRPr>
                <a:solidFill>
                  <a:schemeClr val="bg2"/>
                </a:solidFill>
              </a:defRPr>
            </a:lvl4pPr>
            <a:lvl5pPr marL="1828800" indent="0">
              <a:buNone/>
              <a:defRPr>
                <a:solidFill>
                  <a:schemeClr val="bg2"/>
                </a:solidFill>
              </a:defRPr>
            </a:lvl5pPr>
          </a:lstStyle>
          <a:p>
            <a:pPr lvl="0"/>
            <a:r>
              <a:rPr lang="en-US" dirty="0"/>
              <a:t>Enter instructor name</a:t>
            </a:r>
            <a:br>
              <a:rPr lang="en-US" dirty="0"/>
            </a:br>
            <a:r>
              <a:rPr lang="en-US" dirty="0"/>
              <a:t>Instructor email address</a:t>
            </a:r>
            <a:br>
              <a:rPr lang="en-US" dirty="0"/>
            </a:br>
            <a:r>
              <a:rPr lang="en-US" dirty="0"/>
              <a:t>Instructor title</a:t>
            </a:r>
          </a:p>
        </p:txBody>
      </p:sp>
      <p:sp>
        <p:nvSpPr>
          <p:cNvPr id="24" name="Connection Title">
            <a:extLst>
              <a:ext uri="{FF2B5EF4-FFF2-40B4-BE49-F238E27FC236}">
                <a16:creationId xmlns:a16="http://schemas.microsoft.com/office/drawing/2014/main" id="{8EE8F574-4F92-4934-B4F0-90D055E5D8A2}"/>
              </a:ext>
            </a:extLst>
          </p:cNvPr>
          <p:cNvSpPr txBox="1"/>
          <p:nvPr/>
        </p:nvSpPr>
        <p:spPr>
          <a:xfrm>
            <a:off x="6447569" y="2330518"/>
            <a:ext cx="4328429" cy="523220"/>
          </a:xfrm>
          <a:prstGeom prst="rect">
            <a:avLst/>
          </a:prstGeom>
          <a:noFill/>
        </p:spPr>
        <p:txBody>
          <a:bodyPr wrap="none" rtlCol="0">
            <a:spAutoFit/>
          </a:bodyPr>
          <a:lstStyle/>
          <a:p>
            <a:r>
              <a:rPr lang="en-US" sz="2800" dirty="0">
                <a:solidFill>
                  <a:schemeClr val="bg2"/>
                </a:solidFill>
                <a:latin typeface="Amazon Ember" panose="020B0603020204020204" pitchFamily="34" charset="0"/>
                <a:ea typeface="Amazon Ember" panose="020B0603020204020204" pitchFamily="34" charset="0"/>
                <a:cs typeface="Amazon Ember" panose="020B0603020204020204" pitchFamily="34" charset="0"/>
              </a:rPr>
              <a:t>Connect to the following:</a:t>
            </a:r>
          </a:p>
        </p:txBody>
      </p:sp>
      <p:sp>
        <p:nvSpPr>
          <p:cNvPr id="8" name="Resources">
            <a:extLst>
              <a:ext uri="{FF2B5EF4-FFF2-40B4-BE49-F238E27FC236}">
                <a16:creationId xmlns:a16="http://schemas.microsoft.com/office/drawing/2014/main" id="{B7141889-281C-44C1-8554-B9EEA8D5FF40}"/>
              </a:ext>
            </a:extLst>
          </p:cNvPr>
          <p:cNvSpPr>
            <a:spLocks noGrp="1"/>
          </p:cNvSpPr>
          <p:nvPr>
            <p:ph type="body" idx="3" hasCustomPrompt="1"/>
          </p:nvPr>
        </p:nvSpPr>
        <p:spPr>
          <a:xfrm>
            <a:off x="6095999" y="2920118"/>
            <a:ext cx="5908925" cy="3497521"/>
          </a:xfrm>
        </p:spPr>
        <p:txBody>
          <a:bodyPr anchor="t">
            <a:normAutofit/>
          </a:bodyPr>
          <a:lstStyle>
            <a:lvl1pPr marL="0" indent="0" algn="l">
              <a:spcBef>
                <a:spcPts val="0"/>
              </a:spcBef>
              <a:spcAft>
                <a:spcPts val="0"/>
              </a:spcAft>
              <a:buNone/>
              <a:defRPr sz="1800" baseline="0">
                <a:solidFill>
                  <a:schemeClr val="bg2"/>
                </a:solidFill>
                <a:latin typeface="Amazon Ember" panose="020B0603020204020204" pitchFamily="34" charset="0"/>
                <a:ea typeface="Amazon Ember" panose="020B0603020204020204" pitchFamily="34" charset="0"/>
                <a:cs typeface="Amazon Ember" panose="020B0603020204020204" pitchFamily="34" charset="0"/>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dirty="0"/>
              <a:t>Enter the information for </a:t>
            </a:r>
            <a:r>
              <a:rPr lang="en-US" dirty="0" err="1"/>
              <a:t>eVantage</a:t>
            </a:r>
            <a:r>
              <a:rPr lang="en-US" dirty="0"/>
              <a:t>, QwikLabs, and any other resources the student needs to have loaded</a:t>
            </a:r>
          </a:p>
        </p:txBody>
      </p:sp>
    </p:spTree>
    <p:custDataLst>
      <p:tags r:id="rId1"/>
    </p:custDataLst>
    <p:extLst>
      <p:ext uri="{BB962C8B-B14F-4D97-AF65-F5344CB8AC3E}">
        <p14:creationId xmlns:p14="http://schemas.microsoft.com/office/powerpoint/2010/main" val="1950242936"/>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Title Slide">
    <p:bg>
      <p:bgPr>
        <a:solidFill>
          <a:schemeClr val="tx2"/>
        </a:solidFill>
        <a:effectLst/>
      </p:bgPr>
    </p:bg>
    <p:spTree>
      <p:nvGrpSpPr>
        <p:cNvPr id="1" name=""/>
        <p:cNvGrpSpPr/>
        <p:nvPr/>
      </p:nvGrpSpPr>
      <p:grpSpPr>
        <a:xfrm>
          <a:off x="0" y="0"/>
          <a:ext cx="0" cy="0"/>
          <a:chOff x="0" y="0"/>
          <a:chExt cx="0" cy="0"/>
        </a:xfrm>
      </p:grpSpPr>
      <p:grpSp>
        <p:nvGrpSpPr>
          <p:cNvPr id="99" name="Background Images">
            <a:extLst>
              <a:ext uri="{FF2B5EF4-FFF2-40B4-BE49-F238E27FC236}">
                <a16:creationId xmlns:a16="http://schemas.microsoft.com/office/drawing/2014/main" id="{ECE86FD8-F169-471F-88EA-8FF7FCC5008E}"/>
              </a:ext>
              <a:ext uri="{C183D7F6-B498-43B3-948B-1728B52AA6E4}">
                <adec:decorative xmlns:adec="http://schemas.microsoft.com/office/drawing/2017/decorative" val="1"/>
              </a:ext>
            </a:extLst>
          </p:cNvPr>
          <p:cNvGrpSpPr/>
          <p:nvPr/>
        </p:nvGrpSpPr>
        <p:grpSpPr>
          <a:xfrm>
            <a:off x="0" y="-1"/>
            <a:ext cx="12192000" cy="6858001"/>
            <a:chOff x="0" y="-1"/>
            <a:chExt cx="12192000" cy="6858001"/>
          </a:xfrm>
        </p:grpSpPr>
        <p:sp>
          <p:nvSpPr>
            <p:cNvPr id="89" name="BKG">
              <a:extLst>
                <a:ext uri="{FF2B5EF4-FFF2-40B4-BE49-F238E27FC236}">
                  <a16:creationId xmlns:a16="http://schemas.microsoft.com/office/drawing/2014/main" id="{027B77B7-F317-4AA6-A627-75F5AE2E7A57}"/>
                </a:ext>
                <a:ext uri="{C183D7F6-B498-43B3-948B-1728B52AA6E4}">
                  <adec:decorative xmlns:adec="http://schemas.microsoft.com/office/drawing/2017/decorative" val="1"/>
                </a:ext>
              </a:extLst>
            </p:cNvPr>
            <p:cNvSpPr/>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mazon Ember" panose="020B0603020204020204" pitchFamily="34" charset="0"/>
                <a:ea typeface="Amazon Ember" panose="020B0603020204020204" pitchFamily="34" charset="0"/>
                <a:cs typeface="Amazon Ember" panose="020B0603020204020204" pitchFamily="34" charset="0"/>
              </a:endParaRPr>
            </a:p>
          </p:txBody>
        </p:sp>
        <p:sp>
          <p:nvSpPr>
            <p:cNvPr id="97" name="CubeSide">
              <a:extLst>
                <a:ext uri="{FF2B5EF4-FFF2-40B4-BE49-F238E27FC236}">
                  <a16:creationId xmlns:a16="http://schemas.microsoft.com/office/drawing/2014/main" id="{30CD656D-5337-4244-BA3E-ABD963579911}"/>
                </a:ext>
                <a:ext uri="{C183D7F6-B498-43B3-948B-1728B52AA6E4}">
                  <adec:decorative xmlns:adec="http://schemas.microsoft.com/office/drawing/2017/decorative" val="1"/>
                </a:ext>
              </a:extLst>
            </p:cNvPr>
            <p:cNvSpPr/>
            <p:nvPr/>
          </p:nvSpPr>
          <p:spPr>
            <a:xfrm>
              <a:off x="5867400" y="0"/>
              <a:ext cx="2228850" cy="2295144"/>
            </a:xfrm>
            <a:custGeom>
              <a:avLst/>
              <a:gdLst>
                <a:gd name="connsiteX0" fmla="*/ 0 w 2228850"/>
                <a:gd name="connsiteY0" fmla="*/ 0 h 2295144"/>
                <a:gd name="connsiteX1" fmla="*/ 2228850 w 2228850"/>
                <a:gd name="connsiteY1" fmla="*/ 0 h 2295144"/>
                <a:gd name="connsiteX2" fmla="*/ 2228850 w 2228850"/>
                <a:gd name="connsiteY2" fmla="*/ 2295144 h 2295144"/>
                <a:gd name="connsiteX3" fmla="*/ 0 w 2228850"/>
                <a:gd name="connsiteY3" fmla="*/ 2295144 h 2295144"/>
                <a:gd name="connsiteX4" fmla="*/ 0 w 2228850"/>
                <a:gd name="connsiteY4" fmla="*/ 0 h 2295144"/>
                <a:gd name="connsiteX0" fmla="*/ 0 w 2228850"/>
                <a:gd name="connsiteY0" fmla="*/ 0 h 2295144"/>
                <a:gd name="connsiteX1" fmla="*/ 2228850 w 2228850"/>
                <a:gd name="connsiteY1" fmla="*/ 0 h 2295144"/>
                <a:gd name="connsiteX2" fmla="*/ 2228850 w 2228850"/>
                <a:gd name="connsiteY2" fmla="*/ 2295144 h 2295144"/>
                <a:gd name="connsiteX3" fmla="*/ 0 w 2228850"/>
                <a:gd name="connsiteY3" fmla="*/ 0 h 2295144"/>
              </a:gdLst>
              <a:ahLst/>
              <a:cxnLst>
                <a:cxn ang="0">
                  <a:pos x="connsiteX0" y="connsiteY0"/>
                </a:cxn>
                <a:cxn ang="0">
                  <a:pos x="connsiteX1" y="connsiteY1"/>
                </a:cxn>
                <a:cxn ang="0">
                  <a:pos x="connsiteX2" y="connsiteY2"/>
                </a:cxn>
                <a:cxn ang="0">
                  <a:pos x="connsiteX3" y="connsiteY3"/>
                </a:cxn>
              </a:cxnLst>
              <a:rect l="l" t="t" r="r" b="b"/>
              <a:pathLst>
                <a:path w="2228850" h="2295144">
                  <a:moveTo>
                    <a:pt x="0" y="0"/>
                  </a:moveTo>
                  <a:lnTo>
                    <a:pt x="2228850" y="0"/>
                  </a:lnTo>
                  <a:lnTo>
                    <a:pt x="2228850" y="2295144"/>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mazon Ember" panose="020B0603020204020204" pitchFamily="34" charset="0"/>
                <a:ea typeface="Amazon Ember" panose="020B0603020204020204" pitchFamily="34" charset="0"/>
                <a:cs typeface="Amazon Ember" panose="020B0603020204020204" pitchFamily="34" charset="0"/>
              </a:endParaRPr>
            </a:p>
          </p:txBody>
        </p:sp>
        <p:sp>
          <p:nvSpPr>
            <p:cNvPr id="96" name="CubeFront">
              <a:extLst>
                <a:ext uri="{FF2B5EF4-FFF2-40B4-BE49-F238E27FC236}">
                  <a16:creationId xmlns:a16="http://schemas.microsoft.com/office/drawing/2014/main" id="{66A5F4A5-2CA3-4E34-97C1-74E113BA3D7E}"/>
                </a:ext>
                <a:ext uri="{C183D7F6-B498-43B3-948B-1728B52AA6E4}">
                  <adec:decorative xmlns:adec="http://schemas.microsoft.com/office/drawing/2017/decorative" val="1"/>
                </a:ext>
              </a:extLst>
            </p:cNvPr>
            <p:cNvSpPr/>
            <p:nvPr/>
          </p:nvSpPr>
          <p:spPr>
            <a:xfrm>
              <a:off x="8096250" y="-1"/>
              <a:ext cx="4095750" cy="229552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mazon Ember" panose="020B0603020204020204" pitchFamily="34" charset="0"/>
                <a:ea typeface="Amazon Ember" panose="020B0603020204020204" pitchFamily="34" charset="0"/>
                <a:cs typeface="Amazon Ember" panose="020B0603020204020204" pitchFamily="34" charset="0"/>
              </a:endParaRPr>
            </a:p>
          </p:txBody>
        </p:sp>
        <p:pic>
          <p:nvPicPr>
            <p:cNvPr id="98" name="AWS Logo">
              <a:extLst>
                <a:ext uri="{FF2B5EF4-FFF2-40B4-BE49-F238E27FC236}">
                  <a16:creationId xmlns:a16="http://schemas.microsoft.com/office/drawing/2014/main" id="{961F7EBA-6264-4D1A-BA90-2C8A61C69B37}"/>
                </a:ext>
                <a:ext uri="{C183D7F6-B498-43B3-948B-1728B52AA6E4}">
                  <adec:decorative xmlns:adec="http://schemas.microsoft.com/office/drawing/2017/decorative" val="1"/>
                </a:ext>
              </a:extLst>
            </p:cNvPr>
            <p:cNvPicPr>
              <a:picLocks noSelect="1"/>
            </p:cNvPicPr>
            <p:nvPr/>
          </p:nvPicPr>
          <p:blipFill>
            <a:blip r:embed="rId3">
              <a:extLst>
                <a:ext uri="{96DAC541-7B7A-43D3-8B79-37D633B846F1}">
                  <asvg:svgBlip xmlns:asvg="http://schemas.microsoft.com/office/drawing/2016/SVG/main" r:embed="rId4"/>
                </a:ext>
              </a:extLst>
            </a:blip>
            <a:stretch>
              <a:fillRect/>
            </a:stretch>
          </p:blipFill>
          <p:spPr>
            <a:xfrm>
              <a:off x="625601" y="551423"/>
              <a:ext cx="1005840" cy="601499"/>
            </a:xfrm>
            <a:prstGeom prst="rect">
              <a:avLst/>
            </a:prstGeom>
          </p:spPr>
        </p:pic>
        <p:sp>
          <p:nvSpPr>
            <p:cNvPr id="9" name="Copyright">
              <a:extLst>
                <a:ext uri="{FF2B5EF4-FFF2-40B4-BE49-F238E27FC236}">
                  <a16:creationId xmlns:a16="http://schemas.microsoft.com/office/drawing/2014/main" id="{962C3F25-041D-4E5B-839E-FBB5D7B91A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2023, Amazon Web Services, Inc. or its affiliates. All rights reserved.</a:t>
              </a:r>
            </a:p>
          </p:txBody>
        </p:sp>
      </p:grpSp>
      <p:sp>
        <p:nvSpPr>
          <p:cNvPr id="2" name="Title">
            <a:extLst>
              <a:ext uri="{FF2B5EF4-FFF2-40B4-BE49-F238E27FC236}">
                <a16:creationId xmlns:a16="http://schemas.microsoft.com/office/drawing/2014/main" id="{69B11573-292E-4F55-A77E-C7F70767BE6A}"/>
              </a:ext>
            </a:extLst>
          </p:cNvPr>
          <p:cNvSpPr>
            <a:spLocks noGrp="1"/>
          </p:cNvSpPr>
          <p:nvPr>
            <p:ph type="title"/>
          </p:nvPr>
        </p:nvSpPr>
        <p:spPr>
          <a:xfrm>
            <a:off x="365760" y="2295144"/>
            <a:ext cx="11567160" cy="1481328"/>
          </a:xfrm>
        </p:spPr>
        <p:txBody>
          <a:bodyPr anchor="b">
            <a:normAutofit/>
          </a:bodyPr>
          <a:lstStyle>
            <a:lvl1pPr>
              <a:defRPr sz="4400">
                <a:solidFill>
                  <a:schemeClr val="tx2"/>
                </a:solidFill>
              </a:defRPr>
            </a:lvl1pPr>
          </a:lstStyle>
          <a:p>
            <a:r>
              <a:rPr lang="en-US"/>
              <a:t>Click to edit Master title style</a:t>
            </a:r>
            <a:endParaRPr lang="en-US" dirty="0"/>
          </a:p>
        </p:txBody>
      </p:sp>
      <p:sp>
        <p:nvSpPr>
          <p:cNvPr id="3" name="Subtitle">
            <a:extLst>
              <a:ext uri="{FF2B5EF4-FFF2-40B4-BE49-F238E27FC236}">
                <a16:creationId xmlns:a16="http://schemas.microsoft.com/office/drawing/2014/main" id="{4720F438-6999-4AEE-ABDC-CA4496A582B0}"/>
              </a:ext>
            </a:extLst>
          </p:cNvPr>
          <p:cNvSpPr>
            <a:spLocks noGrp="1"/>
          </p:cNvSpPr>
          <p:nvPr>
            <p:ph type="subTitle" idx="1" hasCustomPrompt="1"/>
          </p:nvPr>
        </p:nvSpPr>
        <p:spPr>
          <a:xfrm>
            <a:off x="365760" y="3803904"/>
            <a:ext cx="11567160" cy="2267712"/>
          </a:xfrm>
        </p:spPr>
        <p:txBody>
          <a:bodyPr>
            <a:noAutofit/>
          </a:bodyPr>
          <a:lstStyle>
            <a:lvl1pPr marL="0" indent="0">
              <a:buNone/>
              <a:defRPr sz="3200">
                <a:solidFill>
                  <a:schemeClr val="tx2"/>
                </a:solidFill>
              </a:defRPr>
            </a:lvl1pPr>
          </a:lstStyle>
          <a:p>
            <a:pPr lvl="0"/>
            <a:r>
              <a:rPr lang="en-US" dirty="0"/>
              <a:t>Type subtitle here</a:t>
            </a:r>
          </a:p>
        </p:txBody>
      </p:sp>
    </p:spTree>
    <p:custDataLst>
      <p:tags r:id="rId1"/>
    </p:custDataLst>
    <p:extLst>
      <p:ext uri="{BB962C8B-B14F-4D97-AF65-F5344CB8AC3E}">
        <p14:creationId xmlns:p14="http://schemas.microsoft.com/office/powerpoint/2010/main" val="2529024132"/>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Title Slide Variant">
    <p:bg>
      <p:bgPr>
        <a:solidFill>
          <a:schemeClr val="tx2"/>
        </a:solidFill>
        <a:effectLst/>
      </p:bgPr>
    </p:bg>
    <p:spTree>
      <p:nvGrpSpPr>
        <p:cNvPr id="1" name=""/>
        <p:cNvGrpSpPr/>
        <p:nvPr/>
      </p:nvGrpSpPr>
      <p:grpSpPr>
        <a:xfrm>
          <a:off x="0" y="0"/>
          <a:ext cx="0" cy="0"/>
          <a:chOff x="0" y="0"/>
          <a:chExt cx="0" cy="0"/>
        </a:xfrm>
      </p:grpSpPr>
      <p:grpSp>
        <p:nvGrpSpPr>
          <p:cNvPr id="99" name="Background">
            <a:extLst>
              <a:ext uri="{FF2B5EF4-FFF2-40B4-BE49-F238E27FC236}">
                <a16:creationId xmlns:a16="http://schemas.microsoft.com/office/drawing/2014/main" id="{7B3DCE0D-B1BB-4208-8FF4-6B7AC00DC28E}"/>
              </a:ext>
              <a:ext uri="{C183D7F6-B498-43B3-948B-1728B52AA6E4}">
                <adec:decorative xmlns:adec="http://schemas.microsoft.com/office/drawing/2017/decorative" val="1"/>
              </a:ext>
            </a:extLst>
          </p:cNvPr>
          <p:cNvGrpSpPr/>
          <p:nvPr/>
        </p:nvGrpSpPr>
        <p:grpSpPr>
          <a:xfrm>
            <a:off x="0" y="0"/>
            <a:ext cx="12192000" cy="6868287"/>
            <a:chOff x="0" y="0"/>
            <a:chExt cx="12192000" cy="6868287"/>
          </a:xfrm>
        </p:grpSpPr>
        <p:sp>
          <p:nvSpPr>
            <p:cNvPr id="92" name="BKG-TP">
              <a:extLst>
                <a:ext uri="{FF2B5EF4-FFF2-40B4-BE49-F238E27FC236}">
                  <a16:creationId xmlns:a16="http://schemas.microsoft.com/office/drawing/2014/main" id="{B149FB85-86EE-4435-AFFD-185416ABD0BC}"/>
                </a:ext>
                <a:ext uri="{C183D7F6-B498-43B3-948B-1728B52AA6E4}">
                  <adec:decorative xmlns:adec="http://schemas.microsoft.com/office/drawing/2017/decorative" val="1"/>
                </a:ext>
              </a:extLst>
            </p:cNvPr>
            <p:cNvSpPr/>
            <p:nvPr/>
          </p:nvSpPr>
          <p:spPr>
            <a:xfrm>
              <a:off x="0" y="0"/>
              <a:ext cx="12191998" cy="435133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CubeSide">
              <a:extLst>
                <a:ext uri="{FF2B5EF4-FFF2-40B4-BE49-F238E27FC236}">
                  <a16:creationId xmlns:a16="http://schemas.microsoft.com/office/drawing/2014/main" id="{F802EE88-1736-4DCA-8546-B833E1DC91F1}"/>
                </a:ext>
                <a:ext uri="{C183D7F6-B498-43B3-948B-1728B52AA6E4}">
                  <adec:decorative xmlns:adec="http://schemas.microsoft.com/office/drawing/2017/decorative" val="1"/>
                </a:ext>
              </a:extLst>
            </p:cNvPr>
            <p:cNvSpPr/>
            <p:nvPr/>
          </p:nvSpPr>
          <p:spPr>
            <a:xfrm>
              <a:off x="0" y="942975"/>
              <a:ext cx="2552700" cy="5915025"/>
            </a:xfrm>
            <a:custGeom>
              <a:avLst/>
              <a:gdLst>
                <a:gd name="connsiteX0" fmla="*/ 0 w 2552700"/>
                <a:gd name="connsiteY0" fmla="*/ 0 h 5915025"/>
                <a:gd name="connsiteX1" fmla="*/ 2552700 w 2552700"/>
                <a:gd name="connsiteY1" fmla="*/ 0 h 5915025"/>
                <a:gd name="connsiteX2" fmla="*/ 2552700 w 2552700"/>
                <a:gd name="connsiteY2" fmla="*/ 5915025 h 5915025"/>
                <a:gd name="connsiteX3" fmla="*/ 0 w 2552700"/>
                <a:gd name="connsiteY3" fmla="*/ 5915025 h 5915025"/>
                <a:gd name="connsiteX4" fmla="*/ 0 w 2552700"/>
                <a:gd name="connsiteY4" fmla="*/ 0 h 5915025"/>
                <a:gd name="connsiteX0" fmla="*/ 0 w 2552700"/>
                <a:gd name="connsiteY0" fmla="*/ 0 h 5915025"/>
                <a:gd name="connsiteX1" fmla="*/ 2552700 w 2552700"/>
                <a:gd name="connsiteY1" fmla="*/ 0 h 5915025"/>
                <a:gd name="connsiteX2" fmla="*/ 2552700 w 2552700"/>
                <a:gd name="connsiteY2" fmla="*/ 5915025 h 5915025"/>
                <a:gd name="connsiteX3" fmla="*/ 0 w 2552700"/>
                <a:gd name="connsiteY3" fmla="*/ 5915025 h 5915025"/>
                <a:gd name="connsiteX4" fmla="*/ 0 w 2552700"/>
                <a:gd name="connsiteY4" fmla="*/ 3110865 h 5915025"/>
                <a:gd name="connsiteX5" fmla="*/ 0 w 2552700"/>
                <a:gd name="connsiteY5" fmla="*/ 0 h 5915025"/>
                <a:gd name="connsiteX0" fmla="*/ 0 w 2552700"/>
                <a:gd name="connsiteY0" fmla="*/ 3110865 h 5915025"/>
                <a:gd name="connsiteX1" fmla="*/ 2552700 w 2552700"/>
                <a:gd name="connsiteY1" fmla="*/ 0 h 5915025"/>
                <a:gd name="connsiteX2" fmla="*/ 2552700 w 2552700"/>
                <a:gd name="connsiteY2" fmla="*/ 5915025 h 5915025"/>
                <a:gd name="connsiteX3" fmla="*/ 0 w 2552700"/>
                <a:gd name="connsiteY3" fmla="*/ 5915025 h 5915025"/>
                <a:gd name="connsiteX4" fmla="*/ 0 w 2552700"/>
                <a:gd name="connsiteY4" fmla="*/ 3110865 h 59150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2700" h="5915025">
                  <a:moveTo>
                    <a:pt x="0" y="3110865"/>
                  </a:moveTo>
                  <a:lnTo>
                    <a:pt x="2552700" y="0"/>
                  </a:lnTo>
                  <a:lnTo>
                    <a:pt x="2552700" y="5915025"/>
                  </a:lnTo>
                  <a:lnTo>
                    <a:pt x="0" y="5915025"/>
                  </a:lnTo>
                  <a:lnTo>
                    <a:pt x="0" y="311086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CubeFront">
              <a:extLst>
                <a:ext uri="{FF2B5EF4-FFF2-40B4-BE49-F238E27FC236}">
                  <a16:creationId xmlns:a16="http://schemas.microsoft.com/office/drawing/2014/main" id="{1909D555-A83A-43A3-ACF3-38A8D3D654E1}"/>
                </a:ext>
                <a:ext uri="{C183D7F6-B498-43B3-948B-1728B52AA6E4}">
                  <adec:decorative xmlns:adec="http://schemas.microsoft.com/office/drawing/2017/decorative" val="1"/>
                </a:ext>
              </a:extLst>
            </p:cNvPr>
            <p:cNvSpPr/>
            <p:nvPr/>
          </p:nvSpPr>
          <p:spPr>
            <a:xfrm>
              <a:off x="2552700" y="942975"/>
              <a:ext cx="9639300" cy="59253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8" name="AWS Logo">
              <a:extLst>
                <a:ext uri="{FF2B5EF4-FFF2-40B4-BE49-F238E27FC236}">
                  <a16:creationId xmlns:a16="http://schemas.microsoft.com/office/drawing/2014/main" id="{F4EB4C23-6D3D-4AFD-8C20-ABBDE0E95555}"/>
                </a:ext>
                <a:ext uri="{C183D7F6-B498-43B3-948B-1728B52AA6E4}">
                  <adec:decorative xmlns:adec="http://schemas.microsoft.com/office/drawing/2017/decorative" val="1"/>
                </a:ext>
              </a:extLst>
            </p:cNvPr>
            <p:cNvPicPr>
              <a:picLocks noSelect="1"/>
            </p:cNvPicPr>
            <p:nvPr/>
          </p:nvPicPr>
          <p:blipFill>
            <a:blip r:embed="rId3">
              <a:extLst>
                <a:ext uri="{96DAC541-7B7A-43D3-8B79-37D633B846F1}">
                  <asvg:svgBlip xmlns:asvg="http://schemas.microsoft.com/office/drawing/2016/SVG/main" r:embed="rId4"/>
                </a:ext>
              </a:extLst>
            </a:blip>
            <a:stretch>
              <a:fillRect/>
            </a:stretch>
          </p:blipFill>
          <p:spPr>
            <a:xfrm>
              <a:off x="625601" y="551423"/>
              <a:ext cx="1005840" cy="601499"/>
            </a:xfrm>
            <a:prstGeom prst="rect">
              <a:avLst/>
            </a:prstGeom>
          </p:spPr>
        </p:pic>
        <p:sp>
          <p:nvSpPr>
            <p:cNvPr id="10" name="Copyright">
              <a:extLst>
                <a:ext uri="{FF2B5EF4-FFF2-40B4-BE49-F238E27FC236}">
                  <a16:creationId xmlns:a16="http://schemas.microsoft.com/office/drawing/2014/main" id="{D18A8FFD-2A5D-4A49-85E4-97EFFB9C657F}"/>
                </a:ext>
              </a:extLst>
            </p:cNvPr>
            <p:cNvSpPr txBox="1"/>
            <p:nvPr/>
          </p:nvSpPr>
          <p:spPr>
            <a:xfrm>
              <a:off x="5039534" y="6568818"/>
              <a:ext cx="4659950" cy="261610"/>
            </a:xfrm>
            <a:prstGeom prst="rect">
              <a:avLst/>
            </a:prstGeom>
            <a:noFill/>
          </p:spPr>
          <p:txBody>
            <a:bodyPr wrap="square" rtlCol="0">
              <a:spAutoFit/>
            </a:bodyPr>
            <a:lstStyle/>
            <a:p>
              <a:pPr algn="ctr"/>
              <a:r>
                <a:rPr lang="en-US" sz="1100" kern="1200" dirty="0">
                  <a:solidFill>
                    <a:schemeClr val="tx2"/>
                  </a:solidFill>
                  <a:effectLst/>
                  <a:latin typeface="+mn-lt"/>
                  <a:ea typeface="+mn-ea"/>
                  <a:cs typeface="+mn-cs"/>
                </a:rPr>
                <a:t>© 2023, Amazon Web Services, Inc. or its affiliates. All rights reserved.</a:t>
              </a:r>
            </a:p>
          </p:txBody>
        </p:sp>
      </p:grpSp>
      <p:sp>
        <p:nvSpPr>
          <p:cNvPr id="2" name="Title">
            <a:extLst>
              <a:ext uri="{FF2B5EF4-FFF2-40B4-BE49-F238E27FC236}">
                <a16:creationId xmlns:a16="http://schemas.microsoft.com/office/drawing/2014/main" id="{E4033957-0EFE-4329-90FD-EA0B2493A7A5}"/>
              </a:ext>
            </a:extLst>
          </p:cNvPr>
          <p:cNvSpPr>
            <a:spLocks noGrp="1"/>
          </p:cNvSpPr>
          <p:nvPr>
            <p:ph type="ctrTitle" hasCustomPrompt="1"/>
          </p:nvPr>
        </p:nvSpPr>
        <p:spPr>
          <a:xfrm>
            <a:off x="2697480" y="1451250"/>
            <a:ext cx="9189490" cy="2325458"/>
          </a:xfrm>
        </p:spPr>
        <p:txBody>
          <a:bodyPr anchor="b"/>
          <a:lstStyle>
            <a:lvl1pPr algn="l">
              <a:lnSpc>
                <a:spcPct val="100000"/>
              </a:lnSpc>
              <a:defRPr sz="4800">
                <a:solidFill>
                  <a:schemeClr val="tx2"/>
                </a:solidFill>
                <a:latin typeface="Amazon Ember Heavy" panose="020B0803020204020204" pitchFamily="34" charset="0"/>
                <a:ea typeface="Amazon Ember Heavy" panose="020B0803020204020204" pitchFamily="34" charset="0"/>
                <a:cs typeface="Amazon Ember Heavy" panose="020B0803020204020204" pitchFamily="34" charset="0"/>
              </a:defRPr>
            </a:lvl1pPr>
          </a:lstStyle>
          <a:p>
            <a:r>
              <a:rPr lang="en-US" dirty="0"/>
              <a:t>Type title here</a:t>
            </a:r>
          </a:p>
        </p:txBody>
      </p:sp>
      <p:sp>
        <p:nvSpPr>
          <p:cNvPr id="3" name="Subtitle">
            <a:extLst>
              <a:ext uri="{FF2B5EF4-FFF2-40B4-BE49-F238E27FC236}">
                <a16:creationId xmlns:a16="http://schemas.microsoft.com/office/drawing/2014/main" id="{D880B134-6E98-45E8-A3FF-0D4A8170A59B}"/>
              </a:ext>
            </a:extLst>
          </p:cNvPr>
          <p:cNvSpPr>
            <a:spLocks noGrp="1"/>
          </p:cNvSpPr>
          <p:nvPr>
            <p:ph type="subTitle" idx="1" hasCustomPrompt="1"/>
          </p:nvPr>
        </p:nvSpPr>
        <p:spPr>
          <a:xfrm>
            <a:off x="2697480" y="3799920"/>
            <a:ext cx="9189490" cy="2325458"/>
          </a:xfrm>
        </p:spPr>
        <p:txBody>
          <a:bodyPr lIns="0"/>
          <a:lstStyle>
            <a:lvl1pPr marL="0" indent="0" algn="l">
              <a:lnSpc>
                <a:spcPct val="100000"/>
              </a:lnSpc>
              <a:buNone/>
              <a:defRPr sz="3200">
                <a:solidFill>
                  <a:schemeClr val="tx2"/>
                </a:solidFill>
                <a:latin typeface="Amazon Ember" panose="020B0603020204020204" pitchFamily="34" charset="0"/>
                <a:ea typeface="Amazon Ember" panose="020B0603020204020204" pitchFamily="34" charset="0"/>
                <a:cs typeface="Amazon Ember" panose="020B0603020204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Type subtitle here</a:t>
            </a:r>
          </a:p>
        </p:txBody>
      </p:sp>
    </p:spTree>
    <p:custDataLst>
      <p:tags r:id="rId1"/>
    </p:custDataLst>
    <p:extLst>
      <p:ext uri="{BB962C8B-B14F-4D97-AF65-F5344CB8AC3E}">
        <p14:creationId xmlns:p14="http://schemas.microsoft.com/office/powerpoint/2010/main" val="3107236697"/>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tx2"/>
        </a:solidFill>
        <a:effectLst/>
      </p:bgPr>
    </p:bg>
    <p:spTree>
      <p:nvGrpSpPr>
        <p:cNvPr id="1" name=""/>
        <p:cNvGrpSpPr/>
        <p:nvPr/>
      </p:nvGrpSpPr>
      <p:grpSpPr>
        <a:xfrm>
          <a:off x="0" y="0"/>
          <a:ext cx="0" cy="0"/>
          <a:chOff x="0" y="0"/>
          <a:chExt cx="0" cy="0"/>
        </a:xfrm>
      </p:grpSpPr>
      <p:grpSp>
        <p:nvGrpSpPr>
          <p:cNvPr id="6" name="Background">
            <a:extLst>
              <a:ext uri="{FF2B5EF4-FFF2-40B4-BE49-F238E27FC236}">
                <a16:creationId xmlns:a16="http://schemas.microsoft.com/office/drawing/2014/main" id="{4DBD85A0-8590-476C-AFFD-DA7A08D7266E}"/>
              </a:ext>
            </a:extLst>
          </p:cNvPr>
          <p:cNvGrpSpPr/>
          <p:nvPr/>
        </p:nvGrpSpPr>
        <p:grpSpPr>
          <a:xfrm>
            <a:off x="0" y="-1"/>
            <a:ext cx="12192001" cy="6858001"/>
            <a:chOff x="0" y="-1"/>
            <a:chExt cx="12192001" cy="6858001"/>
          </a:xfrm>
        </p:grpSpPr>
        <p:sp>
          <p:nvSpPr>
            <p:cNvPr id="5" name="BKG-BL">
              <a:extLst>
                <a:ext uri="{FF2B5EF4-FFF2-40B4-BE49-F238E27FC236}">
                  <a16:creationId xmlns:a16="http://schemas.microsoft.com/office/drawing/2014/main" id="{37DDE96D-CC24-4499-AE77-61FEFB8795EF}"/>
                </a:ext>
              </a:extLst>
            </p:cNvPr>
            <p:cNvSpPr/>
            <p:nvPr/>
          </p:nvSpPr>
          <p:spPr>
            <a:xfrm>
              <a:off x="0" y="5917721"/>
              <a:ext cx="736600" cy="94027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CubeFront">
              <a:extLst>
                <a:ext uri="{FF2B5EF4-FFF2-40B4-BE49-F238E27FC236}">
                  <a16:creationId xmlns:a16="http://schemas.microsoft.com/office/drawing/2014/main" id="{EB9F2B64-3214-46CE-B26A-76A33B8A082C}"/>
                </a:ext>
                <a:ext uri="{C183D7F6-B498-43B3-948B-1728B52AA6E4}">
                  <adec:decorative xmlns:adec="http://schemas.microsoft.com/office/drawing/2017/decorative" val="1"/>
                </a:ext>
              </a:extLst>
            </p:cNvPr>
            <p:cNvSpPr/>
            <p:nvPr/>
          </p:nvSpPr>
          <p:spPr>
            <a:xfrm>
              <a:off x="672321" y="5917721"/>
              <a:ext cx="4282108" cy="94027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CubeTop">
              <a:extLst>
                <a:ext uri="{FF2B5EF4-FFF2-40B4-BE49-F238E27FC236}">
                  <a16:creationId xmlns:a16="http://schemas.microsoft.com/office/drawing/2014/main" id="{0FF51441-9768-48B1-AE80-CEAE9A021603}"/>
                </a:ext>
                <a:ext uri="{C183D7F6-B498-43B3-948B-1728B52AA6E4}">
                  <adec:decorative xmlns:adec="http://schemas.microsoft.com/office/drawing/2017/decorative" val="1"/>
                </a:ext>
              </a:extLst>
            </p:cNvPr>
            <p:cNvSpPr/>
            <p:nvPr/>
          </p:nvSpPr>
          <p:spPr>
            <a:xfrm>
              <a:off x="656659" y="4071144"/>
              <a:ext cx="11535342" cy="2786856"/>
            </a:xfrm>
            <a:custGeom>
              <a:avLst/>
              <a:gdLst>
                <a:gd name="connsiteX0" fmla="*/ 0 w 2363056"/>
                <a:gd name="connsiteY0" fmla="*/ 0 h 1655762"/>
                <a:gd name="connsiteX1" fmla="*/ 2363056 w 2363056"/>
                <a:gd name="connsiteY1" fmla="*/ 0 h 1655762"/>
                <a:gd name="connsiteX2" fmla="*/ 2363056 w 2363056"/>
                <a:gd name="connsiteY2" fmla="*/ 1655762 h 1655762"/>
                <a:gd name="connsiteX3" fmla="*/ 0 w 2363056"/>
                <a:gd name="connsiteY3" fmla="*/ 1655762 h 1655762"/>
                <a:gd name="connsiteX4" fmla="*/ 0 w 2363056"/>
                <a:gd name="connsiteY4" fmla="*/ 0 h 1655762"/>
                <a:gd name="connsiteX0" fmla="*/ 0 w 8716231"/>
                <a:gd name="connsiteY0" fmla="*/ 123825 h 1779587"/>
                <a:gd name="connsiteX1" fmla="*/ 8716231 w 8716231"/>
                <a:gd name="connsiteY1" fmla="*/ 0 h 1779587"/>
                <a:gd name="connsiteX2" fmla="*/ 2363056 w 8716231"/>
                <a:gd name="connsiteY2" fmla="*/ 1779587 h 1779587"/>
                <a:gd name="connsiteX3" fmla="*/ 0 w 8716231"/>
                <a:gd name="connsiteY3" fmla="*/ 1779587 h 1779587"/>
                <a:gd name="connsiteX4" fmla="*/ 0 w 8716231"/>
                <a:gd name="connsiteY4" fmla="*/ 123825 h 1779587"/>
                <a:gd name="connsiteX0" fmla="*/ 8558212 w 8716231"/>
                <a:gd name="connsiteY0" fmla="*/ 0 h 2774949"/>
                <a:gd name="connsiteX1" fmla="*/ 8716231 w 8716231"/>
                <a:gd name="connsiteY1" fmla="*/ 995362 h 2774949"/>
                <a:gd name="connsiteX2" fmla="*/ 2363056 w 8716231"/>
                <a:gd name="connsiteY2" fmla="*/ 2774949 h 2774949"/>
                <a:gd name="connsiteX3" fmla="*/ 0 w 8716231"/>
                <a:gd name="connsiteY3" fmla="*/ 2774949 h 2774949"/>
                <a:gd name="connsiteX4" fmla="*/ 8558212 w 8716231"/>
                <a:gd name="connsiteY4" fmla="*/ 0 h 2774949"/>
                <a:gd name="connsiteX0" fmla="*/ 8543924 w 8701943"/>
                <a:gd name="connsiteY0" fmla="*/ 0 h 2774949"/>
                <a:gd name="connsiteX1" fmla="*/ 8701943 w 8701943"/>
                <a:gd name="connsiteY1" fmla="*/ 995362 h 2774949"/>
                <a:gd name="connsiteX2" fmla="*/ 2348768 w 8701943"/>
                <a:gd name="connsiteY2" fmla="*/ 2774949 h 2774949"/>
                <a:gd name="connsiteX3" fmla="*/ 0 w 8701943"/>
                <a:gd name="connsiteY3" fmla="*/ 1846261 h 2774949"/>
                <a:gd name="connsiteX4" fmla="*/ 8543924 w 8701943"/>
                <a:gd name="connsiteY4" fmla="*/ 0 h 2774949"/>
                <a:gd name="connsiteX0" fmla="*/ 8543924 w 8701943"/>
                <a:gd name="connsiteY0" fmla="*/ 0 h 2779712"/>
                <a:gd name="connsiteX1" fmla="*/ 8701943 w 8701943"/>
                <a:gd name="connsiteY1" fmla="*/ 995362 h 2779712"/>
                <a:gd name="connsiteX2" fmla="*/ 4187093 w 8701943"/>
                <a:gd name="connsiteY2" fmla="*/ 2779712 h 2779712"/>
                <a:gd name="connsiteX3" fmla="*/ 0 w 8701943"/>
                <a:gd name="connsiteY3" fmla="*/ 1846261 h 2779712"/>
                <a:gd name="connsiteX4" fmla="*/ 8543924 w 8701943"/>
                <a:gd name="connsiteY4" fmla="*/ 0 h 2779712"/>
                <a:gd name="connsiteX0" fmla="*/ 8543924 w 8701943"/>
                <a:gd name="connsiteY0" fmla="*/ 0 h 2779712"/>
                <a:gd name="connsiteX1" fmla="*/ 8701943 w 8701943"/>
                <a:gd name="connsiteY1" fmla="*/ 995362 h 2779712"/>
                <a:gd name="connsiteX2" fmla="*/ 5470934 w 8701943"/>
                <a:gd name="connsiteY2" fmla="*/ 2265362 h 2779712"/>
                <a:gd name="connsiteX3" fmla="*/ 4187093 w 8701943"/>
                <a:gd name="connsiteY3" fmla="*/ 2779712 h 2779712"/>
                <a:gd name="connsiteX4" fmla="*/ 0 w 8701943"/>
                <a:gd name="connsiteY4" fmla="*/ 1846261 h 2779712"/>
                <a:gd name="connsiteX5" fmla="*/ 8543924 w 8701943"/>
                <a:gd name="connsiteY5" fmla="*/ 0 h 2779712"/>
                <a:gd name="connsiteX0" fmla="*/ 8543924 w 11614559"/>
                <a:gd name="connsiteY0" fmla="*/ 0 h 2779712"/>
                <a:gd name="connsiteX1" fmla="*/ 8701943 w 11614559"/>
                <a:gd name="connsiteY1" fmla="*/ 995362 h 2779712"/>
                <a:gd name="connsiteX2" fmla="*/ 11614559 w 11614559"/>
                <a:gd name="connsiteY2" fmla="*/ 2779712 h 2779712"/>
                <a:gd name="connsiteX3" fmla="*/ 4187093 w 11614559"/>
                <a:gd name="connsiteY3" fmla="*/ 2779712 h 2779712"/>
                <a:gd name="connsiteX4" fmla="*/ 0 w 11614559"/>
                <a:gd name="connsiteY4" fmla="*/ 1846261 h 2779712"/>
                <a:gd name="connsiteX5" fmla="*/ 8543924 w 11614559"/>
                <a:gd name="connsiteY5" fmla="*/ 0 h 2779712"/>
                <a:gd name="connsiteX0" fmla="*/ 8543924 w 11614559"/>
                <a:gd name="connsiteY0" fmla="*/ 0 h 2779712"/>
                <a:gd name="connsiteX1" fmla="*/ 11607068 w 11614559"/>
                <a:gd name="connsiteY1" fmla="*/ 685800 h 2779712"/>
                <a:gd name="connsiteX2" fmla="*/ 11614559 w 11614559"/>
                <a:gd name="connsiteY2" fmla="*/ 2779712 h 2779712"/>
                <a:gd name="connsiteX3" fmla="*/ 4187093 w 11614559"/>
                <a:gd name="connsiteY3" fmla="*/ 2779712 h 2779712"/>
                <a:gd name="connsiteX4" fmla="*/ 0 w 11614559"/>
                <a:gd name="connsiteY4" fmla="*/ 1846261 h 2779712"/>
                <a:gd name="connsiteX5" fmla="*/ 8543924 w 11614559"/>
                <a:gd name="connsiteY5" fmla="*/ 0 h 2779712"/>
                <a:gd name="connsiteX0" fmla="*/ 8553449 w 11614559"/>
                <a:gd name="connsiteY0" fmla="*/ 0 h 2784474"/>
                <a:gd name="connsiteX1" fmla="*/ 11607068 w 11614559"/>
                <a:gd name="connsiteY1" fmla="*/ 690562 h 2784474"/>
                <a:gd name="connsiteX2" fmla="*/ 11614559 w 11614559"/>
                <a:gd name="connsiteY2" fmla="*/ 2784474 h 2784474"/>
                <a:gd name="connsiteX3" fmla="*/ 4187093 w 11614559"/>
                <a:gd name="connsiteY3" fmla="*/ 2784474 h 2784474"/>
                <a:gd name="connsiteX4" fmla="*/ 0 w 11614559"/>
                <a:gd name="connsiteY4" fmla="*/ 1851023 h 2784474"/>
                <a:gd name="connsiteX5" fmla="*/ 8553449 w 11614559"/>
                <a:gd name="connsiteY5" fmla="*/ 0 h 2784474"/>
                <a:gd name="connsiteX0" fmla="*/ 8553449 w 11614559"/>
                <a:gd name="connsiteY0" fmla="*/ 0 h 2784474"/>
                <a:gd name="connsiteX1" fmla="*/ 11611831 w 11614559"/>
                <a:gd name="connsiteY1" fmla="*/ 721518 h 2784474"/>
                <a:gd name="connsiteX2" fmla="*/ 11614559 w 11614559"/>
                <a:gd name="connsiteY2" fmla="*/ 2784474 h 2784474"/>
                <a:gd name="connsiteX3" fmla="*/ 4187093 w 11614559"/>
                <a:gd name="connsiteY3" fmla="*/ 2784474 h 2784474"/>
                <a:gd name="connsiteX4" fmla="*/ 0 w 11614559"/>
                <a:gd name="connsiteY4" fmla="*/ 1851023 h 2784474"/>
                <a:gd name="connsiteX5" fmla="*/ 8553449 w 11614559"/>
                <a:gd name="connsiteY5" fmla="*/ 0 h 2784474"/>
                <a:gd name="connsiteX0" fmla="*/ 8553449 w 11614559"/>
                <a:gd name="connsiteY0" fmla="*/ 0 h 2784474"/>
                <a:gd name="connsiteX1" fmla="*/ 11614212 w 11614559"/>
                <a:gd name="connsiteY1" fmla="*/ 719137 h 2784474"/>
                <a:gd name="connsiteX2" fmla="*/ 11614559 w 11614559"/>
                <a:gd name="connsiteY2" fmla="*/ 2784474 h 2784474"/>
                <a:gd name="connsiteX3" fmla="*/ 4187093 w 11614559"/>
                <a:gd name="connsiteY3" fmla="*/ 2784474 h 2784474"/>
                <a:gd name="connsiteX4" fmla="*/ 0 w 11614559"/>
                <a:gd name="connsiteY4" fmla="*/ 1851023 h 2784474"/>
                <a:gd name="connsiteX5" fmla="*/ 8553449 w 11614559"/>
                <a:gd name="connsiteY5" fmla="*/ 0 h 2784474"/>
                <a:gd name="connsiteX0" fmla="*/ 8553449 w 11616733"/>
                <a:gd name="connsiteY0" fmla="*/ 0 h 2784474"/>
                <a:gd name="connsiteX1" fmla="*/ 11616594 w 11616733"/>
                <a:gd name="connsiteY1" fmla="*/ 716755 h 2784474"/>
                <a:gd name="connsiteX2" fmla="*/ 11614559 w 11616733"/>
                <a:gd name="connsiteY2" fmla="*/ 2784474 h 2784474"/>
                <a:gd name="connsiteX3" fmla="*/ 4187093 w 11616733"/>
                <a:gd name="connsiteY3" fmla="*/ 2784474 h 2784474"/>
                <a:gd name="connsiteX4" fmla="*/ 0 w 11616733"/>
                <a:gd name="connsiteY4" fmla="*/ 1851023 h 2784474"/>
                <a:gd name="connsiteX5" fmla="*/ 8553449 w 11616733"/>
                <a:gd name="connsiteY5" fmla="*/ 0 h 2784474"/>
                <a:gd name="connsiteX0" fmla="*/ 8562974 w 11616733"/>
                <a:gd name="connsiteY0" fmla="*/ 0 h 2786856"/>
                <a:gd name="connsiteX1" fmla="*/ 11616594 w 11616733"/>
                <a:gd name="connsiteY1" fmla="*/ 719137 h 2786856"/>
                <a:gd name="connsiteX2" fmla="*/ 11614559 w 11616733"/>
                <a:gd name="connsiteY2" fmla="*/ 2786856 h 2786856"/>
                <a:gd name="connsiteX3" fmla="*/ 4187093 w 11616733"/>
                <a:gd name="connsiteY3" fmla="*/ 2786856 h 2786856"/>
                <a:gd name="connsiteX4" fmla="*/ 0 w 11616733"/>
                <a:gd name="connsiteY4" fmla="*/ 1853405 h 2786856"/>
                <a:gd name="connsiteX5" fmla="*/ 8562974 w 11616733"/>
                <a:gd name="connsiteY5" fmla="*/ 0 h 2786856"/>
                <a:gd name="connsiteX0" fmla="*/ 8562974 w 11614559"/>
                <a:gd name="connsiteY0" fmla="*/ 0 h 2786856"/>
                <a:gd name="connsiteX1" fmla="*/ 11614213 w 11614559"/>
                <a:gd name="connsiteY1" fmla="*/ 688180 h 2786856"/>
                <a:gd name="connsiteX2" fmla="*/ 11614559 w 11614559"/>
                <a:gd name="connsiteY2" fmla="*/ 2786856 h 2786856"/>
                <a:gd name="connsiteX3" fmla="*/ 4187093 w 11614559"/>
                <a:gd name="connsiteY3" fmla="*/ 2786856 h 2786856"/>
                <a:gd name="connsiteX4" fmla="*/ 0 w 11614559"/>
                <a:gd name="connsiteY4" fmla="*/ 1853405 h 2786856"/>
                <a:gd name="connsiteX5" fmla="*/ 8562974 w 11614559"/>
                <a:gd name="connsiteY5" fmla="*/ 0 h 2786856"/>
                <a:gd name="connsiteX0" fmla="*/ 8567736 w 11619321"/>
                <a:gd name="connsiteY0" fmla="*/ 0 h 2786856"/>
                <a:gd name="connsiteX1" fmla="*/ 11618975 w 11619321"/>
                <a:gd name="connsiteY1" fmla="*/ 688180 h 2786856"/>
                <a:gd name="connsiteX2" fmla="*/ 11619321 w 11619321"/>
                <a:gd name="connsiteY2" fmla="*/ 2786856 h 2786856"/>
                <a:gd name="connsiteX3" fmla="*/ 4191855 w 11619321"/>
                <a:gd name="connsiteY3" fmla="*/ 2786856 h 2786856"/>
                <a:gd name="connsiteX4" fmla="*/ 0 w 11619321"/>
                <a:gd name="connsiteY4" fmla="*/ 1853405 h 2786856"/>
                <a:gd name="connsiteX5" fmla="*/ 8567736 w 11619321"/>
                <a:gd name="connsiteY5" fmla="*/ 0 h 2786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19321" h="2786856">
                  <a:moveTo>
                    <a:pt x="8567736" y="0"/>
                  </a:moveTo>
                  <a:lnTo>
                    <a:pt x="11618975" y="688180"/>
                  </a:lnTo>
                  <a:cubicBezTo>
                    <a:pt x="11619884" y="1375832"/>
                    <a:pt x="11618412" y="2099204"/>
                    <a:pt x="11619321" y="2786856"/>
                  </a:cubicBezTo>
                  <a:lnTo>
                    <a:pt x="4191855" y="2786856"/>
                  </a:lnTo>
                  <a:lnTo>
                    <a:pt x="0" y="1853405"/>
                  </a:lnTo>
                  <a:lnTo>
                    <a:pt x="8567736"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0" name="BKG-RT">
              <a:extLst>
                <a:ext uri="{FF2B5EF4-FFF2-40B4-BE49-F238E27FC236}">
                  <a16:creationId xmlns:a16="http://schemas.microsoft.com/office/drawing/2014/main" id="{697F20B3-5BFF-47DC-AE6A-5F9A8918A682}"/>
                </a:ext>
                <a:ext uri="{C183D7F6-B498-43B3-948B-1728B52AA6E4}">
                  <adec:decorative xmlns:adec="http://schemas.microsoft.com/office/drawing/2017/decorative" val="1"/>
                </a:ext>
              </a:extLst>
            </p:cNvPr>
            <p:cNvSpPr/>
            <p:nvPr/>
          </p:nvSpPr>
          <p:spPr>
            <a:xfrm>
              <a:off x="9175265" y="-1"/>
              <a:ext cx="3016735" cy="4786313"/>
            </a:xfrm>
            <a:custGeom>
              <a:avLst/>
              <a:gdLst>
                <a:gd name="connsiteX0" fmla="*/ 0 w 3057526"/>
                <a:gd name="connsiteY0" fmla="*/ 0 h 3930651"/>
                <a:gd name="connsiteX1" fmla="*/ 3057526 w 3057526"/>
                <a:gd name="connsiteY1" fmla="*/ 0 h 3930651"/>
                <a:gd name="connsiteX2" fmla="*/ 3057526 w 3057526"/>
                <a:gd name="connsiteY2" fmla="*/ 3930651 h 3930651"/>
                <a:gd name="connsiteX3" fmla="*/ 0 w 3057526"/>
                <a:gd name="connsiteY3" fmla="*/ 3930651 h 3930651"/>
                <a:gd name="connsiteX4" fmla="*/ 0 w 3057526"/>
                <a:gd name="connsiteY4" fmla="*/ 0 h 3930651"/>
                <a:gd name="connsiteX0" fmla="*/ 0 w 3062289"/>
                <a:gd name="connsiteY0" fmla="*/ 0 h 4621213"/>
                <a:gd name="connsiteX1" fmla="*/ 3057526 w 3062289"/>
                <a:gd name="connsiteY1" fmla="*/ 0 h 4621213"/>
                <a:gd name="connsiteX2" fmla="*/ 3062289 w 3062289"/>
                <a:gd name="connsiteY2" fmla="*/ 4621213 h 4621213"/>
                <a:gd name="connsiteX3" fmla="*/ 0 w 3062289"/>
                <a:gd name="connsiteY3" fmla="*/ 3930651 h 4621213"/>
                <a:gd name="connsiteX4" fmla="*/ 0 w 3062289"/>
                <a:gd name="connsiteY4" fmla="*/ 0 h 4621213"/>
                <a:gd name="connsiteX0" fmla="*/ 0 w 3057984"/>
                <a:gd name="connsiteY0" fmla="*/ 0 h 4621213"/>
                <a:gd name="connsiteX1" fmla="*/ 3057526 w 3057984"/>
                <a:gd name="connsiteY1" fmla="*/ 0 h 4621213"/>
                <a:gd name="connsiteX2" fmla="*/ 3057526 w 3057984"/>
                <a:gd name="connsiteY2" fmla="*/ 4621213 h 4621213"/>
                <a:gd name="connsiteX3" fmla="*/ 0 w 3057984"/>
                <a:gd name="connsiteY3" fmla="*/ 3930651 h 4621213"/>
                <a:gd name="connsiteX4" fmla="*/ 0 w 3057984"/>
                <a:gd name="connsiteY4" fmla="*/ 0 h 46212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57984" h="4621213">
                  <a:moveTo>
                    <a:pt x="0" y="0"/>
                  </a:moveTo>
                  <a:lnTo>
                    <a:pt x="3057526" y="0"/>
                  </a:lnTo>
                  <a:cubicBezTo>
                    <a:pt x="3059114" y="1540404"/>
                    <a:pt x="3055938" y="3080809"/>
                    <a:pt x="3057526" y="4621213"/>
                  </a:cubicBezTo>
                  <a:lnTo>
                    <a:pt x="0" y="393065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88" name="Icons">
              <a:extLst>
                <a:ext uri="{FF2B5EF4-FFF2-40B4-BE49-F238E27FC236}">
                  <a16:creationId xmlns:a16="http://schemas.microsoft.com/office/drawing/2014/main" id="{B4EB8A30-C05D-469F-BB6F-51E2087DD9DE}"/>
                </a:ext>
                <a:ext uri="{C183D7F6-B498-43B3-948B-1728B52AA6E4}">
                  <adec:decorative xmlns:adec="http://schemas.microsoft.com/office/drawing/2017/decorative" val="1"/>
                </a:ext>
              </a:extLst>
            </p:cNvPr>
            <p:cNvPicPr>
              <a:picLocks noChangeAspect="1"/>
            </p:cNvPicPr>
            <p:nvPr/>
          </p:nvPicPr>
          <p:blipFill>
            <a:blip r:embed="rId3">
              <a:duotone>
                <a:schemeClr val="accent2">
                  <a:shade val="45000"/>
                  <a:satMod val="135000"/>
                </a:schemeClr>
                <a:prstClr val="white"/>
              </a:duotone>
              <a:extLst>
                <a:ext uri="{BEBA8EAE-BF5A-486C-A8C5-ECC9F3942E4B}">
                  <a14:imgProps xmlns:a14="http://schemas.microsoft.com/office/drawing/2010/main">
                    <a14:imgLayer r:embed="rId4">
                      <a14:imgEffect>
                        <a14:colorTemperature colorTemp="2400"/>
                      </a14:imgEffect>
                      <a14:imgEffect>
                        <a14:saturation sat="50000"/>
                      </a14:imgEffect>
                    </a14:imgLayer>
                  </a14:imgProps>
                </a:ext>
                <a:ext uri="{28A0092B-C50C-407E-A947-70E740481C1C}">
                  <a14:useLocalDpi xmlns:a14="http://schemas.microsoft.com/office/drawing/2010/main" val="0"/>
                </a:ext>
              </a:extLst>
            </a:blip>
            <a:stretch>
              <a:fillRect/>
            </a:stretch>
          </p:blipFill>
          <p:spPr>
            <a:xfrm>
              <a:off x="1017429" y="4011878"/>
              <a:ext cx="11174571" cy="2846121"/>
            </a:xfrm>
            <a:prstGeom prst="rect">
              <a:avLst/>
            </a:prstGeom>
          </p:spPr>
        </p:pic>
        <p:sp>
          <p:nvSpPr>
            <p:cNvPr id="4" name="CopyBackground">
              <a:extLst>
                <a:ext uri="{FF2B5EF4-FFF2-40B4-BE49-F238E27FC236}">
                  <a16:creationId xmlns:a16="http://schemas.microsoft.com/office/drawing/2014/main" id="{F06F3491-7AC4-48E9-9C0B-AAB51F148301}"/>
                </a:ext>
              </a:extLst>
            </p:cNvPr>
            <p:cNvSpPr/>
            <p:nvPr/>
          </p:nvSpPr>
          <p:spPr>
            <a:xfrm>
              <a:off x="7622849" y="6646849"/>
              <a:ext cx="4425354" cy="137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opyright">
              <a:extLst>
                <a:ext uri="{FF2B5EF4-FFF2-40B4-BE49-F238E27FC236}">
                  <a16:creationId xmlns:a16="http://schemas.microsoft.com/office/drawing/2014/main" id="{5A486F92-5B56-43F0-919B-1CB4CEF78BAE}"/>
                </a:ext>
              </a:extLst>
            </p:cNvPr>
            <p:cNvSpPr txBox="1"/>
            <p:nvPr/>
          </p:nvSpPr>
          <p:spPr>
            <a:xfrm>
              <a:off x="7538162" y="657989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2023, Amazon Web Services, Inc. or its affiliates. All rights reserved.</a:t>
              </a:r>
            </a:p>
          </p:txBody>
        </p:sp>
      </p:grpSp>
      <p:pic>
        <p:nvPicPr>
          <p:cNvPr id="98" name="AWS Logo">
            <a:extLst>
              <a:ext uri="{FF2B5EF4-FFF2-40B4-BE49-F238E27FC236}">
                <a16:creationId xmlns:a16="http://schemas.microsoft.com/office/drawing/2014/main" id="{41BC3838-CAD1-4E45-A629-8FAE25F8F357}"/>
              </a:ext>
              <a:ext uri="{C183D7F6-B498-43B3-948B-1728B52AA6E4}">
                <adec:decorative xmlns:adec="http://schemas.microsoft.com/office/drawing/2017/decorative" val="1"/>
              </a:ext>
            </a:extLst>
          </p:cNvPr>
          <p:cNvPicPr>
            <a:picLocks noSelect="1"/>
          </p:cNvPicPr>
          <p:nvPr/>
        </p:nvPicPr>
        <p:blipFill>
          <a:blip r:embed="rId5">
            <a:extLst>
              <a:ext uri="{96DAC541-7B7A-43D3-8B79-37D633B846F1}">
                <asvg:svgBlip xmlns:asvg="http://schemas.microsoft.com/office/drawing/2016/SVG/main" r:embed="rId6"/>
              </a:ext>
            </a:extLst>
          </a:blip>
          <a:stretch>
            <a:fillRect/>
          </a:stretch>
        </p:blipFill>
        <p:spPr>
          <a:xfrm>
            <a:off x="243599" y="6455664"/>
            <a:ext cx="366979" cy="219456"/>
          </a:xfrm>
          <a:prstGeom prst="rect">
            <a:avLst/>
          </a:prstGeom>
        </p:spPr>
      </p:pic>
      <p:sp>
        <p:nvSpPr>
          <p:cNvPr id="2" name="Title">
            <a:extLst>
              <a:ext uri="{FF2B5EF4-FFF2-40B4-BE49-F238E27FC236}">
                <a16:creationId xmlns:a16="http://schemas.microsoft.com/office/drawing/2014/main" id="{E52B1449-9D22-45E9-8E29-DD9653749C2D}"/>
              </a:ext>
            </a:extLst>
          </p:cNvPr>
          <p:cNvSpPr>
            <a:spLocks noGrp="1"/>
          </p:cNvSpPr>
          <p:nvPr>
            <p:ph type="title" hasCustomPrompt="1"/>
          </p:nvPr>
        </p:nvSpPr>
        <p:spPr>
          <a:xfrm>
            <a:off x="365760" y="366471"/>
            <a:ext cx="8768256" cy="2293938"/>
          </a:xfrm>
        </p:spPr>
        <p:txBody>
          <a:bodyPr anchor="b"/>
          <a:lstStyle>
            <a:lvl1pPr>
              <a:defRPr sz="4400">
                <a:solidFill>
                  <a:schemeClr val="bg2"/>
                </a:solidFill>
              </a:defRPr>
            </a:lvl1pPr>
          </a:lstStyle>
          <a:p>
            <a:r>
              <a:rPr lang="en-US" dirty="0"/>
              <a:t>Enter title text</a:t>
            </a:r>
          </a:p>
        </p:txBody>
      </p:sp>
      <p:sp>
        <p:nvSpPr>
          <p:cNvPr id="3" name="Subtitle">
            <a:extLst>
              <a:ext uri="{FF2B5EF4-FFF2-40B4-BE49-F238E27FC236}">
                <a16:creationId xmlns:a16="http://schemas.microsoft.com/office/drawing/2014/main" id="{25336E2B-DB74-4789-BBF8-753828F72458}"/>
              </a:ext>
            </a:extLst>
          </p:cNvPr>
          <p:cNvSpPr>
            <a:spLocks noGrp="1"/>
          </p:cNvSpPr>
          <p:nvPr>
            <p:ph type="subTitle" idx="1" hasCustomPrompt="1"/>
          </p:nvPr>
        </p:nvSpPr>
        <p:spPr>
          <a:xfrm>
            <a:off x="365760" y="2688190"/>
            <a:ext cx="8768256" cy="2098121"/>
          </a:xfrm>
        </p:spPr>
        <p:txBody>
          <a:bodyPr/>
          <a:lstStyle>
            <a:lvl1pPr marL="0" indent="0">
              <a:buNone/>
              <a:defRPr sz="2400">
                <a:solidFill>
                  <a:schemeClr val="bg2"/>
                </a:solidFill>
              </a:defRPr>
            </a:lvl1pPr>
            <a:lvl2pPr marL="457200" indent="0">
              <a:buNone/>
              <a:defRPr sz="2000">
                <a:solidFill>
                  <a:schemeClr val="bg2">
                    <a:tint val="75000"/>
                  </a:schemeClr>
                </a:solidFill>
              </a:defRPr>
            </a:lvl2pPr>
            <a:lvl3pPr marL="914400" indent="0">
              <a:buNone/>
              <a:defRPr sz="1800">
                <a:solidFill>
                  <a:schemeClr val="bg2">
                    <a:tint val="75000"/>
                  </a:schemeClr>
                </a:solidFill>
              </a:defRPr>
            </a:lvl3pPr>
            <a:lvl4pPr marL="1371600" indent="0">
              <a:buNone/>
              <a:defRPr sz="1600">
                <a:solidFill>
                  <a:schemeClr val="bg2">
                    <a:tint val="75000"/>
                  </a:schemeClr>
                </a:solidFill>
              </a:defRPr>
            </a:lvl4pPr>
            <a:lvl5pPr marL="1828800" indent="0">
              <a:buNone/>
              <a:defRPr sz="1600">
                <a:solidFill>
                  <a:schemeClr val="bg2">
                    <a:tint val="75000"/>
                  </a:schemeClr>
                </a:solidFill>
              </a:defRPr>
            </a:lvl5pPr>
            <a:lvl6pPr marL="2286000" indent="0">
              <a:buNone/>
              <a:defRPr sz="1600">
                <a:solidFill>
                  <a:schemeClr val="bg2">
                    <a:tint val="75000"/>
                  </a:schemeClr>
                </a:solidFill>
              </a:defRPr>
            </a:lvl6pPr>
            <a:lvl7pPr marL="2743200" indent="0">
              <a:buNone/>
              <a:defRPr sz="1600">
                <a:solidFill>
                  <a:schemeClr val="bg2">
                    <a:tint val="75000"/>
                  </a:schemeClr>
                </a:solidFill>
              </a:defRPr>
            </a:lvl7pPr>
            <a:lvl8pPr marL="3200400" indent="0">
              <a:buNone/>
              <a:defRPr sz="1600">
                <a:solidFill>
                  <a:schemeClr val="bg2">
                    <a:tint val="75000"/>
                  </a:schemeClr>
                </a:solidFill>
              </a:defRPr>
            </a:lvl8pPr>
            <a:lvl9pPr marL="3657600" indent="0">
              <a:buNone/>
              <a:defRPr sz="1600">
                <a:solidFill>
                  <a:schemeClr val="bg2">
                    <a:tint val="75000"/>
                  </a:schemeClr>
                </a:solidFill>
              </a:defRPr>
            </a:lvl9pPr>
          </a:lstStyle>
          <a:p>
            <a:pPr lvl="0"/>
            <a:r>
              <a:rPr lang="en-US" dirty="0"/>
              <a:t>Enter subtitle</a:t>
            </a:r>
          </a:p>
        </p:txBody>
      </p:sp>
    </p:spTree>
    <p:custDataLst>
      <p:tags r:id="rId1"/>
    </p:custDataLst>
    <p:extLst>
      <p:ext uri="{BB962C8B-B14F-4D97-AF65-F5344CB8AC3E}">
        <p14:creationId xmlns:p14="http://schemas.microsoft.com/office/powerpoint/2010/main" val="570265171"/>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secHead" preserve="1">
  <p:cSld name="Section Header Variant">
    <p:bg>
      <p:bgPr>
        <a:solidFill>
          <a:schemeClr val="tx2"/>
        </a:solidFill>
        <a:effectLst/>
      </p:bgPr>
    </p:bg>
    <p:spTree>
      <p:nvGrpSpPr>
        <p:cNvPr id="1" name=""/>
        <p:cNvGrpSpPr/>
        <p:nvPr/>
      </p:nvGrpSpPr>
      <p:grpSpPr>
        <a:xfrm>
          <a:off x="0" y="0"/>
          <a:ext cx="0" cy="0"/>
          <a:chOff x="0" y="0"/>
          <a:chExt cx="0" cy="0"/>
        </a:xfrm>
      </p:grpSpPr>
      <p:grpSp>
        <p:nvGrpSpPr>
          <p:cNvPr id="99" name="Background Images">
            <a:extLst>
              <a:ext uri="{FF2B5EF4-FFF2-40B4-BE49-F238E27FC236}">
                <a16:creationId xmlns:a16="http://schemas.microsoft.com/office/drawing/2014/main" id="{8D6A50E3-62DD-469F-A4B4-2DC279107EB8}"/>
              </a:ext>
              <a:ext uri="{C183D7F6-B498-43B3-948B-1728B52AA6E4}">
                <adec:decorative xmlns:adec="http://schemas.microsoft.com/office/drawing/2017/decorative" val="1"/>
              </a:ext>
            </a:extLst>
          </p:cNvPr>
          <p:cNvGrpSpPr/>
          <p:nvPr/>
        </p:nvGrpSpPr>
        <p:grpSpPr>
          <a:xfrm>
            <a:off x="0" y="0"/>
            <a:ext cx="12192000" cy="6858000"/>
            <a:chOff x="0" y="0"/>
            <a:chExt cx="12192000" cy="6858000"/>
          </a:xfrm>
        </p:grpSpPr>
        <p:sp>
          <p:nvSpPr>
            <p:cNvPr id="91" name="BKG-BM">
              <a:extLst>
                <a:ext uri="{FF2B5EF4-FFF2-40B4-BE49-F238E27FC236}">
                  <a16:creationId xmlns:a16="http://schemas.microsoft.com/office/drawing/2014/main" id="{165087FF-D0AD-4AD7-B899-B2227A662904}"/>
                </a:ext>
                <a:ext uri="{C183D7F6-B498-43B3-948B-1728B52AA6E4}">
                  <adec:decorative xmlns:adec="http://schemas.microsoft.com/office/drawing/2017/decorative" val="1"/>
                </a:ext>
              </a:extLst>
            </p:cNvPr>
            <p:cNvSpPr/>
            <p:nvPr/>
          </p:nvSpPr>
          <p:spPr>
            <a:xfrm>
              <a:off x="0" y="5576341"/>
              <a:ext cx="11062270" cy="128165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CubeTop">
              <a:extLst>
                <a:ext uri="{FF2B5EF4-FFF2-40B4-BE49-F238E27FC236}">
                  <a16:creationId xmlns:a16="http://schemas.microsoft.com/office/drawing/2014/main" id="{81DABB71-298F-46E6-9028-558C99DF72DF}"/>
                </a:ext>
                <a:ext uri="{C183D7F6-B498-43B3-948B-1728B52AA6E4}">
                  <adec:decorative xmlns:adec="http://schemas.microsoft.com/office/drawing/2017/decorative" val="1"/>
                </a:ext>
              </a:extLst>
            </p:cNvPr>
            <p:cNvSpPr/>
            <p:nvPr/>
          </p:nvSpPr>
          <p:spPr>
            <a:xfrm>
              <a:off x="9669645" y="0"/>
              <a:ext cx="2522355" cy="143198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CubeSide">
              <a:extLst>
                <a:ext uri="{FF2B5EF4-FFF2-40B4-BE49-F238E27FC236}">
                  <a16:creationId xmlns:a16="http://schemas.microsoft.com/office/drawing/2014/main" id="{31FFCCD2-46F8-4A8C-9D8D-34F0218F69C7}"/>
                </a:ext>
                <a:ext uri="{C183D7F6-B498-43B3-948B-1728B52AA6E4}">
                  <adec:decorative xmlns:adec="http://schemas.microsoft.com/office/drawing/2017/decorative" val="1"/>
                </a:ext>
              </a:extLst>
            </p:cNvPr>
            <p:cNvSpPr/>
            <p:nvPr/>
          </p:nvSpPr>
          <p:spPr>
            <a:xfrm>
              <a:off x="9519222" y="0"/>
              <a:ext cx="1543050" cy="6858000"/>
            </a:xfrm>
            <a:custGeom>
              <a:avLst/>
              <a:gdLst>
                <a:gd name="connsiteX0" fmla="*/ 0 w 1533524"/>
                <a:gd name="connsiteY0" fmla="*/ 0 h 6858000"/>
                <a:gd name="connsiteX1" fmla="*/ 1533524 w 1533524"/>
                <a:gd name="connsiteY1" fmla="*/ 0 h 6858000"/>
                <a:gd name="connsiteX2" fmla="*/ 1533524 w 1533524"/>
                <a:gd name="connsiteY2" fmla="*/ 6858000 h 6858000"/>
                <a:gd name="connsiteX3" fmla="*/ 0 w 1533524"/>
                <a:gd name="connsiteY3" fmla="*/ 6858000 h 6858000"/>
                <a:gd name="connsiteX4" fmla="*/ 0 w 1533524"/>
                <a:gd name="connsiteY4" fmla="*/ 0 h 6858000"/>
                <a:gd name="connsiteX0" fmla="*/ 0 w 1533524"/>
                <a:gd name="connsiteY0" fmla="*/ 0 h 6858000"/>
                <a:gd name="connsiteX1" fmla="*/ 190500 w 1533524"/>
                <a:gd name="connsiteY1" fmla="*/ 0 h 6858000"/>
                <a:gd name="connsiteX2" fmla="*/ 1533524 w 1533524"/>
                <a:gd name="connsiteY2" fmla="*/ 0 h 6858000"/>
                <a:gd name="connsiteX3" fmla="*/ 1533524 w 1533524"/>
                <a:gd name="connsiteY3" fmla="*/ 6858000 h 6858000"/>
                <a:gd name="connsiteX4" fmla="*/ 0 w 1533524"/>
                <a:gd name="connsiteY4" fmla="*/ 6858000 h 6858000"/>
                <a:gd name="connsiteX5" fmla="*/ 0 w 1533524"/>
                <a:gd name="connsiteY5" fmla="*/ 0 h 6858000"/>
                <a:gd name="connsiteX0" fmla="*/ 0 w 1533525"/>
                <a:gd name="connsiteY0" fmla="*/ 0 h 6858000"/>
                <a:gd name="connsiteX1" fmla="*/ 190500 w 1533525"/>
                <a:gd name="connsiteY1" fmla="*/ 0 h 6858000"/>
                <a:gd name="connsiteX2" fmla="*/ 1533524 w 1533525"/>
                <a:gd name="connsiteY2" fmla="*/ 0 h 6858000"/>
                <a:gd name="connsiteX3" fmla="*/ 1533525 w 1533525"/>
                <a:gd name="connsiteY3" fmla="*/ 1343025 h 6858000"/>
                <a:gd name="connsiteX4" fmla="*/ 1533524 w 1533525"/>
                <a:gd name="connsiteY4" fmla="*/ 6858000 h 6858000"/>
                <a:gd name="connsiteX5" fmla="*/ 0 w 1533525"/>
                <a:gd name="connsiteY5" fmla="*/ 6858000 h 6858000"/>
                <a:gd name="connsiteX6" fmla="*/ 0 w 1533525"/>
                <a:gd name="connsiteY6" fmla="*/ 0 h 6858000"/>
                <a:gd name="connsiteX0" fmla="*/ 0 w 1533525"/>
                <a:gd name="connsiteY0" fmla="*/ 0 h 6858000"/>
                <a:gd name="connsiteX1" fmla="*/ 190500 w 1533525"/>
                <a:gd name="connsiteY1" fmla="*/ 0 h 6858000"/>
                <a:gd name="connsiteX2" fmla="*/ 1533524 w 1533525"/>
                <a:gd name="connsiteY2" fmla="*/ 0 h 6858000"/>
                <a:gd name="connsiteX3" fmla="*/ 1533525 w 1533525"/>
                <a:gd name="connsiteY3" fmla="*/ 1343025 h 6858000"/>
                <a:gd name="connsiteX4" fmla="*/ 1533524 w 1533525"/>
                <a:gd name="connsiteY4" fmla="*/ 6858000 h 6858000"/>
                <a:gd name="connsiteX5" fmla="*/ 1333500 w 1533525"/>
                <a:gd name="connsiteY5" fmla="*/ 6858000 h 6858000"/>
                <a:gd name="connsiteX6" fmla="*/ 0 w 1533525"/>
                <a:gd name="connsiteY6" fmla="*/ 6858000 h 6858000"/>
                <a:gd name="connsiteX7" fmla="*/ 0 w 1533525"/>
                <a:gd name="connsiteY7" fmla="*/ 0 h 6858000"/>
                <a:gd name="connsiteX0" fmla="*/ 9525 w 1543050"/>
                <a:gd name="connsiteY0" fmla="*/ 0 h 6858000"/>
                <a:gd name="connsiteX1" fmla="*/ 200025 w 1543050"/>
                <a:gd name="connsiteY1" fmla="*/ 0 h 6858000"/>
                <a:gd name="connsiteX2" fmla="*/ 1543049 w 1543050"/>
                <a:gd name="connsiteY2" fmla="*/ 0 h 6858000"/>
                <a:gd name="connsiteX3" fmla="*/ 1543050 w 1543050"/>
                <a:gd name="connsiteY3" fmla="*/ 1343025 h 6858000"/>
                <a:gd name="connsiteX4" fmla="*/ 1543049 w 1543050"/>
                <a:gd name="connsiteY4" fmla="*/ 6858000 h 6858000"/>
                <a:gd name="connsiteX5" fmla="*/ 1343025 w 1543050"/>
                <a:gd name="connsiteY5" fmla="*/ 6858000 h 6858000"/>
                <a:gd name="connsiteX6" fmla="*/ 9525 w 1543050"/>
                <a:gd name="connsiteY6" fmla="*/ 6858000 h 6858000"/>
                <a:gd name="connsiteX7" fmla="*/ 0 w 1543050"/>
                <a:gd name="connsiteY7" fmla="*/ 5591175 h 6858000"/>
                <a:gd name="connsiteX8" fmla="*/ 9525 w 1543050"/>
                <a:gd name="connsiteY8" fmla="*/ 0 h 6858000"/>
                <a:gd name="connsiteX0" fmla="*/ 9525 w 1543050"/>
                <a:gd name="connsiteY0" fmla="*/ 0 h 6858000"/>
                <a:gd name="connsiteX1" fmla="*/ 200025 w 1543050"/>
                <a:gd name="connsiteY1" fmla="*/ 0 h 6858000"/>
                <a:gd name="connsiteX2" fmla="*/ 1543049 w 1543050"/>
                <a:gd name="connsiteY2" fmla="*/ 0 h 6858000"/>
                <a:gd name="connsiteX3" fmla="*/ 1543050 w 1543050"/>
                <a:gd name="connsiteY3" fmla="*/ 1343025 h 6858000"/>
                <a:gd name="connsiteX4" fmla="*/ 1543049 w 1543050"/>
                <a:gd name="connsiteY4" fmla="*/ 6858000 h 6858000"/>
                <a:gd name="connsiteX5" fmla="*/ 1343025 w 1543050"/>
                <a:gd name="connsiteY5" fmla="*/ 6858000 h 6858000"/>
                <a:gd name="connsiteX6" fmla="*/ 0 w 1543050"/>
                <a:gd name="connsiteY6" fmla="*/ 5591175 h 6858000"/>
                <a:gd name="connsiteX7" fmla="*/ 9525 w 1543050"/>
                <a:gd name="connsiteY7" fmla="*/ 0 h 6858000"/>
                <a:gd name="connsiteX0" fmla="*/ 9525 w 1543050"/>
                <a:gd name="connsiteY0" fmla="*/ 0 h 6858000"/>
                <a:gd name="connsiteX1" fmla="*/ 200025 w 1543050"/>
                <a:gd name="connsiteY1" fmla="*/ 0 h 6858000"/>
                <a:gd name="connsiteX2" fmla="*/ 1543050 w 1543050"/>
                <a:gd name="connsiteY2" fmla="*/ 1343025 h 6858000"/>
                <a:gd name="connsiteX3" fmla="*/ 1543049 w 1543050"/>
                <a:gd name="connsiteY3" fmla="*/ 6858000 h 6858000"/>
                <a:gd name="connsiteX4" fmla="*/ 1343025 w 1543050"/>
                <a:gd name="connsiteY4" fmla="*/ 6858000 h 6858000"/>
                <a:gd name="connsiteX5" fmla="*/ 0 w 1543050"/>
                <a:gd name="connsiteY5" fmla="*/ 5591175 h 6858000"/>
                <a:gd name="connsiteX6" fmla="*/ 9525 w 1543050"/>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43050" h="6858000">
                  <a:moveTo>
                    <a:pt x="9525" y="0"/>
                  </a:moveTo>
                  <a:lnTo>
                    <a:pt x="200025" y="0"/>
                  </a:lnTo>
                  <a:lnTo>
                    <a:pt x="1543050" y="1343025"/>
                  </a:lnTo>
                  <a:cubicBezTo>
                    <a:pt x="1543050" y="3181350"/>
                    <a:pt x="1543049" y="5019675"/>
                    <a:pt x="1543049" y="6858000"/>
                  </a:cubicBezTo>
                  <a:lnTo>
                    <a:pt x="1343025" y="6858000"/>
                  </a:lnTo>
                  <a:lnTo>
                    <a:pt x="0" y="5591175"/>
                  </a:lnTo>
                  <a:lnTo>
                    <a:pt x="9525"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CubeFront">
              <a:extLst>
                <a:ext uri="{FF2B5EF4-FFF2-40B4-BE49-F238E27FC236}">
                  <a16:creationId xmlns:a16="http://schemas.microsoft.com/office/drawing/2014/main" id="{7E222A23-E698-4993-93A7-9606CF977314}"/>
                </a:ext>
                <a:ext uri="{C183D7F6-B498-43B3-948B-1728B52AA6E4}">
                  <adec:decorative xmlns:adec="http://schemas.microsoft.com/office/drawing/2017/decorative" val="1"/>
                </a:ext>
              </a:extLst>
            </p:cNvPr>
            <p:cNvSpPr/>
            <p:nvPr/>
          </p:nvSpPr>
          <p:spPr>
            <a:xfrm>
              <a:off x="11062271" y="1339850"/>
              <a:ext cx="1129729" cy="55181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8" name="AWS Logo">
              <a:extLst>
                <a:ext uri="{FF2B5EF4-FFF2-40B4-BE49-F238E27FC236}">
                  <a16:creationId xmlns:a16="http://schemas.microsoft.com/office/drawing/2014/main" id="{41BC3838-CAD1-4E45-A629-8FAE25F8F357}"/>
                </a:ext>
                <a:ext uri="{C183D7F6-B498-43B3-948B-1728B52AA6E4}">
                  <adec:decorative xmlns:adec="http://schemas.microsoft.com/office/drawing/2017/decorative" val="1"/>
                </a:ext>
              </a:extLst>
            </p:cNvPr>
            <p:cNvPicPr>
              <a:picLocks noSelect="1"/>
            </p:cNvPicPr>
            <p:nvPr/>
          </p:nvPicPr>
          <p:blipFill>
            <a:blip r:embed="rId3">
              <a:extLst>
                <a:ext uri="{96DAC541-7B7A-43D3-8B79-37D633B846F1}">
                  <asvg:svgBlip xmlns:asvg="http://schemas.microsoft.com/office/drawing/2016/SVG/main" r:embed="rId4"/>
                </a:ext>
              </a:extLst>
            </a:blip>
            <a:stretch>
              <a:fillRect/>
            </a:stretch>
          </p:blipFill>
          <p:spPr>
            <a:xfrm>
              <a:off x="243599" y="6455664"/>
              <a:ext cx="366979" cy="219456"/>
            </a:xfrm>
            <a:prstGeom prst="rect">
              <a:avLst/>
            </a:prstGeom>
          </p:spPr>
        </p:pic>
        <p:sp>
          <p:nvSpPr>
            <p:cNvPr id="12" name="Copyright">
              <a:extLst>
                <a:ext uri="{FF2B5EF4-FFF2-40B4-BE49-F238E27FC236}">
                  <a16:creationId xmlns:a16="http://schemas.microsoft.com/office/drawing/2014/main" id="{2BDDDA44-1049-4257-AA44-8A620E1B69F0}"/>
                </a:ext>
              </a:extLst>
            </p:cNvPr>
            <p:cNvSpPr txBox="1"/>
            <p:nvPr/>
          </p:nvSpPr>
          <p:spPr>
            <a:xfrm>
              <a:off x="342029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2023, Amazon Web Services, Inc. or its affiliates. All rights reserved.</a:t>
              </a:r>
            </a:p>
          </p:txBody>
        </p:sp>
      </p:grpSp>
      <p:sp>
        <p:nvSpPr>
          <p:cNvPr id="2" name="Title">
            <a:extLst>
              <a:ext uri="{FF2B5EF4-FFF2-40B4-BE49-F238E27FC236}">
                <a16:creationId xmlns:a16="http://schemas.microsoft.com/office/drawing/2014/main" id="{E52B1449-9D22-45E9-8E29-DD9653749C2D}"/>
              </a:ext>
            </a:extLst>
          </p:cNvPr>
          <p:cNvSpPr>
            <a:spLocks noGrp="1"/>
          </p:cNvSpPr>
          <p:nvPr>
            <p:ph type="title" hasCustomPrompt="1"/>
          </p:nvPr>
        </p:nvSpPr>
        <p:spPr>
          <a:xfrm>
            <a:off x="365759" y="831163"/>
            <a:ext cx="9153461" cy="2293938"/>
          </a:xfrm>
        </p:spPr>
        <p:txBody>
          <a:bodyPr anchor="b"/>
          <a:lstStyle>
            <a:lvl1pPr>
              <a:defRPr sz="4400">
                <a:solidFill>
                  <a:schemeClr val="bg2"/>
                </a:solidFill>
              </a:defRPr>
            </a:lvl1pPr>
          </a:lstStyle>
          <a:p>
            <a:r>
              <a:rPr lang="en-US" dirty="0"/>
              <a:t>Enter title text</a:t>
            </a:r>
          </a:p>
        </p:txBody>
      </p:sp>
      <p:sp>
        <p:nvSpPr>
          <p:cNvPr id="3" name="Subtitle">
            <a:extLst>
              <a:ext uri="{FF2B5EF4-FFF2-40B4-BE49-F238E27FC236}">
                <a16:creationId xmlns:a16="http://schemas.microsoft.com/office/drawing/2014/main" id="{25336E2B-DB74-4789-BBF8-753828F72458}"/>
              </a:ext>
            </a:extLst>
          </p:cNvPr>
          <p:cNvSpPr>
            <a:spLocks noGrp="1"/>
          </p:cNvSpPr>
          <p:nvPr>
            <p:ph type="subTitle" idx="1" hasCustomPrompt="1"/>
          </p:nvPr>
        </p:nvSpPr>
        <p:spPr>
          <a:xfrm>
            <a:off x="365759" y="3152882"/>
            <a:ext cx="9153461" cy="2423459"/>
          </a:xfrm>
        </p:spPr>
        <p:txBody>
          <a:bodyPr/>
          <a:lstStyle>
            <a:lvl1pPr marL="0" indent="0">
              <a:buNone/>
              <a:defRPr sz="2400">
                <a:solidFill>
                  <a:schemeClr val="bg2"/>
                </a:solidFill>
              </a:defRPr>
            </a:lvl1pPr>
            <a:lvl2pPr marL="457200" indent="0">
              <a:buNone/>
              <a:defRPr sz="2000">
                <a:solidFill>
                  <a:schemeClr val="bg2">
                    <a:tint val="75000"/>
                  </a:schemeClr>
                </a:solidFill>
              </a:defRPr>
            </a:lvl2pPr>
            <a:lvl3pPr marL="914400" indent="0">
              <a:buNone/>
              <a:defRPr sz="1800">
                <a:solidFill>
                  <a:schemeClr val="bg2">
                    <a:tint val="75000"/>
                  </a:schemeClr>
                </a:solidFill>
              </a:defRPr>
            </a:lvl3pPr>
            <a:lvl4pPr marL="1371600" indent="0">
              <a:buNone/>
              <a:defRPr sz="1600">
                <a:solidFill>
                  <a:schemeClr val="bg2">
                    <a:tint val="75000"/>
                  </a:schemeClr>
                </a:solidFill>
              </a:defRPr>
            </a:lvl4pPr>
            <a:lvl5pPr marL="1828800" indent="0">
              <a:buNone/>
              <a:defRPr sz="1600">
                <a:solidFill>
                  <a:schemeClr val="bg2">
                    <a:tint val="75000"/>
                  </a:schemeClr>
                </a:solidFill>
              </a:defRPr>
            </a:lvl5pPr>
            <a:lvl6pPr marL="2286000" indent="0">
              <a:buNone/>
              <a:defRPr sz="1600">
                <a:solidFill>
                  <a:schemeClr val="bg2">
                    <a:tint val="75000"/>
                  </a:schemeClr>
                </a:solidFill>
              </a:defRPr>
            </a:lvl6pPr>
            <a:lvl7pPr marL="2743200" indent="0">
              <a:buNone/>
              <a:defRPr sz="1600">
                <a:solidFill>
                  <a:schemeClr val="bg2">
                    <a:tint val="75000"/>
                  </a:schemeClr>
                </a:solidFill>
              </a:defRPr>
            </a:lvl7pPr>
            <a:lvl8pPr marL="3200400" indent="0">
              <a:buNone/>
              <a:defRPr sz="1600">
                <a:solidFill>
                  <a:schemeClr val="bg2">
                    <a:tint val="75000"/>
                  </a:schemeClr>
                </a:solidFill>
              </a:defRPr>
            </a:lvl8pPr>
            <a:lvl9pPr marL="3657600" indent="0">
              <a:buNone/>
              <a:defRPr sz="1600">
                <a:solidFill>
                  <a:schemeClr val="bg2">
                    <a:tint val="75000"/>
                  </a:schemeClr>
                </a:solidFill>
              </a:defRPr>
            </a:lvl9pPr>
          </a:lstStyle>
          <a:p>
            <a:pPr lvl="0"/>
            <a:r>
              <a:rPr lang="en-US" dirty="0"/>
              <a:t>Enter subtitle</a:t>
            </a:r>
          </a:p>
        </p:txBody>
      </p:sp>
    </p:spTree>
    <p:custDataLst>
      <p:tags r:id="rId1"/>
    </p:custDataLst>
    <p:extLst>
      <p:ext uri="{BB962C8B-B14F-4D97-AF65-F5344CB8AC3E}">
        <p14:creationId xmlns:p14="http://schemas.microsoft.com/office/powerpoint/2010/main" val="1931016088"/>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Topic Introduction">
    <p:bg>
      <p:bgPr>
        <a:solidFill>
          <a:schemeClr val="tx2"/>
        </a:solidFill>
        <a:effectLst/>
      </p:bgPr>
    </p:bg>
    <p:spTree>
      <p:nvGrpSpPr>
        <p:cNvPr id="1" name=""/>
        <p:cNvGrpSpPr/>
        <p:nvPr/>
      </p:nvGrpSpPr>
      <p:grpSpPr>
        <a:xfrm>
          <a:off x="0" y="0"/>
          <a:ext cx="0" cy="0"/>
          <a:chOff x="0" y="0"/>
          <a:chExt cx="0" cy="0"/>
        </a:xfrm>
      </p:grpSpPr>
      <p:grpSp>
        <p:nvGrpSpPr>
          <p:cNvPr id="15" name="Background Images">
            <a:extLst>
              <a:ext uri="{FF2B5EF4-FFF2-40B4-BE49-F238E27FC236}">
                <a16:creationId xmlns:a16="http://schemas.microsoft.com/office/drawing/2014/main" id="{6918CBFF-64C7-4242-9D92-B727A627002B}"/>
              </a:ext>
              <a:ext uri="{C183D7F6-B498-43B3-948B-1728B52AA6E4}">
                <adec:decorative xmlns:adec="http://schemas.microsoft.com/office/drawing/2017/decorative" val="1"/>
              </a:ext>
            </a:extLst>
          </p:cNvPr>
          <p:cNvGrpSpPr/>
          <p:nvPr/>
        </p:nvGrpSpPr>
        <p:grpSpPr>
          <a:xfrm>
            <a:off x="0" y="1"/>
            <a:ext cx="10679012" cy="6858000"/>
            <a:chOff x="0" y="1"/>
            <a:chExt cx="10679012" cy="6858000"/>
          </a:xfrm>
        </p:grpSpPr>
        <p:sp>
          <p:nvSpPr>
            <p:cNvPr id="16" name="BKG-LT">
              <a:extLst>
                <a:ext uri="{FF2B5EF4-FFF2-40B4-BE49-F238E27FC236}">
                  <a16:creationId xmlns:a16="http://schemas.microsoft.com/office/drawing/2014/main" id="{0D3232D3-0E84-4C38-B158-7F72DA589E7D}"/>
                </a:ext>
                <a:ext uri="{C183D7F6-B498-43B3-948B-1728B52AA6E4}">
                  <adec:decorative xmlns:adec="http://schemas.microsoft.com/office/drawing/2017/decorative" val="1"/>
                </a:ext>
              </a:extLst>
            </p:cNvPr>
            <p:cNvSpPr/>
            <p:nvPr/>
          </p:nvSpPr>
          <p:spPr>
            <a:xfrm>
              <a:off x="0" y="1"/>
              <a:ext cx="444817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AWS Logo">
              <a:extLst>
                <a:ext uri="{FF2B5EF4-FFF2-40B4-BE49-F238E27FC236}">
                  <a16:creationId xmlns:a16="http://schemas.microsoft.com/office/drawing/2014/main" id="{089261AA-0F14-417C-997A-C178AB3E9EAC}"/>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43599" y="6455664"/>
              <a:ext cx="366979" cy="219456"/>
            </a:xfrm>
            <a:prstGeom prst="rect">
              <a:avLst/>
            </a:prstGeom>
          </p:spPr>
        </p:pic>
        <p:sp>
          <p:nvSpPr>
            <p:cNvPr id="19" name="Copyright">
              <a:extLst>
                <a:ext uri="{FF2B5EF4-FFF2-40B4-BE49-F238E27FC236}">
                  <a16:creationId xmlns:a16="http://schemas.microsoft.com/office/drawing/2014/main" id="{A85FB089-027A-4A6A-A947-A5A38C6F754D}"/>
                </a:ext>
              </a:extLst>
            </p:cNvPr>
            <p:cNvSpPr txBox="1"/>
            <p:nvPr/>
          </p:nvSpPr>
          <p:spPr>
            <a:xfrm>
              <a:off x="6025174" y="656881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2023, Amazon Web Services, Inc. or its affiliates. All rights reserved.</a:t>
              </a:r>
            </a:p>
          </p:txBody>
        </p:sp>
      </p:grpSp>
      <p:sp>
        <p:nvSpPr>
          <p:cNvPr id="3" name="Slide Number">
            <a:extLst>
              <a:ext uri="{FF2B5EF4-FFF2-40B4-BE49-F238E27FC236}">
                <a16:creationId xmlns:a16="http://schemas.microsoft.com/office/drawing/2014/main" id="{72396DCE-1655-44FD-8989-3700320AFC04}"/>
              </a:ext>
            </a:extLst>
          </p:cNvPr>
          <p:cNvSpPr>
            <a:spLocks noGrp="1" noSelect="1"/>
          </p:cNvSpPr>
          <p:nvPr>
            <p:ph type="sldNum" sz="quarter" idx="20"/>
          </p:nvPr>
        </p:nvSpPr>
        <p:spPr>
          <a:xfrm>
            <a:off x="11469389" y="6568410"/>
            <a:ext cx="484261" cy="265176"/>
          </a:xfrm>
        </p:spPr>
        <p:txBody>
          <a:bodyPr/>
          <a:lstStyle>
            <a:lvl1pPr>
              <a:defRPr sz="1100">
                <a:latin typeface="+mn-lt"/>
              </a:defRPr>
            </a:lvl1pPr>
          </a:lstStyle>
          <a:p>
            <a:fld id="{930176A1-BCF0-4712-97A6-6B495F55390B}" type="slidenum">
              <a:rPr lang="en-US" smtClean="0"/>
              <a:pPr/>
              <a:t>‹Nr.›</a:t>
            </a:fld>
            <a:endParaRPr lang="en-US" dirty="0"/>
          </a:p>
        </p:txBody>
      </p:sp>
      <p:sp>
        <p:nvSpPr>
          <p:cNvPr id="2" name="Title">
            <a:extLst>
              <a:ext uri="{FF2B5EF4-FFF2-40B4-BE49-F238E27FC236}">
                <a16:creationId xmlns:a16="http://schemas.microsoft.com/office/drawing/2014/main" id="{F2D32D74-0FC6-414A-96C5-2549942CD64E}"/>
              </a:ext>
            </a:extLst>
          </p:cNvPr>
          <p:cNvSpPr>
            <a:spLocks noGrp="1"/>
          </p:cNvSpPr>
          <p:nvPr>
            <p:ph type="ctrTitle" hasCustomPrompt="1"/>
          </p:nvPr>
        </p:nvSpPr>
        <p:spPr>
          <a:xfrm>
            <a:off x="243243" y="292099"/>
            <a:ext cx="3960976" cy="1866901"/>
          </a:xfrm>
        </p:spPr>
        <p:txBody>
          <a:bodyPr anchor="t"/>
          <a:lstStyle>
            <a:lvl1pPr algn="ctr">
              <a:lnSpc>
                <a:spcPct val="100000"/>
              </a:lnSpc>
              <a:defRPr sz="3600">
                <a:solidFill>
                  <a:schemeClr val="tx2"/>
                </a:solidFill>
                <a:latin typeface="Amazon Ember Heavy" panose="020B0803020204020204" pitchFamily="34" charset="0"/>
                <a:ea typeface="Amazon Ember Heavy" panose="020B0803020204020204" pitchFamily="34" charset="0"/>
                <a:cs typeface="Amazon Ember Heavy" panose="020B0803020204020204" pitchFamily="34" charset="0"/>
              </a:defRPr>
            </a:lvl1pPr>
          </a:lstStyle>
          <a:p>
            <a:r>
              <a:rPr lang="en-US" dirty="0"/>
              <a:t>Type title here</a:t>
            </a:r>
          </a:p>
        </p:txBody>
      </p:sp>
      <p:sp>
        <p:nvSpPr>
          <p:cNvPr id="17" name="Picture">
            <a:extLst>
              <a:ext uri="{FF2B5EF4-FFF2-40B4-BE49-F238E27FC236}">
                <a16:creationId xmlns:a16="http://schemas.microsoft.com/office/drawing/2014/main" id="{F8F6CC5A-3CF0-480D-B25E-574EDC100323}"/>
              </a:ext>
              <a:ext uri="{C183D7F6-B498-43B3-948B-1728B52AA6E4}">
                <adec:decorative xmlns:adec="http://schemas.microsoft.com/office/drawing/2017/decorative" val="1"/>
              </a:ext>
            </a:extLst>
          </p:cNvPr>
          <p:cNvSpPr>
            <a:spLocks noGrp="1"/>
          </p:cNvSpPr>
          <p:nvPr>
            <p:ph idx="9" hasCustomPrompt="1"/>
          </p:nvPr>
        </p:nvSpPr>
        <p:spPr>
          <a:xfrm>
            <a:off x="394931" y="2434960"/>
            <a:ext cx="3657600" cy="3657600"/>
          </a:xfrm>
        </p:spPr>
        <p:txBody>
          <a:bodyPr anchor="t"/>
          <a:lstStyle>
            <a:lvl1pPr marL="0" indent="0" algn="ctr">
              <a:buNone/>
              <a:defRPr>
                <a:solidFill>
                  <a:schemeClr val="tx2"/>
                </a:solidFill>
              </a:defRPr>
            </a:lvl1pPr>
          </a:lstStyle>
          <a:p>
            <a:r>
              <a:rPr lang="en-US" dirty="0"/>
              <a:t>Click icon to add image</a:t>
            </a:r>
          </a:p>
        </p:txBody>
      </p:sp>
      <p:sp>
        <p:nvSpPr>
          <p:cNvPr id="9" name="Content">
            <a:extLst>
              <a:ext uri="{FF2B5EF4-FFF2-40B4-BE49-F238E27FC236}">
                <a16:creationId xmlns:a16="http://schemas.microsoft.com/office/drawing/2014/main" id="{E88E0D0B-F719-4929-9A45-08A3503393CA}"/>
              </a:ext>
            </a:extLst>
          </p:cNvPr>
          <p:cNvSpPr>
            <a:spLocks noGrp="1"/>
          </p:cNvSpPr>
          <p:nvPr>
            <p:ph type="body" idx="1" hasCustomPrompt="1"/>
          </p:nvPr>
        </p:nvSpPr>
        <p:spPr>
          <a:xfrm>
            <a:off x="4592635" y="292099"/>
            <a:ext cx="7356121" cy="6142651"/>
          </a:xfrm>
        </p:spPr>
        <p:txBody>
          <a:bodyPr>
            <a:noAutofit/>
          </a:bodyPr>
          <a:lstStyle>
            <a:lvl1pPr>
              <a:lnSpc>
                <a:spcPct val="100000"/>
              </a:lnSpc>
              <a:spcBef>
                <a:spcPts val="500"/>
              </a:spcBef>
              <a:spcAft>
                <a:spcPts val="600"/>
              </a:spcAft>
              <a:defRPr sz="2800">
                <a:solidFill>
                  <a:schemeClr val="bg2"/>
                </a:solidFill>
              </a:defRPr>
            </a:lvl1pPr>
            <a:lvl2pPr marL="461963" indent="-228600">
              <a:lnSpc>
                <a:spcPct val="100000"/>
              </a:lnSpc>
              <a:spcBef>
                <a:spcPts val="500"/>
              </a:spcBef>
              <a:spcAft>
                <a:spcPts val="600"/>
              </a:spcAft>
              <a:defRPr sz="2400">
                <a:solidFill>
                  <a:schemeClr val="bg2"/>
                </a:solidFill>
              </a:defRPr>
            </a:lvl2pPr>
            <a:lvl3pPr marL="684213" indent="-228600">
              <a:lnSpc>
                <a:spcPct val="100000"/>
              </a:lnSpc>
              <a:spcBef>
                <a:spcPts val="500"/>
              </a:spcBef>
              <a:spcAft>
                <a:spcPts val="600"/>
              </a:spcAft>
              <a:defRPr sz="2000">
                <a:solidFill>
                  <a:schemeClr val="bg2"/>
                </a:solidFill>
              </a:defRPr>
            </a:lvl3pPr>
            <a:lvl4pPr marL="914400" indent="-228600">
              <a:lnSpc>
                <a:spcPct val="100000"/>
              </a:lnSpc>
              <a:spcBef>
                <a:spcPts val="500"/>
              </a:spcBef>
              <a:spcAft>
                <a:spcPts val="600"/>
              </a:spcAft>
              <a:defRPr sz="1800">
                <a:solidFill>
                  <a:schemeClr val="bg2"/>
                </a:solidFill>
              </a:defRPr>
            </a:lvl4pPr>
            <a:lvl5pPr marL="1144588" indent="-228600">
              <a:lnSpc>
                <a:spcPct val="100000"/>
              </a:lnSpc>
              <a:spcBef>
                <a:spcPts val="500"/>
              </a:spcBef>
              <a:spcAft>
                <a:spcPts val="600"/>
              </a:spcAft>
              <a:defRPr sz="1800">
                <a:solidFill>
                  <a:schemeClr val="bg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Tree>
    <p:custDataLst>
      <p:tags r:id="rId1"/>
    </p:custDataLst>
    <p:extLst>
      <p:ext uri="{BB962C8B-B14F-4D97-AF65-F5344CB8AC3E}">
        <p14:creationId xmlns:p14="http://schemas.microsoft.com/office/powerpoint/2010/main" val="1064504851"/>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Lab Introduction">
    <p:bg>
      <p:bgPr>
        <a:solidFill>
          <a:schemeClr val="tx2"/>
        </a:solidFill>
        <a:effectLst/>
      </p:bgPr>
    </p:bg>
    <p:spTree>
      <p:nvGrpSpPr>
        <p:cNvPr id="1" name=""/>
        <p:cNvGrpSpPr/>
        <p:nvPr/>
      </p:nvGrpSpPr>
      <p:grpSpPr>
        <a:xfrm>
          <a:off x="0" y="0"/>
          <a:ext cx="0" cy="0"/>
          <a:chOff x="0" y="0"/>
          <a:chExt cx="0" cy="0"/>
        </a:xfrm>
      </p:grpSpPr>
      <p:grpSp>
        <p:nvGrpSpPr>
          <p:cNvPr id="9" name="Background Images">
            <a:extLst>
              <a:ext uri="{FF2B5EF4-FFF2-40B4-BE49-F238E27FC236}">
                <a16:creationId xmlns:a16="http://schemas.microsoft.com/office/drawing/2014/main" id="{58FFE71C-343D-42C5-8B57-C18401FB38E9}"/>
              </a:ext>
              <a:ext uri="{C183D7F6-B498-43B3-948B-1728B52AA6E4}">
                <adec:decorative xmlns:adec="http://schemas.microsoft.com/office/drawing/2017/decorative" val="1"/>
              </a:ext>
            </a:extLst>
          </p:cNvPr>
          <p:cNvGrpSpPr/>
          <p:nvPr/>
        </p:nvGrpSpPr>
        <p:grpSpPr>
          <a:xfrm>
            <a:off x="0" y="1"/>
            <a:ext cx="10679012" cy="6858000"/>
            <a:chOff x="0" y="1"/>
            <a:chExt cx="10679012" cy="6858000"/>
          </a:xfrm>
        </p:grpSpPr>
        <p:sp>
          <p:nvSpPr>
            <p:cNvPr id="10" name="BKG-LT">
              <a:extLst>
                <a:ext uri="{FF2B5EF4-FFF2-40B4-BE49-F238E27FC236}">
                  <a16:creationId xmlns:a16="http://schemas.microsoft.com/office/drawing/2014/main" id="{38591614-DC4E-4FB2-BCFA-6E11F0E9F323}"/>
                </a:ext>
                <a:ext uri="{C183D7F6-B498-43B3-948B-1728B52AA6E4}">
                  <adec:decorative xmlns:adec="http://schemas.microsoft.com/office/drawing/2017/decorative" val="1"/>
                </a:ext>
              </a:extLst>
            </p:cNvPr>
            <p:cNvSpPr/>
            <p:nvPr/>
          </p:nvSpPr>
          <p:spPr>
            <a:xfrm>
              <a:off x="0" y="1"/>
              <a:ext cx="444817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AWS Logo">
              <a:extLst>
                <a:ext uri="{FF2B5EF4-FFF2-40B4-BE49-F238E27FC236}">
                  <a16:creationId xmlns:a16="http://schemas.microsoft.com/office/drawing/2014/main" id="{BF0EC8F1-A363-4454-AEA6-CCA2EF99BF8C}"/>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43599" y="6455664"/>
              <a:ext cx="366979" cy="219456"/>
            </a:xfrm>
            <a:prstGeom prst="rect">
              <a:avLst/>
            </a:prstGeom>
          </p:spPr>
        </p:pic>
        <p:sp>
          <p:nvSpPr>
            <p:cNvPr id="13" name="Copyright">
              <a:extLst>
                <a:ext uri="{FF2B5EF4-FFF2-40B4-BE49-F238E27FC236}">
                  <a16:creationId xmlns:a16="http://schemas.microsoft.com/office/drawing/2014/main" id="{A653A447-24D5-4EF4-B358-341AAE88C6C9}"/>
                </a:ext>
              </a:extLst>
            </p:cNvPr>
            <p:cNvSpPr txBox="1"/>
            <p:nvPr/>
          </p:nvSpPr>
          <p:spPr>
            <a:xfrm>
              <a:off x="6025174" y="656881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2023, Amazon Web Services, Inc. or its affiliates. All rights reserved.</a:t>
              </a:r>
            </a:p>
          </p:txBody>
        </p:sp>
      </p:grpSp>
      <p:sp>
        <p:nvSpPr>
          <p:cNvPr id="3" name="Slide Number">
            <a:extLst>
              <a:ext uri="{FF2B5EF4-FFF2-40B4-BE49-F238E27FC236}">
                <a16:creationId xmlns:a16="http://schemas.microsoft.com/office/drawing/2014/main" id="{72396DCE-1655-44FD-8989-3700320AFC04}"/>
              </a:ext>
            </a:extLst>
          </p:cNvPr>
          <p:cNvSpPr>
            <a:spLocks noGrp="1"/>
          </p:cNvSpPr>
          <p:nvPr>
            <p:ph type="sldNum" sz="quarter" idx="20"/>
          </p:nvPr>
        </p:nvSpPr>
        <p:spPr>
          <a:xfrm>
            <a:off x="11469389" y="6568410"/>
            <a:ext cx="484261" cy="265176"/>
          </a:xfrm>
        </p:spPr>
        <p:txBody>
          <a:bodyPr/>
          <a:lstStyle>
            <a:lvl1pPr>
              <a:defRPr sz="1100">
                <a:latin typeface="+mn-lt"/>
              </a:defRPr>
            </a:lvl1pPr>
          </a:lstStyle>
          <a:p>
            <a:fld id="{930176A1-BCF0-4712-97A6-6B495F55390B}" type="slidenum">
              <a:rPr lang="en-US" smtClean="0"/>
              <a:pPr/>
              <a:t>‹Nr.›</a:t>
            </a:fld>
            <a:endParaRPr lang="en-US" dirty="0"/>
          </a:p>
        </p:txBody>
      </p:sp>
      <p:sp>
        <p:nvSpPr>
          <p:cNvPr id="2" name="Title">
            <a:extLst>
              <a:ext uri="{FF2B5EF4-FFF2-40B4-BE49-F238E27FC236}">
                <a16:creationId xmlns:a16="http://schemas.microsoft.com/office/drawing/2014/main" id="{F2D32D74-0FC6-414A-96C5-2549942CD64E}"/>
              </a:ext>
            </a:extLst>
          </p:cNvPr>
          <p:cNvSpPr>
            <a:spLocks noGrp="1"/>
          </p:cNvSpPr>
          <p:nvPr>
            <p:ph type="ctrTitle" hasCustomPrompt="1"/>
          </p:nvPr>
        </p:nvSpPr>
        <p:spPr>
          <a:xfrm>
            <a:off x="243599" y="292099"/>
            <a:ext cx="3960976" cy="1866901"/>
          </a:xfrm>
        </p:spPr>
        <p:txBody>
          <a:bodyPr anchor="t"/>
          <a:lstStyle>
            <a:lvl1pPr algn="ctr">
              <a:lnSpc>
                <a:spcPct val="100000"/>
              </a:lnSpc>
              <a:defRPr sz="3600">
                <a:solidFill>
                  <a:schemeClr val="tx2"/>
                </a:solidFill>
                <a:latin typeface="Amazon Ember Heavy" panose="020B0803020204020204" pitchFamily="34" charset="0"/>
                <a:ea typeface="Amazon Ember Heavy" panose="020B0803020204020204" pitchFamily="34" charset="0"/>
                <a:cs typeface="Amazon Ember Heavy" panose="020B0803020204020204" pitchFamily="34" charset="0"/>
              </a:defRPr>
            </a:lvl1pPr>
          </a:lstStyle>
          <a:p>
            <a:r>
              <a:rPr lang="en-US" dirty="0"/>
              <a:t>Type title here</a:t>
            </a:r>
          </a:p>
        </p:txBody>
      </p:sp>
      <p:sp>
        <p:nvSpPr>
          <p:cNvPr id="7" name="Content">
            <a:extLst>
              <a:ext uri="{FF2B5EF4-FFF2-40B4-BE49-F238E27FC236}">
                <a16:creationId xmlns:a16="http://schemas.microsoft.com/office/drawing/2014/main" id="{E88E0D0B-F719-4929-9A45-08A3503393CA}"/>
              </a:ext>
            </a:extLst>
          </p:cNvPr>
          <p:cNvSpPr>
            <a:spLocks noGrp="1"/>
          </p:cNvSpPr>
          <p:nvPr>
            <p:ph type="body" idx="1" hasCustomPrompt="1"/>
          </p:nvPr>
        </p:nvSpPr>
        <p:spPr>
          <a:xfrm>
            <a:off x="4592635" y="292099"/>
            <a:ext cx="7356121" cy="6142651"/>
          </a:xfrm>
        </p:spPr>
        <p:txBody>
          <a:bodyPr>
            <a:noAutofit/>
          </a:bodyPr>
          <a:lstStyle>
            <a:lvl1pPr>
              <a:lnSpc>
                <a:spcPct val="100000"/>
              </a:lnSpc>
              <a:spcAft>
                <a:spcPts val="600"/>
              </a:spcAft>
              <a:defRPr sz="2800">
                <a:solidFill>
                  <a:schemeClr val="bg2"/>
                </a:solidFill>
              </a:defRPr>
            </a:lvl1pPr>
            <a:lvl2pPr marL="461963" indent="-228600">
              <a:lnSpc>
                <a:spcPct val="100000"/>
              </a:lnSpc>
              <a:spcAft>
                <a:spcPts val="600"/>
              </a:spcAft>
              <a:defRPr sz="2400">
                <a:solidFill>
                  <a:schemeClr val="bg2"/>
                </a:solidFill>
              </a:defRPr>
            </a:lvl2pPr>
            <a:lvl3pPr marL="684213" indent="-228600">
              <a:lnSpc>
                <a:spcPct val="100000"/>
              </a:lnSpc>
              <a:spcAft>
                <a:spcPts val="600"/>
              </a:spcAft>
              <a:defRPr sz="2000">
                <a:solidFill>
                  <a:schemeClr val="bg2"/>
                </a:solidFill>
              </a:defRPr>
            </a:lvl3pPr>
            <a:lvl4pPr marL="914400" indent="-228600">
              <a:lnSpc>
                <a:spcPct val="100000"/>
              </a:lnSpc>
              <a:spcAft>
                <a:spcPts val="600"/>
              </a:spcAft>
              <a:defRPr sz="1800">
                <a:solidFill>
                  <a:schemeClr val="bg2"/>
                </a:solidFill>
              </a:defRPr>
            </a:lvl4pPr>
            <a:lvl5pPr marL="1144588" indent="-228600">
              <a:lnSpc>
                <a:spcPct val="100000"/>
              </a:lnSpc>
              <a:spcAft>
                <a:spcPts val="600"/>
              </a:spcAft>
              <a:defRPr sz="1800">
                <a:solidFill>
                  <a:schemeClr val="bg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Tree>
    <p:custDataLst>
      <p:tags r:id="rId1"/>
    </p:custDataLst>
    <p:extLst>
      <p:ext uri="{BB962C8B-B14F-4D97-AF65-F5344CB8AC3E}">
        <p14:creationId xmlns:p14="http://schemas.microsoft.com/office/powerpoint/2010/main" val="283776365"/>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Demo Introduction">
    <p:bg>
      <p:bgPr>
        <a:solidFill>
          <a:schemeClr val="tx2"/>
        </a:solidFill>
        <a:effectLst/>
      </p:bgPr>
    </p:bg>
    <p:spTree>
      <p:nvGrpSpPr>
        <p:cNvPr id="1" name=""/>
        <p:cNvGrpSpPr/>
        <p:nvPr/>
      </p:nvGrpSpPr>
      <p:grpSpPr>
        <a:xfrm>
          <a:off x="0" y="0"/>
          <a:ext cx="0" cy="0"/>
          <a:chOff x="0" y="0"/>
          <a:chExt cx="0" cy="0"/>
        </a:xfrm>
      </p:grpSpPr>
      <p:grpSp>
        <p:nvGrpSpPr>
          <p:cNvPr id="10" name="Background Images">
            <a:extLst>
              <a:ext uri="{FF2B5EF4-FFF2-40B4-BE49-F238E27FC236}">
                <a16:creationId xmlns:a16="http://schemas.microsoft.com/office/drawing/2014/main" id="{37DF70E1-DF63-4C1F-B500-D2286989C4AF}"/>
              </a:ext>
              <a:ext uri="{C183D7F6-B498-43B3-948B-1728B52AA6E4}">
                <adec:decorative xmlns:adec="http://schemas.microsoft.com/office/drawing/2017/decorative" val="1"/>
              </a:ext>
            </a:extLst>
          </p:cNvPr>
          <p:cNvGrpSpPr/>
          <p:nvPr/>
        </p:nvGrpSpPr>
        <p:grpSpPr>
          <a:xfrm>
            <a:off x="0" y="1"/>
            <a:ext cx="10679012" cy="6858000"/>
            <a:chOff x="0" y="1"/>
            <a:chExt cx="10679012" cy="6858000"/>
          </a:xfrm>
        </p:grpSpPr>
        <p:sp>
          <p:nvSpPr>
            <p:cNvPr id="12" name="BKG-LT">
              <a:extLst>
                <a:ext uri="{FF2B5EF4-FFF2-40B4-BE49-F238E27FC236}">
                  <a16:creationId xmlns:a16="http://schemas.microsoft.com/office/drawing/2014/main" id="{62AEAF2F-C5EA-4B97-B5A7-736ACAA23F8B}"/>
                </a:ext>
                <a:ext uri="{C183D7F6-B498-43B3-948B-1728B52AA6E4}">
                  <adec:decorative xmlns:adec="http://schemas.microsoft.com/office/drawing/2017/decorative" val="1"/>
                </a:ext>
              </a:extLst>
            </p:cNvPr>
            <p:cNvSpPr/>
            <p:nvPr/>
          </p:nvSpPr>
          <p:spPr>
            <a:xfrm>
              <a:off x="0" y="1"/>
              <a:ext cx="444817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AWS Logo">
              <a:extLst>
                <a:ext uri="{FF2B5EF4-FFF2-40B4-BE49-F238E27FC236}">
                  <a16:creationId xmlns:a16="http://schemas.microsoft.com/office/drawing/2014/main" id="{DAC6100F-B3A1-484D-8A50-BECC6DFAC019}"/>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43599" y="6455664"/>
              <a:ext cx="366979" cy="219456"/>
            </a:xfrm>
            <a:prstGeom prst="rect">
              <a:avLst/>
            </a:prstGeom>
          </p:spPr>
        </p:pic>
        <p:sp>
          <p:nvSpPr>
            <p:cNvPr id="14" name="Copyright">
              <a:extLst>
                <a:ext uri="{FF2B5EF4-FFF2-40B4-BE49-F238E27FC236}">
                  <a16:creationId xmlns:a16="http://schemas.microsoft.com/office/drawing/2014/main" id="{6B065E34-C6EE-43BA-BAA5-4765BD7E6905}"/>
                </a:ext>
              </a:extLst>
            </p:cNvPr>
            <p:cNvSpPr txBox="1"/>
            <p:nvPr/>
          </p:nvSpPr>
          <p:spPr>
            <a:xfrm>
              <a:off x="6025174" y="656881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2023, Amazon Web Services, Inc. or its affiliates. All rights reserved.</a:t>
              </a:r>
            </a:p>
          </p:txBody>
        </p:sp>
      </p:grpSp>
      <p:sp>
        <p:nvSpPr>
          <p:cNvPr id="3" name="Slide Number">
            <a:extLst>
              <a:ext uri="{FF2B5EF4-FFF2-40B4-BE49-F238E27FC236}">
                <a16:creationId xmlns:a16="http://schemas.microsoft.com/office/drawing/2014/main" id="{72396DCE-1655-44FD-8989-3700320AFC04}"/>
              </a:ext>
            </a:extLst>
          </p:cNvPr>
          <p:cNvSpPr>
            <a:spLocks noGrp="1" noSelect="1"/>
          </p:cNvSpPr>
          <p:nvPr>
            <p:ph type="sldNum" sz="quarter" idx="20"/>
          </p:nvPr>
        </p:nvSpPr>
        <p:spPr>
          <a:xfrm>
            <a:off x="11469389" y="6568410"/>
            <a:ext cx="484261" cy="265176"/>
          </a:xfrm>
        </p:spPr>
        <p:txBody>
          <a:bodyPr/>
          <a:lstStyle>
            <a:lvl1pPr>
              <a:defRPr sz="1100">
                <a:latin typeface="+mn-lt"/>
              </a:defRPr>
            </a:lvl1pPr>
          </a:lstStyle>
          <a:p>
            <a:fld id="{930176A1-BCF0-4712-97A6-6B495F55390B}" type="slidenum">
              <a:rPr lang="en-US" smtClean="0"/>
              <a:pPr/>
              <a:t>‹Nr.›</a:t>
            </a:fld>
            <a:endParaRPr lang="en-US" dirty="0"/>
          </a:p>
        </p:txBody>
      </p:sp>
      <p:sp>
        <p:nvSpPr>
          <p:cNvPr id="2" name="Title">
            <a:extLst>
              <a:ext uri="{FF2B5EF4-FFF2-40B4-BE49-F238E27FC236}">
                <a16:creationId xmlns:a16="http://schemas.microsoft.com/office/drawing/2014/main" id="{F2D32D74-0FC6-414A-96C5-2549942CD64E}"/>
              </a:ext>
            </a:extLst>
          </p:cNvPr>
          <p:cNvSpPr>
            <a:spLocks noGrp="1"/>
          </p:cNvSpPr>
          <p:nvPr>
            <p:ph type="ctrTitle" hasCustomPrompt="1"/>
          </p:nvPr>
        </p:nvSpPr>
        <p:spPr>
          <a:xfrm>
            <a:off x="243599" y="292099"/>
            <a:ext cx="3960976" cy="1866901"/>
          </a:xfrm>
        </p:spPr>
        <p:txBody>
          <a:bodyPr anchor="t"/>
          <a:lstStyle>
            <a:lvl1pPr algn="ctr">
              <a:lnSpc>
                <a:spcPct val="100000"/>
              </a:lnSpc>
              <a:defRPr sz="3600">
                <a:solidFill>
                  <a:schemeClr val="tx2"/>
                </a:solidFill>
                <a:latin typeface="Amazon Ember Heavy" panose="020B0803020204020204" pitchFamily="34" charset="0"/>
                <a:ea typeface="Amazon Ember Heavy" panose="020B0803020204020204" pitchFamily="34" charset="0"/>
                <a:cs typeface="Amazon Ember Heavy" panose="020B0803020204020204" pitchFamily="34" charset="0"/>
              </a:defRPr>
            </a:lvl1pPr>
          </a:lstStyle>
          <a:p>
            <a:r>
              <a:rPr lang="en-US" dirty="0"/>
              <a:t>Type title here</a:t>
            </a:r>
          </a:p>
        </p:txBody>
      </p:sp>
      <p:sp>
        <p:nvSpPr>
          <p:cNvPr id="8" name="Description">
            <a:extLst>
              <a:ext uri="{FF2B5EF4-FFF2-40B4-BE49-F238E27FC236}">
                <a16:creationId xmlns:a16="http://schemas.microsoft.com/office/drawing/2014/main" id="{AC3C5EEC-BB22-4195-B46B-9A90302F6B57}"/>
              </a:ext>
            </a:extLst>
          </p:cNvPr>
          <p:cNvSpPr>
            <a:spLocks noGrp="1"/>
          </p:cNvSpPr>
          <p:nvPr>
            <p:ph type="body" idx="2" hasCustomPrompt="1"/>
          </p:nvPr>
        </p:nvSpPr>
        <p:spPr>
          <a:xfrm>
            <a:off x="243681" y="2257424"/>
            <a:ext cx="3960813" cy="4177325"/>
          </a:xfrm>
        </p:spPr>
        <p:txBody>
          <a:bodyPr/>
          <a:lstStyle>
            <a:lvl1pPr marL="0" indent="0" algn="ctr">
              <a:buNone/>
              <a:defRPr>
                <a:solidFill>
                  <a:schemeClr val="tx2"/>
                </a:solidFill>
              </a:defRPr>
            </a:lvl1pPr>
          </a:lstStyle>
          <a:p>
            <a:r>
              <a:rPr lang="en-US" sz="2800" dirty="0"/>
              <a:t>Enter description</a:t>
            </a:r>
          </a:p>
        </p:txBody>
      </p:sp>
      <p:sp>
        <p:nvSpPr>
          <p:cNvPr id="7" name="Content">
            <a:extLst>
              <a:ext uri="{FF2B5EF4-FFF2-40B4-BE49-F238E27FC236}">
                <a16:creationId xmlns:a16="http://schemas.microsoft.com/office/drawing/2014/main" id="{E88E0D0B-F719-4929-9A45-08A3503393CA}"/>
              </a:ext>
            </a:extLst>
          </p:cNvPr>
          <p:cNvSpPr>
            <a:spLocks noGrp="1"/>
          </p:cNvSpPr>
          <p:nvPr>
            <p:ph type="body" idx="1" hasCustomPrompt="1"/>
          </p:nvPr>
        </p:nvSpPr>
        <p:spPr>
          <a:xfrm>
            <a:off x="4592635" y="292099"/>
            <a:ext cx="7356121" cy="6142651"/>
          </a:xfrm>
        </p:spPr>
        <p:txBody>
          <a:bodyPr>
            <a:noAutofit/>
          </a:bodyPr>
          <a:lstStyle>
            <a:lvl1pPr>
              <a:lnSpc>
                <a:spcPct val="100000"/>
              </a:lnSpc>
              <a:spcAft>
                <a:spcPts val="600"/>
              </a:spcAft>
              <a:defRPr sz="2800">
                <a:solidFill>
                  <a:schemeClr val="bg2"/>
                </a:solidFill>
              </a:defRPr>
            </a:lvl1pPr>
            <a:lvl2pPr marL="461963" indent="-228600">
              <a:lnSpc>
                <a:spcPct val="100000"/>
              </a:lnSpc>
              <a:spcAft>
                <a:spcPts val="600"/>
              </a:spcAft>
              <a:defRPr sz="2400">
                <a:solidFill>
                  <a:schemeClr val="bg2"/>
                </a:solidFill>
              </a:defRPr>
            </a:lvl2pPr>
            <a:lvl3pPr marL="684213" indent="-228600">
              <a:lnSpc>
                <a:spcPct val="100000"/>
              </a:lnSpc>
              <a:spcAft>
                <a:spcPts val="600"/>
              </a:spcAft>
              <a:defRPr sz="2000">
                <a:solidFill>
                  <a:schemeClr val="bg2"/>
                </a:solidFill>
              </a:defRPr>
            </a:lvl3pPr>
            <a:lvl4pPr marL="914400" indent="-228600">
              <a:lnSpc>
                <a:spcPct val="100000"/>
              </a:lnSpc>
              <a:spcAft>
                <a:spcPts val="600"/>
              </a:spcAft>
              <a:defRPr sz="1800">
                <a:solidFill>
                  <a:schemeClr val="bg2"/>
                </a:solidFill>
              </a:defRPr>
            </a:lvl4pPr>
            <a:lvl5pPr marL="1144588" indent="-228600">
              <a:lnSpc>
                <a:spcPct val="100000"/>
              </a:lnSpc>
              <a:spcAft>
                <a:spcPts val="600"/>
              </a:spcAft>
              <a:defRPr sz="1800">
                <a:solidFill>
                  <a:schemeClr val="bg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Tree>
    <p:custDataLst>
      <p:tags r:id="rId1"/>
    </p:custDataLst>
    <p:extLst>
      <p:ext uri="{BB962C8B-B14F-4D97-AF65-F5344CB8AC3E}">
        <p14:creationId xmlns:p14="http://schemas.microsoft.com/office/powerpoint/2010/main" val="33026662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Topic Introduction">
    <p:bg>
      <p:bgPr>
        <a:solidFill>
          <a:schemeClr val="bg1"/>
        </a:solidFill>
        <a:effectLst/>
      </p:bgPr>
    </p:bg>
    <p:spTree>
      <p:nvGrpSpPr>
        <p:cNvPr id="1" name=""/>
        <p:cNvGrpSpPr/>
        <p:nvPr/>
      </p:nvGrpSpPr>
      <p:grpSpPr>
        <a:xfrm>
          <a:off x="0" y="0"/>
          <a:ext cx="0" cy="0"/>
          <a:chOff x="0" y="0"/>
          <a:chExt cx="0" cy="0"/>
        </a:xfrm>
      </p:grpSpPr>
      <p:grpSp>
        <p:nvGrpSpPr>
          <p:cNvPr id="99" name="Background Images">
            <a:extLst>
              <a:ext uri="{FF2B5EF4-FFF2-40B4-BE49-F238E27FC236}">
                <a16:creationId xmlns:a16="http://schemas.microsoft.com/office/drawing/2014/main" id="{48DE57BE-35D1-43C9-81E8-26E8A5D23F69}"/>
              </a:ext>
              <a:ext uri="{C183D7F6-B498-43B3-948B-1728B52AA6E4}">
                <adec:decorative xmlns:adec="http://schemas.microsoft.com/office/drawing/2017/decorative" val="1"/>
              </a:ext>
            </a:extLst>
          </p:cNvPr>
          <p:cNvGrpSpPr/>
          <p:nvPr/>
        </p:nvGrpSpPr>
        <p:grpSpPr>
          <a:xfrm>
            <a:off x="0" y="1"/>
            <a:ext cx="10679012" cy="6858000"/>
            <a:chOff x="0" y="1"/>
            <a:chExt cx="10679012" cy="6858000"/>
          </a:xfrm>
        </p:grpSpPr>
        <p:sp>
          <p:nvSpPr>
            <p:cNvPr id="93" name="BKG-LT">
              <a:extLst>
                <a:ext uri="{FF2B5EF4-FFF2-40B4-BE49-F238E27FC236}">
                  <a16:creationId xmlns:a16="http://schemas.microsoft.com/office/drawing/2014/main" id="{BE65BC3A-8848-4619-963C-BD57EAEC2AA7}"/>
                </a:ext>
                <a:ext uri="{C183D7F6-B498-43B3-948B-1728B52AA6E4}">
                  <adec:decorative xmlns:adec="http://schemas.microsoft.com/office/drawing/2017/decorative" val="1"/>
                </a:ext>
              </a:extLst>
            </p:cNvPr>
            <p:cNvSpPr/>
            <p:nvPr/>
          </p:nvSpPr>
          <p:spPr>
            <a:xfrm>
              <a:off x="0" y="1"/>
              <a:ext cx="444817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8" name="AWS Logo">
              <a:extLst>
                <a:ext uri="{FF2B5EF4-FFF2-40B4-BE49-F238E27FC236}">
                  <a16:creationId xmlns:a16="http://schemas.microsoft.com/office/drawing/2014/main" id="{4EDF473F-575B-4FFB-BAF4-E227AF8A9566}"/>
                </a:ext>
                <a:ext uri="{C183D7F6-B498-43B3-948B-1728B52AA6E4}">
                  <adec:decorative xmlns:adec="http://schemas.microsoft.com/office/drawing/2017/decorative" val="1"/>
                </a:ext>
              </a:extLst>
            </p:cNvPr>
            <p:cNvPicPr>
              <a:picLocks noSelect="1"/>
            </p:cNvPicPr>
            <p:nvPr/>
          </p:nvPicPr>
          <p:blipFill>
            <a:blip r:embed="rId3">
              <a:extLst>
                <a:ext uri="{96DAC541-7B7A-43D3-8B79-37D633B846F1}">
                  <asvg:svgBlip xmlns:asvg="http://schemas.microsoft.com/office/drawing/2016/SVG/main" r:embed="rId4"/>
                </a:ext>
              </a:extLst>
            </a:blip>
            <a:stretch>
              <a:fillRect/>
            </a:stretch>
          </p:blipFill>
          <p:spPr>
            <a:xfrm>
              <a:off x="246888" y="6455664"/>
              <a:ext cx="366979" cy="219456"/>
            </a:xfrm>
            <a:prstGeom prst="rect">
              <a:avLst/>
            </a:prstGeom>
          </p:spPr>
        </p:pic>
        <p:sp>
          <p:nvSpPr>
            <p:cNvPr id="11" name="Copyright">
              <a:extLst>
                <a:ext uri="{FF2B5EF4-FFF2-40B4-BE49-F238E27FC236}">
                  <a16:creationId xmlns:a16="http://schemas.microsoft.com/office/drawing/2014/main" id="{BEF02208-F5B1-43EC-A46B-20F8F8FFD200}"/>
                </a:ext>
              </a:extLst>
            </p:cNvPr>
            <p:cNvSpPr txBox="1"/>
            <p:nvPr/>
          </p:nvSpPr>
          <p:spPr>
            <a:xfrm>
              <a:off x="6025174"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2023, Amazon Web Services, Inc. or its affiliates. All rights reserved.</a:t>
              </a:r>
            </a:p>
          </p:txBody>
        </p:sp>
      </p:grpSp>
      <p:sp>
        <p:nvSpPr>
          <p:cNvPr id="3" name="Slide Number">
            <a:extLst>
              <a:ext uri="{FF2B5EF4-FFF2-40B4-BE49-F238E27FC236}">
                <a16:creationId xmlns:a16="http://schemas.microsoft.com/office/drawing/2014/main" id="{72396DCE-1655-44FD-8989-3700320AFC04}"/>
              </a:ext>
            </a:extLst>
          </p:cNvPr>
          <p:cNvSpPr>
            <a:spLocks noGrp="1" noSelect="1"/>
          </p:cNvSpPr>
          <p:nvPr>
            <p:ph type="sldNum" sz="quarter" idx="20"/>
          </p:nvPr>
        </p:nvSpPr>
        <p:spPr>
          <a:xfrm>
            <a:off x="11469389" y="6568410"/>
            <a:ext cx="484261" cy="265176"/>
          </a:xfrm>
        </p:spPr>
        <p:txBody>
          <a:bodyPr/>
          <a:lstStyle>
            <a:lvl1pPr>
              <a:defRPr sz="1100">
                <a:latin typeface="+mn-lt"/>
              </a:defRPr>
            </a:lvl1pPr>
          </a:lstStyle>
          <a:p>
            <a:fld id="{930176A1-BCF0-4712-97A6-6B495F55390B}" type="slidenum">
              <a:rPr lang="en-US" smtClean="0"/>
              <a:pPr/>
              <a:t>‹Nr.›</a:t>
            </a:fld>
            <a:endParaRPr lang="en-US"/>
          </a:p>
        </p:txBody>
      </p:sp>
      <p:sp>
        <p:nvSpPr>
          <p:cNvPr id="2" name="Title">
            <a:extLst>
              <a:ext uri="{FF2B5EF4-FFF2-40B4-BE49-F238E27FC236}">
                <a16:creationId xmlns:a16="http://schemas.microsoft.com/office/drawing/2014/main" id="{F2D32D74-0FC6-414A-96C5-2549942CD64E}"/>
              </a:ext>
            </a:extLst>
          </p:cNvPr>
          <p:cNvSpPr>
            <a:spLocks noGrp="1"/>
          </p:cNvSpPr>
          <p:nvPr>
            <p:ph type="ctrTitle" hasCustomPrompt="1"/>
          </p:nvPr>
        </p:nvSpPr>
        <p:spPr>
          <a:xfrm>
            <a:off x="243243" y="292099"/>
            <a:ext cx="3960976" cy="1866901"/>
          </a:xfrm>
        </p:spPr>
        <p:txBody>
          <a:bodyPr anchor="t"/>
          <a:lstStyle>
            <a:lvl1pPr algn="ctr">
              <a:lnSpc>
                <a:spcPct val="100000"/>
              </a:lnSpc>
              <a:defRPr sz="3600">
                <a:solidFill>
                  <a:schemeClr val="bg1"/>
                </a:solidFill>
                <a:latin typeface="Amazon Ember Heavy" panose="020B0803020204020204" pitchFamily="34" charset="0"/>
                <a:ea typeface="Amazon Ember Heavy" panose="020B0803020204020204" pitchFamily="34" charset="0"/>
                <a:cs typeface="Amazon Ember Heavy" panose="020B0803020204020204" pitchFamily="34" charset="0"/>
              </a:defRPr>
            </a:lvl1pPr>
          </a:lstStyle>
          <a:p>
            <a:r>
              <a:rPr lang="en-US" dirty="0"/>
              <a:t>Type title here</a:t>
            </a:r>
          </a:p>
        </p:txBody>
      </p:sp>
      <p:sp>
        <p:nvSpPr>
          <p:cNvPr id="17" name="Picture">
            <a:extLst>
              <a:ext uri="{FF2B5EF4-FFF2-40B4-BE49-F238E27FC236}">
                <a16:creationId xmlns:a16="http://schemas.microsoft.com/office/drawing/2014/main" id="{F8F6CC5A-3CF0-480D-B25E-574EDC100323}"/>
              </a:ext>
              <a:ext uri="{C183D7F6-B498-43B3-948B-1728B52AA6E4}">
                <adec:decorative xmlns:adec="http://schemas.microsoft.com/office/drawing/2017/decorative" val="1"/>
              </a:ext>
            </a:extLst>
          </p:cNvPr>
          <p:cNvSpPr>
            <a:spLocks noGrp="1"/>
          </p:cNvSpPr>
          <p:nvPr>
            <p:ph idx="9" hasCustomPrompt="1"/>
          </p:nvPr>
        </p:nvSpPr>
        <p:spPr>
          <a:xfrm>
            <a:off x="394931" y="2434960"/>
            <a:ext cx="3657600" cy="3657600"/>
          </a:xfrm>
        </p:spPr>
        <p:txBody>
          <a:bodyPr anchor="t"/>
          <a:lstStyle>
            <a:lvl1pPr marL="0" indent="0" algn="ctr">
              <a:buNone/>
              <a:defRPr>
                <a:solidFill>
                  <a:schemeClr val="bg1"/>
                </a:solidFill>
              </a:defRPr>
            </a:lvl1pPr>
          </a:lstStyle>
          <a:p>
            <a:r>
              <a:rPr lang="en-US"/>
              <a:t>Click icon to add image</a:t>
            </a:r>
          </a:p>
        </p:txBody>
      </p:sp>
      <p:sp>
        <p:nvSpPr>
          <p:cNvPr id="9" name="Content">
            <a:extLst>
              <a:ext uri="{FF2B5EF4-FFF2-40B4-BE49-F238E27FC236}">
                <a16:creationId xmlns:a16="http://schemas.microsoft.com/office/drawing/2014/main" id="{E88E0D0B-F719-4929-9A45-08A3503393CA}"/>
              </a:ext>
            </a:extLst>
          </p:cNvPr>
          <p:cNvSpPr>
            <a:spLocks noGrp="1"/>
          </p:cNvSpPr>
          <p:nvPr>
            <p:ph type="body" idx="1" hasCustomPrompt="1"/>
          </p:nvPr>
        </p:nvSpPr>
        <p:spPr>
          <a:xfrm>
            <a:off x="4592635" y="292099"/>
            <a:ext cx="7356121" cy="6142651"/>
          </a:xfrm>
        </p:spPr>
        <p:txBody>
          <a:bodyPr>
            <a:noAutofit/>
          </a:bodyPr>
          <a:lstStyle>
            <a:lvl1pPr>
              <a:lnSpc>
                <a:spcPct val="100000"/>
              </a:lnSpc>
              <a:spcAft>
                <a:spcPts val="600"/>
              </a:spcAft>
              <a:defRPr sz="2800">
                <a:solidFill>
                  <a:schemeClr val="tx2"/>
                </a:solidFill>
              </a:defRPr>
            </a:lvl1pPr>
            <a:lvl2pPr marL="461963" indent="-228600">
              <a:lnSpc>
                <a:spcPct val="100000"/>
              </a:lnSpc>
              <a:spcAft>
                <a:spcPts val="600"/>
              </a:spcAft>
              <a:defRPr sz="2400">
                <a:solidFill>
                  <a:schemeClr val="tx2"/>
                </a:solidFill>
              </a:defRPr>
            </a:lvl2pPr>
            <a:lvl3pPr marL="684213" indent="-228600">
              <a:lnSpc>
                <a:spcPct val="100000"/>
              </a:lnSpc>
              <a:spcAft>
                <a:spcPts val="600"/>
              </a:spcAft>
              <a:defRPr sz="2000">
                <a:solidFill>
                  <a:schemeClr val="tx2"/>
                </a:solidFill>
              </a:defRPr>
            </a:lvl3pPr>
            <a:lvl4pPr marL="914400" indent="-228600">
              <a:lnSpc>
                <a:spcPct val="100000"/>
              </a:lnSpc>
              <a:spcAft>
                <a:spcPts val="600"/>
              </a:spcAft>
              <a:defRPr sz="1800">
                <a:solidFill>
                  <a:schemeClr val="tx2"/>
                </a:solidFill>
              </a:defRPr>
            </a:lvl4pPr>
            <a:lvl5pPr marL="1144588" indent="-228600">
              <a:lnSpc>
                <a:spcPct val="100000"/>
              </a:lnSpc>
              <a:spcAft>
                <a:spcPts val="600"/>
              </a:spcAft>
              <a:defRPr sz="18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Tree>
    <p:custDataLst>
      <p:tags r:id="rId1"/>
    </p:custDataLst>
    <p:extLst>
      <p:ext uri="{BB962C8B-B14F-4D97-AF65-F5344CB8AC3E}">
        <p14:creationId xmlns:p14="http://schemas.microsoft.com/office/powerpoint/2010/main" val="81931462"/>
      </p:ext>
    </p:extLst>
  </p:cSld>
  <p:clrMapOvr>
    <a:masterClrMapping/>
  </p:clrMapOvr>
  <p:hf hdr="0" ftr="0" dt="0"/>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Thank You">
    <p:bg>
      <p:bgPr>
        <a:solidFill>
          <a:schemeClr val="tx2"/>
        </a:solidFill>
        <a:effectLst/>
      </p:bgPr>
    </p:bg>
    <p:spTree>
      <p:nvGrpSpPr>
        <p:cNvPr id="1" name=""/>
        <p:cNvGrpSpPr/>
        <p:nvPr/>
      </p:nvGrpSpPr>
      <p:grpSpPr>
        <a:xfrm>
          <a:off x="0" y="0"/>
          <a:ext cx="0" cy="0"/>
          <a:chOff x="0" y="0"/>
          <a:chExt cx="0" cy="0"/>
        </a:xfrm>
      </p:grpSpPr>
      <p:grpSp>
        <p:nvGrpSpPr>
          <p:cNvPr id="99" name="Background Images">
            <a:extLst>
              <a:ext uri="{FF2B5EF4-FFF2-40B4-BE49-F238E27FC236}">
                <a16:creationId xmlns:a16="http://schemas.microsoft.com/office/drawing/2014/main" id="{BA3DF3DE-0044-49A0-893D-4AE69524AE45}"/>
              </a:ext>
              <a:ext uri="{C183D7F6-B498-43B3-948B-1728B52AA6E4}">
                <adec:decorative xmlns:adec="http://schemas.microsoft.com/office/drawing/2017/decorative" val="1"/>
              </a:ext>
            </a:extLst>
          </p:cNvPr>
          <p:cNvGrpSpPr/>
          <p:nvPr/>
        </p:nvGrpSpPr>
        <p:grpSpPr>
          <a:xfrm>
            <a:off x="0" y="0"/>
            <a:ext cx="12192000" cy="6858000"/>
            <a:chOff x="0" y="0"/>
            <a:chExt cx="12192000" cy="6858000"/>
          </a:xfrm>
        </p:grpSpPr>
        <p:sp>
          <p:nvSpPr>
            <p:cNvPr id="92" name="BKG-TP">
              <a:extLst>
                <a:ext uri="{FF2B5EF4-FFF2-40B4-BE49-F238E27FC236}">
                  <a16:creationId xmlns:a16="http://schemas.microsoft.com/office/drawing/2014/main" id="{80E539AA-5F27-4E27-A2EB-0002A460B024}"/>
                </a:ext>
                <a:ext uri="{C183D7F6-B498-43B3-948B-1728B52AA6E4}">
                  <adec:decorative xmlns:adec="http://schemas.microsoft.com/office/drawing/2017/decorative" val="1"/>
                </a:ext>
              </a:extLst>
            </p:cNvPr>
            <p:cNvSpPr/>
            <p:nvPr/>
          </p:nvSpPr>
          <p:spPr>
            <a:xfrm>
              <a:off x="0" y="0"/>
              <a:ext cx="12191998" cy="435133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CubeSide">
              <a:extLst>
                <a:ext uri="{FF2B5EF4-FFF2-40B4-BE49-F238E27FC236}">
                  <a16:creationId xmlns:a16="http://schemas.microsoft.com/office/drawing/2014/main" id="{0BD8C101-546C-4D96-9A74-D006A704F407}"/>
                </a:ext>
                <a:ext uri="{C183D7F6-B498-43B3-948B-1728B52AA6E4}">
                  <adec:decorative xmlns:adec="http://schemas.microsoft.com/office/drawing/2017/decorative" val="1"/>
                </a:ext>
              </a:extLst>
            </p:cNvPr>
            <p:cNvSpPr/>
            <p:nvPr/>
          </p:nvSpPr>
          <p:spPr>
            <a:xfrm>
              <a:off x="0" y="942975"/>
              <a:ext cx="2552700" cy="5915025"/>
            </a:xfrm>
            <a:custGeom>
              <a:avLst/>
              <a:gdLst>
                <a:gd name="connsiteX0" fmla="*/ 0 w 2552700"/>
                <a:gd name="connsiteY0" fmla="*/ 0 h 5915025"/>
                <a:gd name="connsiteX1" fmla="*/ 2552700 w 2552700"/>
                <a:gd name="connsiteY1" fmla="*/ 0 h 5915025"/>
                <a:gd name="connsiteX2" fmla="*/ 2552700 w 2552700"/>
                <a:gd name="connsiteY2" fmla="*/ 5915025 h 5915025"/>
                <a:gd name="connsiteX3" fmla="*/ 0 w 2552700"/>
                <a:gd name="connsiteY3" fmla="*/ 5915025 h 5915025"/>
                <a:gd name="connsiteX4" fmla="*/ 0 w 2552700"/>
                <a:gd name="connsiteY4" fmla="*/ 0 h 5915025"/>
                <a:gd name="connsiteX0" fmla="*/ 0 w 2552700"/>
                <a:gd name="connsiteY0" fmla="*/ 0 h 5915025"/>
                <a:gd name="connsiteX1" fmla="*/ 2552700 w 2552700"/>
                <a:gd name="connsiteY1" fmla="*/ 0 h 5915025"/>
                <a:gd name="connsiteX2" fmla="*/ 2552700 w 2552700"/>
                <a:gd name="connsiteY2" fmla="*/ 5915025 h 5915025"/>
                <a:gd name="connsiteX3" fmla="*/ 0 w 2552700"/>
                <a:gd name="connsiteY3" fmla="*/ 5915025 h 5915025"/>
                <a:gd name="connsiteX4" fmla="*/ 0 w 2552700"/>
                <a:gd name="connsiteY4" fmla="*/ 3110865 h 5915025"/>
                <a:gd name="connsiteX5" fmla="*/ 0 w 2552700"/>
                <a:gd name="connsiteY5" fmla="*/ 0 h 5915025"/>
                <a:gd name="connsiteX0" fmla="*/ 0 w 2552700"/>
                <a:gd name="connsiteY0" fmla="*/ 3110865 h 5915025"/>
                <a:gd name="connsiteX1" fmla="*/ 2552700 w 2552700"/>
                <a:gd name="connsiteY1" fmla="*/ 0 h 5915025"/>
                <a:gd name="connsiteX2" fmla="*/ 2552700 w 2552700"/>
                <a:gd name="connsiteY2" fmla="*/ 5915025 h 5915025"/>
                <a:gd name="connsiteX3" fmla="*/ 0 w 2552700"/>
                <a:gd name="connsiteY3" fmla="*/ 5915025 h 5915025"/>
                <a:gd name="connsiteX4" fmla="*/ 0 w 2552700"/>
                <a:gd name="connsiteY4" fmla="*/ 3110865 h 59150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2700" h="5915025">
                  <a:moveTo>
                    <a:pt x="0" y="3110865"/>
                  </a:moveTo>
                  <a:lnTo>
                    <a:pt x="2552700" y="0"/>
                  </a:lnTo>
                  <a:lnTo>
                    <a:pt x="2552700" y="5915025"/>
                  </a:lnTo>
                  <a:lnTo>
                    <a:pt x="0" y="5915025"/>
                  </a:lnTo>
                  <a:lnTo>
                    <a:pt x="0" y="311086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CubeFront">
              <a:extLst>
                <a:ext uri="{FF2B5EF4-FFF2-40B4-BE49-F238E27FC236}">
                  <a16:creationId xmlns:a16="http://schemas.microsoft.com/office/drawing/2014/main" id="{AEE440B8-B31E-487C-92A7-B1713A372E58}"/>
                </a:ext>
                <a:ext uri="{C183D7F6-B498-43B3-948B-1728B52AA6E4}">
                  <adec:decorative xmlns:adec="http://schemas.microsoft.com/office/drawing/2017/decorative" val="1"/>
                </a:ext>
              </a:extLst>
            </p:cNvPr>
            <p:cNvSpPr/>
            <p:nvPr/>
          </p:nvSpPr>
          <p:spPr>
            <a:xfrm>
              <a:off x="2552700" y="942975"/>
              <a:ext cx="9639300" cy="59150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8" name="AWS Logo">
              <a:extLst>
                <a:ext uri="{FF2B5EF4-FFF2-40B4-BE49-F238E27FC236}">
                  <a16:creationId xmlns:a16="http://schemas.microsoft.com/office/drawing/2014/main" id="{41BC3838-CAD1-4E45-A629-8FAE25F8F357}"/>
                </a:ext>
                <a:ext uri="{C183D7F6-B498-43B3-948B-1728B52AA6E4}">
                  <adec:decorative xmlns:adec="http://schemas.microsoft.com/office/drawing/2017/decorative" val="1"/>
                </a:ext>
              </a:extLst>
            </p:cNvPr>
            <p:cNvPicPr>
              <a:picLocks noSelect="1"/>
            </p:cNvPicPr>
            <p:nvPr/>
          </p:nvPicPr>
          <p:blipFill>
            <a:blip r:embed="rId3">
              <a:extLst>
                <a:ext uri="{96DAC541-7B7A-43D3-8B79-37D633B846F1}">
                  <asvg:svgBlip xmlns:asvg="http://schemas.microsoft.com/office/drawing/2016/SVG/main" r:embed="rId4"/>
                </a:ext>
              </a:extLst>
            </a:blip>
            <a:stretch>
              <a:fillRect/>
            </a:stretch>
          </p:blipFill>
          <p:spPr>
            <a:xfrm>
              <a:off x="727710" y="5789538"/>
              <a:ext cx="1097280" cy="656183"/>
            </a:xfrm>
            <a:prstGeom prst="rect">
              <a:avLst/>
            </a:prstGeom>
          </p:spPr>
        </p:pic>
        <p:sp>
          <p:nvSpPr>
            <p:cNvPr id="11" name="Copyright">
              <a:extLst>
                <a:ext uri="{FF2B5EF4-FFF2-40B4-BE49-F238E27FC236}">
                  <a16:creationId xmlns:a16="http://schemas.microsoft.com/office/drawing/2014/main" id="{DF9E4172-9EB6-4421-9EA3-78F3EDED9A1F}"/>
                </a:ext>
              </a:extLst>
            </p:cNvPr>
            <p:cNvSpPr txBox="1"/>
            <p:nvPr/>
          </p:nvSpPr>
          <p:spPr>
            <a:xfrm>
              <a:off x="506804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2023, Amazon Web Services, Inc. or its affiliates. All rights reserved.</a:t>
              </a:r>
            </a:p>
          </p:txBody>
        </p:sp>
      </p:grpSp>
      <p:sp>
        <p:nvSpPr>
          <p:cNvPr id="3" name="Slide Number">
            <a:extLst>
              <a:ext uri="{FF2B5EF4-FFF2-40B4-BE49-F238E27FC236}">
                <a16:creationId xmlns:a16="http://schemas.microsoft.com/office/drawing/2014/main" id="{BEFA658F-CEEA-4659-B30B-B79DCDF1C713}"/>
              </a:ext>
            </a:extLst>
          </p:cNvPr>
          <p:cNvSpPr>
            <a:spLocks noGrp="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pPr/>
              <a:t>‹Nr.›</a:t>
            </a:fld>
            <a:endParaRPr lang="en-US" dirty="0"/>
          </a:p>
        </p:txBody>
      </p:sp>
      <p:sp>
        <p:nvSpPr>
          <p:cNvPr id="2" name="Title">
            <a:extLst>
              <a:ext uri="{FF2B5EF4-FFF2-40B4-BE49-F238E27FC236}">
                <a16:creationId xmlns:a16="http://schemas.microsoft.com/office/drawing/2014/main" id="{E52B1449-9D22-45E9-8E29-DD9653749C2D}"/>
              </a:ext>
            </a:extLst>
          </p:cNvPr>
          <p:cNvSpPr>
            <a:spLocks noGrp="1"/>
          </p:cNvSpPr>
          <p:nvPr>
            <p:ph type="title" hasCustomPrompt="1"/>
          </p:nvPr>
        </p:nvSpPr>
        <p:spPr>
          <a:xfrm>
            <a:off x="2663862" y="1135062"/>
            <a:ext cx="9341063" cy="4049824"/>
          </a:xfrm>
        </p:spPr>
        <p:txBody>
          <a:bodyPr anchor="ctr"/>
          <a:lstStyle>
            <a:lvl1pPr>
              <a:defRPr sz="4400">
                <a:solidFill>
                  <a:schemeClr val="tx2"/>
                </a:solidFill>
              </a:defRPr>
            </a:lvl1pPr>
          </a:lstStyle>
          <a:p>
            <a:r>
              <a:rPr lang="en-US" dirty="0"/>
              <a:t>Thank you text</a:t>
            </a:r>
          </a:p>
        </p:txBody>
      </p:sp>
      <p:sp>
        <p:nvSpPr>
          <p:cNvPr id="7" name="Content">
            <a:extLst>
              <a:ext uri="{FF2B5EF4-FFF2-40B4-BE49-F238E27FC236}">
                <a16:creationId xmlns:a16="http://schemas.microsoft.com/office/drawing/2014/main" id="{A1EEF87A-AB52-4622-AF5D-6FED9D7569C6}"/>
              </a:ext>
            </a:extLst>
          </p:cNvPr>
          <p:cNvSpPr txBox="1"/>
          <p:nvPr/>
        </p:nvSpPr>
        <p:spPr>
          <a:xfrm>
            <a:off x="2552701" y="5212457"/>
            <a:ext cx="9639298" cy="1015663"/>
          </a:xfrm>
          <a:prstGeom prst="rect">
            <a:avLst/>
          </a:prstGeom>
          <a:noFill/>
        </p:spPr>
        <p:txBody>
          <a:bodyPr wrap="square" rtlCol="0">
            <a:spAutoFit/>
          </a:bodyPr>
          <a:lstStyle/>
          <a:p>
            <a:pPr marL="0" indent="0">
              <a:lnSpc>
                <a:spcPct val="100000"/>
              </a:lnSpc>
              <a:spcBef>
                <a:spcPts val="0"/>
              </a:spcBef>
              <a:spcAft>
                <a:spcPts val="0"/>
              </a:spcAft>
              <a:buClrTx/>
              <a:buSzTx/>
              <a:buFontTx/>
              <a:buNone/>
              <a:tabLst/>
              <a:defRPr/>
            </a:pPr>
            <a:r>
              <a:rPr lang="en-US" sz="2000" dirty="0">
                <a:solidFill>
                  <a:schemeClr val="tx2"/>
                </a:solidFill>
              </a:rPr>
              <a:t>Corrections, feedback, or other questions? </a:t>
            </a:r>
            <a:br>
              <a:rPr lang="en-US" sz="2000" dirty="0">
                <a:solidFill>
                  <a:schemeClr val="tx2"/>
                </a:solidFill>
              </a:rPr>
            </a:br>
            <a:r>
              <a:rPr lang="en-US" sz="2000" dirty="0">
                <a:solidFill>
                  <a:schemeClr val="tx2"/>
                </a:solidFill>
              </a:rPr>
              <a:t>Contact us at </a:t>
            </a:r>
            <a:r>
              <a:rPr lang="en-US" sz="2000" u="sng" dirty="0">
                <a:solidFill>
                  <a:schemeClr val="tx2"/>
                </a:solidFill>
              </a:rPr>
              <a:t>https://support.aws.amazon.com/#/contacts/aws-training</a:t>
            </a:r>
            <a:r>
              <a:rPr lang="en-US" sz="2000" dirty="0">
                <a:solidFill>
                  <a:schemeClr val="tx2"/>
                </a:solidFill>
              </a:rPr>
              <a:t>. </a:t>
            </a:r>
            <a:br>
              <a:rPr lang="en-US" sz="2000" dirty="0">
                <a:solidFill>
                  <a:schemeClr val="tx2"/>
                </a:solidFill>
              </a:rPr>
            </a:br>
            <a:r>
              <a:rPr lang="en-US" sz="2000" dirty="0">
                <a:solidFill>
                  <a:schemeClr val="tx2"/>
                </a:solidFill>
              </a:rPr>
              <a:t>All trademarks are the property of their owners.</a:t>
            </a:r>
          </a:p>
        </p:txBody>
      </p:sp>
    </p:spTree>
    <p:custDataLst>
      <p:tags r:id="rId1"/>
    </p:custDataLst>
    <p:extLst>
      <p:ext uri="{BB962C8B-B14F-4D97-AF65-F5344CB8AC3E}">
        <p14:creationId xmlns:p14="http://schemas.microsoft.com/office/powerpoint/2010/main" val="1287542439"/>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Thank You Variant">
    <p:bg>
      <p:bgPr>
        <a:solidFill>
          <a:schemeClr val="tx2"/>
        </a:solidFill>
        <a:effectLst/>
      </p:bgPr>
    </p:bg>
    <p:spTree>
      <p:nvGrpSpPr>
        <p:cNvPr id="1" name=""/>
        <p:cNvGrpSpPr/>
        <p:nvPr/>
      </p:nvGrpSpPr>
      <p:grpSpPr>
        <a:xfrm>
          <a:off x="0" y="0"/>
          <a:ext cx="0" cy="0"/>
          <a:chOff x="0" y="0"/>
          <a:chExt cx="0" cy="0"/>
        </a:xfrm>
      </p:grpSpPr>
      <p:grpSp>
        <p:nvGrpSpPr>
          <p:cNvPr id="99" name="Background">
            <a:extLst>
              <a:ext uri="{FF2B5EF4-FFF2-40B4-BE49-F238E27FC236}">
                <a16:creationId xmlns:a16="http://schemas.microsoft.com/office/drawing/2014/main" id="{56064E0D-105A-4446-B967-229FA49D135D}"/>
              </a:ext>
              <a:ext uri="{C183D7F6-B498-43B3-948B-1728B52AA6E4}">
                <adec:decorative xmlns:adec="http://schemas.microsoft.com/office/drawing/2017/decorative" val="1"/>
              </a:ext>
            </a:extLst>
          </p:cNvPr>
          <p:cNvGrpSpPr/>
          <p:nvPr/>
        </p:nvGrpSpPr>
        <p:grpSpPr>
          <a:xfrm>
            <a:off x="-1" y="0"/>
            <a:ext cx="12192001" cy="6858000"/>
            <a:chOff x="-1" y="0"/>
            <a:chExt cx="12192001" cy="6858000"/>
          </a:xfrm>
        </p:grpSpPr>
        <p:sp>
          <p:nvSpPr>
            <p:cNvPr id="93" name="BKG-LT">
              <a:extLst>
                <a:ext uri="{FF2B5EF4-FFF2-40B4-BE49-F238E27FC236}">
                  <a16:creationId xmlns:a16="http://schemas.microsoft.com/office/drawing/2014/main" id="{EE5B0121-CFE7-4143-B7F3-FE4930450613}"/>
                </a:ext>
                <a:ext uri="{C183D7F6-B498-43B3-948B-1728B52AA6E4}">
                  <adec:decorative xmlns:adec="http://schemas.microsoft.com/office/drawing/2017/decorative" val="1"/>
                </a:ext>
              </a:extLst>
            </p:cNvPr>
            <p:cNvSpPr/>
            <p:nvPr/>
          </p:nvSpPr>
          <p:spPr>
            <a:xfrm>
              <a:off x="-1" y="0"/>
              <a:ext cx="1088707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CubeSide">
              <a:extLst>
                <a:ext uri="{FF2B5EF4-FFF2-40B4-BE49-F238E27FC236}">
                  <a16:creationId xmlns:a16="http://schemas.microsoft.com/office/drawing/2014/main" id="{279CDF30-3118-4A2F-93E0-DACD532E91B1}"/>
                </a:ext>
                <a:ext uri="{C183D7F6-B498-43B3-948B-1728B52AA6E4}">
                  <adec:decorative xmlns:adec="http://schemas.microsoft.com/office/drawing/2017/decorative" val="1"/>
                </a:ext>
              </a:extLst>
            </p:cNvPr>
            <p:cNvSpPr/>
            <p:nvPr/>
          </p:nvSpPr>
          <p:spPr>
            <a:xfrm>
              <a:off x="0" y="4327524"/>
              <a:ext cx="1685925" cy="2530476"/>
            </a:xfrm>
            <a:custGeom>
              <a:avLst/>
              <a:gdLst>
                <a:gd name="connsiteX0" fmla="*/ 0 w 1685925"/>
                <a:gd name="connsiteY0" fmla="*/ 0 h 2530475"/>
                <a:gd name="connsiteX1" fmla="*/ 1685925 w 1685925"/>
                <a:gd name="connsiteY1" fmla="*/ 0 h 2530475"/>
                <a:gd name="connsiteX2" fmla="*/ 1685925 w 1685925"/>
                <a:gd name="connsiteY2" fmla="*/ 2530475 h 2530475"/>
                <a:gd name="connsiteX3" fmla="*/ 0 w 1685925"/>
                <a:gd name="connsiteY3" fmla="*/ 2530475 h 2530475"/>
                <a:gd name="connsiteX4" fmla="*/ 0 w 1685925"/>
                <a:gd name="connsiteY4" fmla="*/ 0 h 2530475"/>
                <a:gd name="connsiteX0" fmla="*/ 0 w 1685925"/>
                <a:gd name="connsiteY0" fmla="*/ 0 h 2530475"/>
                <a:gd name="connsiteX1" fmla="*/ 1685925 w 1685925"/>
                <a:gd name="connsiteY1" fmla="*/ 0 h 2530475"/>
                <a:gd name="connsiteX2" fmla="*/ 1685925 w 1685925"/>
                <a:gd name="connsiteY2" fmla="*/ 2530475 h 2530475"/>
                <a:gd name="connsiteX3" fmla="*/ 0 w 1685925"/>
                <a:gd name="connsiteY3" fmla="*/ 2530475 h 2530475"/>
                <a:gd name="connsiteX4" fmla="*/ 0 w 1685925"/>
                <a:gd name="connsiteY4" fmla="*/ 1673226 h 2530475"/>
                <a:gd name="connsiteX5" fmla="*/ 0 w 1685925"/>
                <a:gd name="connsiteY5" fmla="*/ 0 h 2530475"/>
                <a:gd name="connsiteX0" fmla="*/ 0 w 1685925"/>
                <a:gd name="connsiteY0" fmla="*/ 1673226 h 2530475"/>
                <a:gd name="connsiteX1" fmla="*/ 1685925 w 1685925"/>
                <a:gd name="connsiteY1" fmla="*/ 0 h 2530475"/>
                <a:gd name="connsiteX2" fmla="*/ 1685925 w 1685925"/>
                <a:gd name="connsiteY2" fmla="*/ 2530475 h 2530475"/>
                <a:gd name="connsiteX3" fmla="*/ 0 w 1685925"/>
                <a:gd name="connsiteY3" fmla="*/ 2530475 h 2530475"/>
                <a:gd name="connsiteX4" fmla="*/ 0 w 1685925"/>
                <a:gd name="connsiteY4" fmla="*/ 1673226 h 25304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5925" h="2530475">
                  <a:moveTo>
                    <a:pt x="0" y="1673226"/>
                  </a:moveTo>
                  <a:lnTo>
                    <a:pt x="1685925" y="0"/>
                  </a:lnTo>
                  <a:lnTo>
                    <a:pt x="1685925" y="2530475"/>
                  </a:lnTo>
                  <a:lnTo>
                    <a:pt x="0" y="2530475"/>
                  </a:lnTo>
                  <a:lnTo>
                    <a:pt x="0" y="1673226"/>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CubeFront">
              <a:extLst>
                <a:ext uri="{FF2B5EF4-FFF2-40B4-BE49-F238E27FC236}">
                  <a16:creationId xmlns:a16="http://schemas.microsoft.com/office/drawing/2014/main" id="{4E6250DE-D4BC-48A7-942E-7C927E2BAC70}"/>
                </a:ext>
                <a:ext uri="{C183D7F6-B498-43B3-948B-1728B52AA6E4}">
                  <adec:decorative xmlns:adec="http://schemas.microsoft.com/office/drawing/2017/decorative" val="1"/>
                </a:ext>
              </a:extLst>
            </p:cNvPr>
            <p:cNvSpPr/>
            <p:nvPr/>
          </p:nvSpPr>
          <p:spPr>
            <a:xfrm>
              <a:off x="1685544" y="4327525"/>
              <a:ext cx="10506456" cy="253047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endParaRPr>
            </a:p>
          </p:txBody>
        </p:sp>
        <p:pic>
          <p:nvPicPr>
            <p:cNvPr id="88" name="Icons">
              <a:extLst>
                <a:ext uri="{FF2B5EF4-FFF2-40B4-BE49-F238E27FC236}">
                  <a16:creationId xmlns:a16="http://schemas.microsoft.com/office/drawing/2014/main" id="{2697E9D6-D133-4E57-BD63-82D9E5002F18}"/>
                </a:ext>
                <a:ext uri="{C183D7F6-B498-43B3-948B-1728B52AA6E4}">
                  <adec:decorative xmlns:adec="http://schemas.microsoft.com/office/drawing/2017/decorative" val="1"/>
                </a:ext>
              </a:extLst>
            </p:cNvPr>
            <p:cNvPicPr>
              <a:picLocks noChangeAspect="1"/>
            </p:cNvPicPr>
            <p:nvPr/>
          </p:nvPicPr>
          <p:blipFill rotWithShape="1">
            <a:blip r:embed="rId3">
              <a:duotone>
                <a:schemeClr val="accent2">
                  <a:shade val="45000"/>
                  <a:satMod val="135000"/>
                </a:schemeClr>
                <a:prstClr val="white"/>
              </a:duotone>
              <a:extLst>
                <a:ext uri="{BEBA8EAE-BF5A-486C-A8C5-ECC9F3942E4B}">
                  <a14:imgProps xmlns:a14="http://schemas.microsoft.com/office/drawing/2010/main">
                    <a14:imgLayer r:embed="rId4">
                      <a14:imgEffect>
                        <a14:colorTemperature colorTemp="2400"/>
                      </a14:imgEffect>
                      <a14:imgEffect>
                        <a14:saturation sat="50000"/>
                      </a14:imgEffect>
                    </a14:imgLayer>
                  </a14:imgProps>
                </a:ext>
                <a:ext uri="{28A0092B-C50C-407E-A947-70E740481C1C}">
                  <a14:useLocalDpi xmlns:a14="http://schemas.microsoft.com/office/drawing/2010/main" val="0"/>
                </a:ext>
              </a:extLst>
            </a:blip>
            <a:srcRect l="5969" t="8249" r="2877" b="58012"/>
            <a:stretch/>
          </p:blipFill>
          <p:spPr>
            <a:xfrm>
              <a:off x="1685544" y="4327524"/>
              <a:ext cx="10506456" cy="2530476"/>
            </a:xfrm>
            <a:prstGeom prst="rect">
              <a:avLst/>
            </a:prstGeom>
          </p:spPr>
        </p:pic>
        <p:pic>
          <p:nvPicPr>
            <p:cNvPr id="98" name="AWS Logo">
              <a:extLst>
                <a:ext uri="{FF2B5EF4-FFF2-40B4-BE49-F238E27FC236}">
                  <a16:creationId xmlns:a16="http://schemas.microsoft.com/office/drawing/2014/main" id="{41BC3838-CAD1-4E45-A629-8FAE25F8F357}"/>
                </a:ext>
                <a:ext uri="{C183D7F6-B498-43B3-948B-1728B52AA6E4}">
                  <adec:decorative xmlns:adec="http://schemas.microsoft.com/office/drawing/2017/decorative" val="1"/>
                </a:ext>
              </a:extLst>
            </p:cNvPr>
            <p:cNvPicPr>
              <a:picLocks/>
            </p:cNvPicPr>
            <p:nvPr/>
          </p:nvPicPr>
          <p:blipFill>
            <a:blip r:embed="rId5">
              <a:extLst>
                <a:ext uri="{96DAC541-7B7A-43D3-8B79-37D633B846F1}">
                  <asvg:svgBlip xmlns:asvg="http://schemas.microsoft.com/office/drawing/2016/SVG/main" r:embed="rId6"/>
                </a:ext>
              </a:extLst>
            </a:blip>
            <a:stretch>
              <a:fillRect/>
            </a:stretch>
          </p:blipFill>
          <p:spPr>
            <a:xfrm>
              <a:off x="585300" y="357708"/>
              <a:ext cx="1097280" cy="656183"/>
            </a:xfrm>
            <a:prstGeom prst="rect">
              <a:avLst/>
            </a:prstGeom>
          </p:spPr>
        </p:pic>
        <p:sp>
          <p:nvSpPr>
            <p:cNvPr id="3" name="CopyBackground">
              <a:extLst>
                <a:ext uri="{FF2B5EF4-FFF2-40B4-BE49-F238E27FC236}">
                  <a16:creationId xmlns:a16="http://schemas.microsoft.com/office/drawing/2014/main" id="{1A4014FF-ACF4-448A-8B91-F0495D354D3F}"/>
                </a:ext>
              </a:extLst>
            </p:cNvPr>
            <p:cNvSpPr/>
            <p:nvPr/>
          </p:nvSpPr>
          <p:spPr>
            <a:xfrm>
              <a:off x="4712264" y="6646849"/>
              <a:ext cx="4425354" cy="137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Copyright">
              <a:extLst>
                <a:ext uri="{FF2B5EF4-FFF2-40B4-BE49-F238E27FC236}">
                  <a16:creationId xmlns:a16="http://schemas.microsoft.com/office/drawing/2014/main" id="{DFC9E3DE-5A7A-4B9A-94F3-0CC48D54301B}"/>
                </a:ext>
              </a:extLst>
            </p:cNvPr>
            <p:cNvSpPr txBox="1"/>
            <p:nvPr/>
          </p:nvSpPr>
          <p:spPr>
            <a:xfrm>
              <a:off x="4632211" y="657989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2023, Amazon Web Services, Inc. or its affiliates. All rights reserved.</a:t>
              </a:r>
            </a:p>
          </p:txBody>
        </p:sp>
      </p:grpSp>
      <p:sp>
        <p:nvSpPr>
          <p:cNvPr id="12" name="SNBackground">
            <a:extLst>
              <a:ext uri="{FF2B5EF4-FFF2-40B4-BE49-F238E27FC236}">
                <a16:creationId xmlns:a16="http://schemas.microsoft.com/office/drawing/2014/main" id="{1A4014FF-ACF4-448A-8B91-F0495D354D3F}"/>
              </a:ext>
            </a:extLst>
          </p:cNvPr>
          <p:cNvSpPr/>
          <p:nvPr/>
        </p:nvSpPr>
        <p:spPr>
          <a:xfrm>
            <a:off x="11595099" y="6609558"/>
            <a:ext cx="359187" cy="1828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4" name="Slide Number">
            <a:extLst>
              <a:ext uri="{FF2B5EF4-FFF2-40B4-BE49-F238E27FC236}">
                <a16:creationId xmlns:a16="http://schemas.microsoft.com/office/drawing/2014/main" id="{72396DCE-1655-44FD-8989-3700320AFC04}"/>
              </a:ext>
            </a:extLst>
          </p:cNvPr>
          <p:cNvSpPr>
            <a:spLocks noGrp="1" noSelect="1"/>
          </p:cNvSpPr>
          <p:nvPr>
            <p:ph type="sldNum" sz="quarter" idx="20"/>
          </p:nvPr>
        </p:nvSpPr>
        <p:spPr>
          <a:xfrm>
            <a:off x="11469389" y="6568410"/>
            <a:ext cx="484261" cy="265176"/>
          </a:xfrm>
        </p:spPr>
        <p:txBody>
          <a:bodyPr/>
          <a:lstStyle>
            <a:lvl1pPr>
              <a:defRPr sz="1100">
                <a:latin typeface="+mn-lt"/>
              </a:defRPr>
            </a:lvl1pPr>
          </a:lstStyle>
          <a:p>
            <a:fld id="{930176A1-BCF0-4712-97A6-6B495F55390B}" type="slidenum">
              <a:rPr lang="en-US" smtClean="0"/>
              <a:pPr/>
              <a:t>‹Nr.›</a:t>
            </a:fld>
            <a:endParaRPr lang="en-US" dirty="0"/>
          </a:p>
        </p:txBody>
      </p:sp>
      <p:sp>
        <p:nvSpPr>
          <p:cNvPr id="2" name="Title">
            <a:extLst>
              <a:ext uri="{FF2B5EF4-FFF2-40B4-BE49-F238E27FC236}">
                <a16:creationId xmlns:a16="http://schemas.microsoft.com/office/drawing/2014/main" id="{E52B1449-9D22-45E9-8E29-DD9653749C2D}"/>
              </a:ext>
            </a:extLst>
          </p:cNvPr>
          <p:cNvSpPr>
            <a:spLocks noGrp="1"/>
          </p:cNvSpPr>
          <p:nvPr>
            <p:ph type="title" hasCustomPrompt="1"/>
          </p:nvPr>
        </p:nvSpPr>
        <p:spPr>
          <a:xfrm>
            <a:off x="667750" y="1080843"/>
            <a:ext cx="10218737" cy="2081104"/>
          </a:xfrm>
        </p:spPr>
        <p:txBody>
          <a:bodyPr anchor="ctr"/>
          <a:lstStyle>
            <a:lvl1pPr>
              <a:defRPr sz="4400">
                <a:solidFill>
                  <a:schemeClr val="tx2"/>
                </a:solidFill>
              </a:defRPr>
            </a:lvl1pPr>
          </a:lstStyle>
          <a:p>
            <a:r>
              <a:rPr lang="en-US" dirty="0"/>
              <a:t>Thank you text</a:t>
            </a:r>
          </a:p>
        </p:txBody>
      </p:sp>
      <p:sp>
        <p:nvSpPr>
          <p:cNvPr id="7" name="Copyright">
            <a:extLst>
              <a:ext uri="{FF2B5EF4-FFF2-40B4-BE49-F238E27FC236}">
                <a16:creationId xmlns:a16="http://schemas.microsoft.com/office/drawing/2014/main" id="{9059CC6B-AB9C-4283-9882-8F50E8C832F7}"/>
              </a:ext>
            </a:extLst>
          </p:cNvPr>
          <p:cNvSpPr txBox="1"/>
          <p:nvPr/>
        </p:nvSpPr>
        <p:spPr>
          <a:xfrm>
            <a:off x="667750" y="3161947"/>
            <a:ext cx="10218737" cy="1154162"/>
          </a:xfrm>
          <a:prstGeom prst="rect">
            <a:avLst/>
          </a:prstGeom>
          <a:noFill/>
        </p:spPr>
        <p:txBody>
          <a:bodyPr wrap="square" rtlCol="0">
            <a:spAutoFit/>
          </a:bodyPr>
          <a:lstStyle/>
          <a:p>
            <a:pPr marL="0" marR="0" lvl="0" indent="0" algn="l" defTabSz="228600" rtl="0" eaLnBrk="1" fontAlgn="auto" latinLnBrk="0" hangingPunct="1">
              <a:lnSpc>
                <a:spcPct val="100000"/>
              </a:lnSpc>
              <a:spcBef>
                <a:spcPts val="0"/>
              </a:spcBef>
              <a:spcAft>
                <a:spcPts val="0"/>
              </a:spcAft>
              <a:buClrTx/>
              <a:buSzTx/>
              <a:buFontTx/>
              <a:buNone/>
              <a:tabLst/>
              <a:defRPr/>
            </a:pPr>
            <a:r>
              <a:rPr lang="en-US" sz="2300" dirty="0">
                <a:solidFill>
                  <a:schemeClr val="tx2"/>
                </a:solidFill>
              </a:rPr>
              <a:t>Corrections, feedback, or other questions? </a:t>
            </a:r>
            <a:br>
              <a:rPr lang="en-US" sz="2300" dirty="0">
                <a:solidFill>
                  <a:schemeClr val="tx2"/>
                </a:solidFill>
              </a:rPr>
            </a:br>
            <a:r>
              <a:rPr lang="en-US" sz="2300" dirty="0">
                <a:solidFill>
                  <a:schemeClr val="tx2"/>
                </a:solidFill>
              </a:rPr>
              <a:t>Contact us at </a:t>
            </a:r>
            <a:r>
              <a:rPr lang="en-US" sz="2300" u="sng" dirty="0">
                <a:solidFill>
                  <a:schemeClr val="tx2"/>
                </a:solidFill>
              </a:rPr>
              <a:t>https://support.aws.amazon.com/#/contacts/aws-training</a:t>
            </a:r>
            <a:r>
              <a:rPr lang="en-US" sz="2300" dirty="0">
                <a:solidFill>
                  <a:schemeClr val="tx2"/>
                </a:solidFill>
              </a:rPr>
              <a:t>. </a:t>
            </a:r>
            <a:br>
              <a:rPr lang="en-US" sz="2300" dirty="0">
                <a:solidFill>
                  <a:schemeClr val="tx2"/>
                </a:solidFill>
              </a:rPr>
            </a:br>
            <a:r>
              <a:rPr lang="en-US" sz="2300" dirty="0">
                <a:solidFill>
                  <a:schemeClr val="tx2"/>
                </a:solidFill>
              </a:rPr>
              <a:t>All trademarks are the property of their owners.</a:t>
            </a:r>
          </a:p>
        </p:txBody>
      </p:sp>
    </p:spTree>
    <p:custDataLst>
      <p:tags r:id="rId1"/>
    </p:custDataLst>
    <p:extLst>
      <p:ext uri="{BB962C8B-B14F-4D97-AF65-F5344CB8AC3E}">
        <p14:creationId xmlns:p14="http://schemas.microsoft.com/office/powerpoint/2010/main" val="2633886464"/>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Quote">
    <p:bg>
      <p:bgPr>
        <a:solidFill>
          <a:schemeClr val="tx2"/>
        </a:solidFill>
        <a:effectLst/>
      </p:bgPr>
    </p:bg>
    <p:spTree>
      <p:nvGrpSpPr>
        <p:cNvPr id="1" name=""/>
        <p:cNvGrpSpPr/>
        <p:nvPr/>
      </p:nvGrpSpPr>
      <p:grpSpPr>
        <a:xfrm>
          <a:off x="0" y="0"/>
          <a:ext cx="0" cy="0"/>
          <a:chOff x="0" y="0"/>
          <a:chExt cx="0" cy="0"/>
        </a:xfrm>
      </p:grpSpPr>
      <p:grpSp>
        <p:nvGrpSpPr>
          <p:cNvPr id="99" name="Background">
            <a:extLst>
              <a:ext uri="{FF2B5EF4-FFF2-40B4-BE49-F238E27FC236}">
                <a16:creationId xmlns:a16="http://schemas.microsoft.com/office/drawing/2014/main" id="{DC4FACA1-07DC-44B9-A79C-2B7C9D1B9221}"/>
              </a:ext>
              <a:ext uri="{C183D7F6-B498-43B3-948B-1728B52AA6E4}">
                <adec:decorative xmlns:adec="http://schemas.microsoft.com/office/drawing/2017/decorative" val="1"/>
              </a:ext>
            </a:extLst>
          </p:cNvPr>
          <p:cNvGrpSpPr/>
          <p:nvPr/>
        </p:nvGrpSpPr>
        <p:grpSpPr>
          <a:xfrm>
            <a:off x="-1" y="0"/>
            <a:ext cx="12192001" cy="6858000"/>
            <a:chOff x="-1" y="0"/>
            <a:chExt cx="12192001" cy="6858000"/>
          </a:xfrm>
        </p:grpSpPr>
        <p:sp>
          <p:nvSpPr>
            <p:cNvPr id="93" name="BKG-LT">
              <a:extLst>
                <a:ext uri="{FF2B5EF4-FFF2-40B4-BE49-F238E27FC236}">
                  <a16:creationId xmlns:a16="http://schemas.microsoft.com/office/drawing/2014/main" id="{EE5B0121-CFE7-4143-B7F3-FE4930450613}"/>
                </a:ext>
                <a:ext uri="{C183D7F6-B498-43B3-948B-1728B52AA6E4}">
                  <adec:decorative xmlns:adec="http://schemas.microsoft.com/office/drawing/2017/decorative" val="1"/>
                </a:ext>
              </a:extLst>
            </p:cNvPr>
            <p:cNvSpPr/>
            <p:nvPr/>
          </p:nvSpPr>
          <p:spPr>
            <a:xfrm>
              <a:off x="-1"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CubeBack">
              <a:extLst>
                <a:ext uri="{FF2B5EF4-FFF2-40B4-BE49-F238E27FC236}">
                  <a16:creationId xmlns:a16="http://schemas.microsoft.com/office/drawing/2014/main" id="{9BA1593B-ADE5-482C-A193-F57F78F9B860}"/>
                </a:ext>
                <a:ext uri="{C183D7F6-B498-43B3-948B-1728B52AA6E4}">
                  <adec:decorative xmlns:adec="http://schemas.microsoft.com/office/drawing/2017/decorative" val="1"/>
                </a:ext>
              </a:extLst>
            </p:cNvPr>
            <p:cNvSpPr/>
            <p:nvPr/>
          </p:nvSpPr>
          <p:spPr>
            <a:xfrm>
              <a:off x="10547164" y="0"/>
              <a:ext cx="1644836" cy="5164423"/>
            </a:xfrm>
            <a:custGeom>
              <a:avLst/>
              <a:gdLst>
                <a:gd name="connsiteX0" fmla="*/ 0 w 3057526"/>
                <a:gd name="connsiteY0" fmla="*/ 0 h 3930651"/>
                <a:gd name="connsiteX1" fmla="*/ 3057526 w 3057526"/>
                <a:gd name="connsiteY1" fmla="*/ 0 h 3930651"/>
                <a:gd name="connsiteX2" fmla="*/ 3057526 w 3057526"/>
                <a:gd name="connsiteY2" fmla="*/ 3930651 h 3930651"/>
                <a:gd name="connsiteX3" fmla="*/ 0 w 3057526"/>
                <a:gd name="connsiteY3" fmla="*/ 3930651 h 3930651"/>
                <a:gd name="connsiteX4" fmla="*/ 0 w 3057526"/>
                <a:gd name="connsiteY4" fmla="*/ 0 h 3930651"/>
                <a:gd name="connsiteX0" fmla="*/ 0 w 3062289"/>
                <a:gd name="connsiteY0" fmla="*/ 0 h 4621213"/>
                <a:gd name="connsiteX1" fmla="*/ 3057526 w 3062289"/>
                <a:gd name="connsiteY1" fmla="*/ 0 h 4621213"/>
                <a:gd name="connsiteX2" fmla="*/ 3062289 w 3062289"/>
                <a:gd name="connsiteY2" fmla="*/ 4621213 h 4621213"/>
                <a:gd name="connsiteX3" fmla="*/ 0 w 3062289"/>
                <a:gd name="connsiteY3" fmla="*/ 3930651 h 4621213"/>
                <a:gd name="connsiteX4" fmla="*/ 0 w 3062289"/>
                <a:gd name="connsiteY4" fmla="*/ 0 h 4621213"/>
                <a:gd name="connsiteX0" fmla="*/ 0 w 3057984"/>
                <a:gd name="connsiteY0" fmla="*/ 0 h 4621213"/>
                <a:gd name="connsiteX1" fmla="*/ 3057526 w 3057984"/>
                <a:gd name="connsiteY1" fmla="*/ 0 h 4621213"/>
                <a:gd name="connsiteX2" fmla="*/ 3057526 w 3057984"/>
                <a:gd name="connsiteY2" fmla="*/ 4621213 h 4621213"/>
                <a:gd name="connsiteX3" fmla="*/ 0 w 3057984"/>
                <a:gd name="connsiteY3" fmla="*/ 3930651 h 4621213"/>
                <a:gd name="connsiteX4" fmla="*/ 0 w 3057984"/>
                <a:gd name="connsiteY4" fmla="*/ 0 h 4621213"/>
                <a:gd name="connsiteX0" fmla="*/ 15888 w 3073872"/>
                <a:gd name="connsiteY0" fmla="*/ 0 h 4621213"/>
                <a:gd name="connsiteX1" fmla="*/ 3073414 w 3073872"/>
                <a:gd name="connsiteY1" fmla="*/ 0 h 4621213"/>
                <a:gd name="connsiteX2" fmla="*/ 3073414 w 3073872"/>
                <a:gd name="connsiteY2" fmla="*/ 4621213 h 4621213"/>
                <a:gd name="connsiteX3" fmla="*/ 0 w 3073872"/>
                <a:gd name="connsiteY3" fmla="*/ 4091237 h 4621213"/>
                <a:gd name="connsiteX4" fmla="*/ 15888 w 3073872"/>
                <a:gd name="connsiteY4" fmla="*/ 0 h 4621213"/>
                <a:gd name="connsiteX0" fmla="*/ 0 w 3057984"/>
                <a:gd name="connsiteY0" fmla="*/ 0 h 4621213"/>
                <a:gd name="connsiteX1" fmla="*/ 3057526 w 3057984"/>
                <a:gd name="connsiteY1" fmla="*/ 0 h 4621213"/>
                <a:gd name="connsiteX2" fmla="*/ 3057526 w 3057984"/>
                <a:gd name="connsiteY2" fmla="*/ 4621213 h 4621213"/>
                <a:gd name="connsiteX3" fmla="*/ 15887 w 3057984"/>
                <a:gd name="connsiteY3" fmla="*/ 4091237 h 4621213"/>
                <a:gd name="connsiteX4" fmla="*/ 0 w 3057984"/>
                <a:gd name="connsiteY4" fmla="*/ 0 h 4621213"/>
                <a:gd name="connsiteX0" fmla="*/ 0 w 3057984"/>
                <a:gd name="connsiteY0" fmla="*/ 0 h 4621213"/>
                <a:gd name="connsiteX1" fmla="*/ 3057526 w 3057984"/>
                <a:gd name="connsiteY1" fmla="*/ 0 h 4621213"/>
                <a:gd name="connsiteX2" fmla="*/ 3057526 w 3057984"/>
                <a:gd name="connsiteY2" fmla="*/ 4621213 h 4621213"/>
                <a:gd name="connsiteX3" fmla="*/ 15886 w 3057984"/>
                <a:gd name="connsiteY3" fmla="*/ 4114178 h 4621213"/>
                <a:gd name="connsiteX4" fmla="*/ 0 w 3057984"/>
                <a:gd name="connsiteY4" fmla="*/ 0 h 46212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57984" h="4621213">
                  <a:moveTo>
                    <a:pt x="0" y="0"/>
                  </a:moveTo>
                  <a:lnTo>
                    <a:pt x="3057526" y="0"/>
                  </a:lnTo>
                  <a:cubicBezTo>
                    <a:pt x="3059114" y="1540404"/>
                    <a:pt x="3055938" y="3080809"/>
                    <a:pt x="3057526" y="4621213"/>
                  </a:cubicBezTo>
                  <a:lnTo>
                    <a:pt x="15886" y="4114178"/>
                  </a:lnTo>
                  <a:cubicBezTo>
                    <a:pt x="10590" y="2750432"/>
                    <a:pt x="5296" y="1363746"/>
                    <a:pt x="0"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6" name="CubeFront">
              <a:extLst>
                <a:ext uri="{FF2B5EF4-FFF2-40B4-BE49-F238E27FC236}">
                  <a16:creationId xmlns:a16="http://schemas.microsoft.com/office/drawing/2014/main" id="{A301667F-582A-4041-A2DA-F90362AE9A01}"/>
                </a:ext>
                <a:ext uri="{C183D7F6-B498-43B3-948B-1728B52AA6E4}">
                  <adec:decorative xmlns:adec="http://schemas.microsoft.com/office/drawing/2017/decorative" val="1"/>
                </a:ext>
              </a:extLst>
            </p:cNvPr>
            <p:cNvSpPr/>
            <p:nvPr/>
          </p:nvSpPr>
          <p:spPr>
            <a:xfrm>
              <a:off x="5944552" y="6094097"/>
              <a:ext cx="2303271" cy="76390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CubeTop">
              <a:extLst>
                <a:ext uri="{FF2B5EF4-FFF2-40B4-BE49-F238E27FC236}">
                  <a16:creationId xmlns:a16="http://schemas.microsoft.com/office/drawing/2014/main" id="{A99EDB1B-417F-40E6-B075-BDD46EDBA854}"/>
                </a:ext>
                <a:ext uri="{C183D7F6-B498-43B3-948B-1728B52AA6E4}">
                  <adec:decorative xmlns:adec="http://schemas.microsoft.com/office/drawing/2017/decorative" val="1"/>
                </a:ext>
              </a:extLst>
            </p:cNvPr>
            <p:cNvSpPr/>
            <p:nvPr/>
          </p:nvSpPr>
          <p:spPr>
            <a:xfrm>
              <a:off x="5942171" y="4579782"/>
              <a:ext cx="6249829" cy="2278218"/>
            </a:xfrm>
            <a:custGeom>
              <a:avLst/>
              <a:gdLst>
                <a:gd name="connsiteX0" fmla="*/ 0 w 2363056"/>
                <a:gd name="connsiteY0" fmla="*/ 0 h 1655762"/>
                <a:gd name="connsiteX1" fmla="*/ 2363056 w 2363056"/>
                <a:gd name="connsiteY1" fmla="*/ 0 h 1655762"/>
                <a:gd name="connsiteX2" fmla="*/ 2363056 w 2363056"/>
                <a:gd name="connsiteY2" fmla="*/ 1655762 h 1655762"/>
                <a:gd name="connsiteX3" fmla="*/ 0 w 2363056"/>
                <a:gd name="connsiteY3" fmla="*/ 1655762 h 1655762"/>
                <a:gd name="connsiteX4" fmla="*/ 0 w 2363056"/>
                <a:gd name="connsiteY4" fmla="*/ 0 h 1655762"/>
                <a:gd name="connsiteX0" fmla="*/ 0 w 8716231"/>
                <a:gd name="connsiteY0" fmla="*/ 123825 h 1779587"/>
                <a:gd name="connsiteX1" fmla="*/ 8716231 w 8716231"/>
                <a:gd name="connsiteY1" fmla="*/ 0 h 1779587"/>
                <a:gd name="connsiteX2" fmla="*/ 2363056 w 8716231"/>
                <a:gd name="connsiteY2" fmla="*/ 1779587 h 1779587"/>
                <a:gd name="connsiteX3" fmla="*/ 0 w 8716231"/>
                <a:gd name="connsiteY3" fmla="*/ 1779587 h 1779587"/>
                <a:gd name="connsiteX4" fmla="*/ 0 w 8716231"/>
                <a:gd name="connsiteY4" fmla="*/ 123825 h 1779587"/>
                <a:gd name="connsiteX0" fmla="*/ 8558212 w 8716231"/>
                <a:gd name="connsiteY0" fmla="*/ 0 h 2774949"/>
                <a:gd name="connsiteX1" fmla="*/ 8716231 w 8716231"/>
                <a:gd name="connsiteY1" fmla="*/ 995362 h 2774949"/>
                <a:gd name="connsiteX2" fmla="*/ 2363056 w 8716231"/>
                <a:gd name="connsiteY2" fmla="*/ 2774949 h 2774949"/>
                <a:gd name="connsiteX3" fmla="*/ 0 w 8716231"/>
                <a:gd name="connsiteY3" fmla="*/ 2774949 h 2774949"/>
                <a:gd name="connsiteX4" fmla="*/ 8558212 w 8716231"/>
                <a:gd name="connsiteY4" fmla="*/ 0 h 2774949"/>
                <a:gd name="connsiteX0" fmla="*/ 8543924 w 8701943"/>
                <a:gd name="connsiteY0" fmla="*/ 0 h 2774949"/>
                <a:gd name="connsiteX1" fmla="*/ 8701943 w 8701943"/>
                <a:gd name="connsiteY1" fmla="*/ 995362 h 2774949"/>
                <a:gd name="connsiteX2" fmla="*/ 2348768 w 8701943"/>
                <a:gd name="connsiteY2" fmla="*/ 2774949 h 2774949"/>
                <a:gd name="connsiteX3" fmla="*/ 0 w 8701943"/>
                <a:gd name="connsiteY3" fmla="*/ 1846261 h 2774949"/>
                <a:gd name="connsiteX4" fmla="*/ 8543924 w 8701943"/>
                <a:gd name="connsiteY4" fmla="*/ 0 h 2774949"/>
                <a:gd name="connsiteX0" fmla="*/ 8543924 w 8701943"/>
                <a:gd name="connsiteY0" fmla="*/ 0 h 2779712"/>
                <a:gd name="connsiteX1" fmla="*/ 8701943 w 8701943"/>
                <a:gd name="connsiteY1" fmla="*/ 995362 h 2779712"/>
                <a:gd name="connsiteX2" fmla="*/ 4187093 w 8701943"/>
                <a:gd name="connsiteY2" fmla="*/ 2779712 h 2779712"/>
                <a:gd name="connsiteX3" fmla="*/ 0 w 8701943"/>
                <a:gd name="connsiteY3" fmla="*/ 1846261 h 2779712"/>
                <a:gd name="connsiteX4" fmla="*/ 8543924 w 8701943"/>
                <a:gd name="connsiteY4" fmla="*/ 0 h 2779712"/>
                <a:gd name="connsiteX0" fmla="*/ 8543924 w 8701943"/>
                <a:gd name="connsiteY0" fmla="*/ 0 h 2779712"/>
                <a:gd name="connsiteX1" fmla="*/ 8701943 w 8701943"/>
                <a:gd name="connsiteY1" fmla="*/ 995362 h 2779712"/>
                <a:gd name="connsiteX2" fmla="*/ 5470934 w 8701943"/>
                <a:gd name="connsiteY2" fmla="*/ 2265362 h 2779712"/>
                <a:gd name="connsiteX3" fmla="*/ 4187093 w 8701943"/>
                <a:gd name="connsiteY3" fmla="*/ 2779712 h 2779712"/>
                <a:gd name="connsiteX4" fmla="*/ 0 w 8701943"/>
                <a:gd name="connsiteY4" fmla="*/ 1846261 h 2779712"/>
                <a:gd name="connsiteX5" fmla="*/ 8543924 w 8701943"/>
                <a:gd name="connsiteY5" fmla="*/ 0 h 2779712"/>
                <a:gd name="connsiteX0" fmla="*/ 8543924 w 11614559"/>
                <a:gd name="connsiteY0" fmla="*/ 0 h 2779712"/>
                <a:gd name="connsiteX1" fmla="*/ 8701943 w 11614559"/>
                <a:gd name="connsiteY1" fmla="*/ 995362 h 2779712"/>
                <a:gd name="connsiteX2" fmla="*/ 11614559 w 11614559"/>
                <a:gd name="connsiteY2" fmla="*/ 2779712 h 2779712"/>
                <a:gd name="connsiteX3" fmla="*/ 4187093 w 11614559"/>
                <a:gd name="connsiteY3" fmla="*/ 2779712 h 2779712"/>
                <a:gd name="connsiteX4" fmla="*/ 0 w 11614559"/>
                <a:gd name="connsiteY4" fmla="*/ 1846261 h 2779712"/>
                <a:gd name="connsiteX5" fmla="*/ 8543924 w 11614559"/>
                <a:gd name="connsiteY5" fmla="*/ 0 h 2779712"/>
                <a:gd name="connsiteX0" fmla="*/ 8543924 w 11614559"/>
                <a:gd name="connsiteY0" fmla="*/ 0 h 2779712"/>
                <a:gd name="connsiteX1" fmla="*/ 11607068 w 11614559"/>
                <a:gd name="connsiteY1" fmla="*/ 685800 h 2779712"/>
                <a:gd name="connsiteX2" fmla="*/ 11614559 w 11614559"/>
                <a:gd name="connsiteY2" fmla="*/ 2779712 h 2779712"/>
                <a:gd name="connsiteX3" fmla="*/ 4187093 w 11614559"/>
                <a:gd name="connsiteY3" fmla="*/ 2779712 h 2779712"/>
                <a:gd name="connsiteX4" fmla="*/ 0 w 11614559"/>
                <a:gd name="connsiteY4" fmla="*/ 1846261 h 2779712"/>
                <a:gd name="connsiteX5" fmla="*/ 8543924 w 11614559"/>
                <a:gd name="connsiteY5" fmla="*/ 0 h 2779712"/>
                <a:gd name="connsiteX0" fmla="*/ 8553449 w 11614559"/>
                <a:gd name="connsiteY0" fmla="*/ 0 h 2784474"/>
                <a:gd name="connsiteX1" fmla="*/ 11607068 w 11614559"/>
                <a:gd name="connsiteY1" fmla="*/ 690562 h 2784474"/>
                <a:gd name="connsiteX2" fmla="*/ 11614559 w 11614559"/>
                <a:gd name="connsiteY2" fmla="*/ 2784474 h 2784474"/>
                <a:gd name="connsiteX3" fmla="*/ 4187093 w 11614559"/>
                <a:gd name="connsiteY3" fmla="*/ 2784474 h 2784474"/>
                <a:gd name="connsiteX4" fmla="*/ 0 w 11614559"/>
                <a:gd name="connsiteY4" fmla="*/ 1851023 h 2784474"/>
                <a:gd name="connsiteX5" fmla="*/ 8553449 w 11614559"/>
                <a:gd name="connsiteY5" fmla="*/ 0 h 2784474"/>
                <a:gd name="connsiteX0" fmla="*/ 8553449 w 11614559"/>
                <a:gd name="connsiteY0" fmla="*/ 0 h 2784474"/>
                <a:gd name="connsiteX1" fmla="*/ 11611831 w 11614559"/>
                <a:gd name="connsiteY1" fmla="*/ 721518 h 2784474"/>
                <a:gd name="connsiteX2" fmla="*/ 11614559 w 11614559"/>
                <a:gd name="connsiteY2" fmla="*/ 2784474 h 2784474"/>
                <a:gd name="connsiteX3" fmla="*/ 4187093 w 11614559"/>
                <a:gd name="connsiteY3" fmla="*/ 2784474 h 2784474"/>
                <a:gd name="connsiteX4" fmla="*/ 0 w 11614559"/>
                <a:gd name="connsiteY4" fmla="*/ 1851023 h 2784474"/>
                <a:gd name="connsiteX5" fmla="*/ 8553449 w 11614559"/>
                <a:gd name="connsiteY5" fmla="*/ 0 h 2784474"/>
                <a:gd name="connsiteX0" fmla="*/ 8553449 w 11614559"/>
                <a:gd name="connsiteY0" fmla="*/ 0 h 2784474"/>
                <a:gd name="connsiteX1" fmla="*/ 11614212 w 11614559"/>
                <a:gd name="connsiteY1" fmla="*/ 719137 h 2784474"/>
                <a:gd name="connsiteX2" fmla="*/ 11614559 w 11614559"/>
                <a:gd name="connsiteY2" fmla="*/ 2784474 h 2784474"/>
                <a:gd name="connsiteX3" fmla="*/ 4187093 w 11614559"/>
                <a:gd name="connsiteY3" fmla="*/ 2784474 h 2784474"/>
                <a:gd name="connsiteX4" fmla="*/ 0 w 11614559"/>
                <a:gd name="connsiteY4" fmla="*/ 1851023 h 2784474"/>
                <a:gd name="connsiteX5" fmla="*/ 8553449 w 11614559"/>
                <a:gd name="connsiteY5" fmla="*/ 0 h 2784474"/>
                <a:gd name="connsiteX0" fmla="*/ 8553449 w 11616733"/>
                <a:gd name="connsiteY0" fmla="*/ 0 h 2784474"/>
                <a:gd name="connsiteX1" fmla="*/ 11616594 w 11616733"/>
                <a:gd name="connsiteY1" fmla="*/ 716755 h 2784474"/>
                <a:gd name="connsiteX2" fmla="*/ 11614559 w 11616733"/>
                <a:gd name="connsiteY2" fmla="*/ 2784474 h 2784474"/>
                <a:gd name="connsiteX3" fmla="*/ 4187093 w 11616733"/>
                <a:gd name="connsiteY3" fmla="*/ 2784474 h 2784474"/>
                <a:gd name="connsiteX4" fmla="*/ 0 w 11616733"/>
                <a:gd name="connsiteY4" fmla="*/ 1851023 h 2784474"/>
                <a:gd name="connsiteX5" fmla="*/ 8553449 w 11616733"/>
                <a:gd name="connsiteY5" fmla="*/ 0 h 2784474"/>
                <a:gd name="connsiteX0" fmla="*/ 8562974 w 11616733"/>
                <a:gd name="connsiteY0" fmla="*/ 0 h 2786856"/>
                <a:gd name="connsiteX1" fmla="*/ 11616594 w 11616733"/>
                <a:gd name="connsiteY1" fmla="*/ 719137 h 2786856"/>
                <a:gd name="connsiteX2" fmla="*/ 11614559 w 11616733"/>
                <a:gd name="connsiteY2" fmla="*/ 2786856 h 2786856"/>
                <a:gd name="connsiteX3" fmla="*/ 4187093 w 11616733"/>
                <a:gd name="connsiteY3" fmla="*/ 2786856 h 2786856"/>
                <a:gd name="connsiteX4" fmla="*/ 0 w 11616733"/>
                <a:gd name="connsiteY4" fmla="*/ 1853405 h 2786856"/>
                <a:gd name="connsiteX5" fmla="*/ 8562974 w 11616733"/>
                <a:gd name="connsiteY5" fmla="*/ 0 h 2786856"/>
                <a:gd name="connsiteX0" fmla="*/ 8562974 w 11614559"/>
                <a:gd name="connsiteY0" fmla="*/ 0 h 2786856"/>
                <a:gd name="connsiteX1" fmla="*/ 11614213 w 11614559"/>
                <a:gd name="connsiteY1" fmla="*/ 688180 h 2786856"/>
                <a:gd name="connsiteX2" fmla="*/ 11614559 w 11614559"/>
                <a:gd name="connsiteY2" fmla="*/ 2786856 h 2786856"/>
                <a:gd name="connsiteX3" fmla="*/ 4187093 w 11614559"/>
                <a:gd name="connsiteY3" fmla="*/ 2786856 h 2786856"/>
                <a:gd name="connsiteX4" fmla="*/ 0 w 11614559"/>
                <a:gd name="connsiteY4" fmla="*/ 1853405 h 2786856"/>
                <a:gd name="connsiteX5" fmla="*/ 8562974 w 11614559"/>
                <a:gd name="connsiteY5" fmla="*/ 0 h 2786856"/>
                <a:gd name="connsiteX0" fmla="*/ 8567736 w 11619321"/>
                <a:gd name="connsiteY0" fmla="*/ 0 h 2786856"/>
                <a:gd name="connsiteX1" fmla="*/ 11618975 w 11619321"/>
                <a:gd name="connsiteY1" fmla="*/ 688180 h 2786856"/>
                <a:gd name="connsiteX2" fmla="*/ 11619321 w 11619321"/>
                <a:gd name="connsiteY2" fmla="*/ 2786856 h 2786856"/>
                <a:gd name="connsiteX3" fmla="*/ 4191855 w 11619321"/>
                <a:gd name="connsiteY3" fmla="*/ 2786856 h 2786856"/>
                <a:gd name="connsiteX4" fmla="*/ 0 w 11619321"/>
                <a:gd name="connsiteY4" fmla="*/ 1853405 h 2786856"/>
                <a:gd name="connsiteX5" fmla="*/ 8567736 w 11619321"/>
                <a:gd name="connsiteY5" fmla="*/ 0 h 2786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19321" h="2786856">
                  <a:moveTo>
                    <a:pt x="8567736" y="0"/>
                  </a:moveTo>
                  <a:lnTo>
                    <a:pt x="11618975" y="688180"/>
                  </a:lnTo>
                  <a:cubicBezTo>
                    <a:pt x="11619884" y="1375832"/>
                    <a:pt x="11618412" y="2099204"/>
                    <a:pt x="11619321" y="2786856"/>
                  </a:cubicBezTo>
                  <a:lnTo>
                    <a:pt x="4191855" y="2786856"/>
                  </a:lnTo>
                  <a:lnTo>
                    <a:pt x="0" y="1853405"/>
                  </a:lnTo>
                  <a:lnTo>
                    <a:pt x="8567736"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8" name="Icons">
              <a:extLst>
                <a:ext uri="{FF2B5EF4-FFF2-40B4-BE49-F238E27FC236}">
                  <a16:creationId xmlns:a16="http://schemas.microsoft.com/office/drawing/2014/main" id="{C128A75B-DB20-42AF-A3FD-12E5F3588ACE}"/>
                </a:ext>
                <a:ext uri="{C183D7F6-B498-43B3-948B-1728B52AA6E4}">
                  <adec:decorative xmlns:adec="http://schemas.microsoft.com/office/drawing/2017/decorative" val="1"/>
                </a:ext>
              </a:extLst>
            </p:cNvPr>
            <p:cNvPicPr>
              <a:picLocks noChangeAspect="1"/>
            </p:cNvPicPr>
            <p:nvPr/>
          </p:nvPicPr>
          <p:blipFill>
            <a:blip r:embed="rId3">
              <a:duotone>
                <a:schemeClr val="accent2">
                  <a:shade val="45000"/>
                  <a:satMod val="135000"/>
                </a:schemeClr>
                <a:prstClr val="white"/>
              </a:duotone>
              <a:extLst>
                <a:ext uri="{BEBA8EAE-BF5A-486C-A8C5-ECC9F3942E4B}">
                  <a14:imgProps xmlns:a14="http://schemas.microsoft.com/office/drawing/2010/main">
                    <a14:imgLayer r:embed="rId4">
                      <a14:imgEffect>
                        <a14:colorTemperature colorTemp="2400"/>
                      </a14:imgEffect>
                      <a14:imgEffect>
                        <a14:saturation sat="50000"/>
                      </a14:imgEffect>
                    </a14:imgLayer>
                  </a14:imgProps>
                </a:ext>
                <a:ext uri="{28A0092B-C50C-407E-A947-70E740481C1C}">
                  <a14:useLocalDpi xmlns:a14="http://schemas.microsoft.com/office/drawing/2010/main" val="0"/>
                </a:ext>
              </a:extLst>
            </a:blip>
            <a:stretch>
              <a:fillRect/>
            </a:stretch>
          </p:blipFill>
          <p:spPr>
            <a:xfrm>
              <a:off x="6472238" y="4694373"/>
              <a:ext cx="5719762" cy="2163627"/>
            </a:xfrm>
            <a:prstGeom prst="rect">
              <a:avLst/>
            </a:prstGeom>
          </p:spPr>
        </p:pic>
        <p:pic>
          <p:nvPicPr>
            <p:cNvPr id="98" name="AWS Logo">
              <a:extLst>
                <a:ext uri="{FF2B5EF4-FFF2-40B4-BE49-F238E27FC236}">
                  <a16:creationId xmlns:a16="http://schemas.microsoft.com/office/drawing/2014/main" id="{41BC3838-CAD1-4E45-A629-8FAE25F8F357}"/>
                </a:ext>
                <a:ext uri="{C183D7F6-B498-43B3-948B-1728B52AA6E4}">
                  <adec:decorative xmlns:adec="http://schemas.microsoft.com/office/drawing/2017/decorative" val="1"/>
                </a:ext>
              </a:extLst>
            </p:cNvPr>
            <p:cNvPicPr>
              <a:picLocks noSelect="1"/>
            </p:cNvPicPr>
            <p:nvPr/>
          </p:nvPicPr>
          <p:blipFill>
            <a:blip r:embed="rId5">
              <a:extLst>
                <a:ext uri="{96DAC541-7B7A-43D3-8B79-37D633B846F1}">
                  <asvg:svgBlip xmlns:asvg="http://schemas.microsoft.com/office/drawing/2016/SVG/main" r:embed="rId6"/>
                </a:ext>
              </a:extLst>
            </a:blip>
            <a:stretch>
              <a:fillRect/>
            </a:stretch>
          </p:blipFill>
          <p:spPr>
            <a:xfrm>
              <a:off x="585300" y="357708"/>
              <a:ext cx="1097280" cy="656183"/>
            </a:xfrm>
            <a:prstGeom prst="rect">
              <a:avLst/>
            </a:prstGeom>
          </p:spPr>
        </p:pic>
        <p:sp>
          <p:nvSpPr>
            <p:cNvPr id="4" name="Copyright">
              <a:extLst>
                <a:ext uri="{FF2B5EF4-FFF2-40B4-BE49-F238E27FC236}">
                  <a16:creationId xmlns:a16="http://schemas.microsoft.com/office/drawing/2014/main" id="{6EB207FF-A323-40B5-B33E-59E364A7955B}"/>
                </a:ext>
              </a:extLst>
            </p:cNvPr>
            <p:cNvSpPr txBox="1"/>
            <p:nvPr/>
          </p:nvSpPr>
          <p:spPr>
            <a:xfrm>
              <a:off x="991688" y="6466266"/>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2023, Amazon Web Services, Inc. or its affiliates. All rights reserved.</a:t>
              </a:r>
            </a:p>
          </p:txBody>
        </p:sp>
      </p:grpSp>
      <p:sp>
        <p:nvSpPr>
          <p:cNvPr id="12" name="SNBackground">
            <a:extLst>
              <a:ext uri="{FF2B5EF4-FFF2-40B4-BE49-F238E27FC236}">
                <a16:creationId xmlns:a16="http://schemas.microsoft.com/office/drawing/2014/main" id="{1A4014FF-ACF4-448A-8B91-F0495D354D3F}"/>
              </a:ext>
            </a:extLst>
          </p:cNvPr>
          <p:cNvSpPr/>
          <p:nvPr/>
        </p:nvSpPr>
        <p:spPr>
          <a:xfrm>
            <a:off x="11595099" y="6609558"/>
            <a:ext cx="359187" cy="1828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a:extLst>
              <a:ext uri="{FF2B5EF4-FFF2-40B4-BE49-F238E27FC236}">
                <a16:creationId xmlns:a16="http://schemas.microsoft.com/office/drawing/2014/main" id="{72396DCE-1655-44FD-8989-3700320AFC04}"/>
              </a:ext>
            </a:extLst>
          </p:cNvPr>
          <p:cNvSpPr>
            <a:spLocks noGrp="1" noSelect="1"/>
          </p:cNvSpPr>
          <p:nvPr>
            <p:ph type="sldNum" sz="quarter" idx="20"/>
          </p:nvPr>
        </p:nvSpPr>
        <p:spPr>
          <a:xfrm>
            <a:off x="11469389" y="6568410"/>
            <a:ext cx="484261" cy="265176"/>
          </a:xfrm>
        </p:spPr>
        <p:txBody>
          <a:bodyPr/>
          <a:lstStyle>
            <a:lvl1pPr>
              <a:defRPr sz="1100">
                <a:latin typeface="+mn-lt"/>
              </a:defRPr>
            </a:lvl1pPr>
          </a:lstStyle>
          <a:p>
            <a:fld id="{930176A1-BCF0-4712-97A6-6B495F55390B}" type="slidenum">
              <a:rPr lang="en-US" smtClean="0"/>
              <a:pPr/>
              <a:t>‹Nr.›</a:t>
            </a:fld>
            <a:endParaRPr lang="en-US" dirty="0"/>
          </a:p>
        </p:txBody>
      </p:sp>
      <p:sp>
        <p:nvSpPr>
          <p:cNvPr id="2" name="Title">
            <a:extLst>
              <a:ext uri="{FF2B5EF4-FFF2-40B4-BE49-F238E27FC236}">
                <a16:creationId xmlns:a16="http://schemas.microsoft.com/office/drawing/2014/main" id="{E52B1449-9D22-45E9-8E29-DD9653749C2D}"/>
              </a:ext>
            </a:extLst>
          </p:cNvPr>
          <p:cNvSpPr>
            <a:spLocks noGrp="1"/>
          </p:cNvSpPr>
          <p:nvPr>
            <p:ph type="title" hasCustomPrompt="1"/>
          </p:nvPr>
        </p:nvSpPr>
        <p:spPr>
          <a:xfrm>
            <a:off x="667750" y="1614746"/>
            <a:ext cx="9341063" cy="2293938"/>
          </a:xfrm>
        </p:spPr>
        <p:txBody>
          <a:bodyPr anchor="ctr"/>
          <a:lstStyle>
            <a:lvl1pPr>
              <a:defRPr sz="4400">
                <a:solidFill>
                  <a:schemeClr val="tx2"/>
                </a:solidFill>
              </a:defRPr>
            </a:lvl1pPr>
          </a:lstStyle>
          <a:p>
            <a:r>
              <a:rPr lang="en-US" dirty="0"/>
              <a:t>“Enter quote here.”</a:t>
            </a:r>
          </a:p>
        </p:txBody>
      </p:sp>
      <p:sp>
        <p:nvSpPr>
          <p:cNvPr id="3" name="Quoted person">
            <a:extLst>
              <a:ext uri="{FF2B5EF4-FFF2-40B4-BE49-F238E27FC236}">
                <a16:creationId xmlns:a16="http://schemas.microsoft.com/office/drawing/2014/main" id="{D420CCBA-88E9-490C-9819-C37D7A79FC0E}"/>
              </a:ext>
            </a:extLst>
          </p:cNvPr>
          <p:cNvSpPr>
            <a:spLocks noGrp="1"/>
          </p:cNvSpPr>
          <p:nvPr>
            <p:ph type="subTitle" idx="14" hasCustomPrompt="1"/>
          </p:nvPr>
        </p:nvSpPr>
        <p:spPr>
          <a:xfrm>
            <a:off x="666271" y="3922297"/>
            <a:ext cx="9340846" cy="2171799"/>
          </a:xfrm>
          <a:custGeom>
            <a:avLst/>
            <a:gdLst>
              <a:gd name="connsiteX0" fmla="*/ 0 w 9341062"/>
              <a:gd name="connsiteY0" fmla="*/ 2159767 h 2159767"/>
              <a:gd name="connsiteX1" fmla="*/ 539942 w 9341062"/>
              <a:gd name="connsiteY1" fmla="*/ 0 h 2159767"/>
              <a:gd name="connsiteX2" fmla="*/ 8801120 w 9341062"/>
              <a:gd name="connsiteY2" fmla="*/ 0 h 2159767"/>
              <a:gd name="connsiteX3" fmla="*/ 9341062 w 9341062"/>
              <a:gd name="connsiteY3" fmla="*/ 2159767 h 2159767"/>
              <a:gd name="connsiteX4" fmla="*/ 0 w 9341062"/>
              <a:gd name="connsiteY4" fmla="*/ 2159767 h 2159767"/>
              <a:gd name="connsiteX0" fmla="*/ 1479 w 9342541"/>
              <a:gd name="connsiteY0" fmla="*/ 2171799 h 2171799"/>
              <a:gd name="connsiteX1" fmla="*/ 0 w 9342541"/>
              <a:gd name="connsiteY1" fmla="*/ 0 h 2171799"/>
              <a:gd name="connsiteX2" fmla="*/ 8802599 w 9342541"/>
              <a:gd name="connsiteY2" fmla="*/ 12032 h 2171799"/>
              <a:gd name="connsiteX3" fmla="*/ 9342541 w 9342541"/>
              <a:gd name="connsiteY3" fmla="*/ 2171799 h 2171799"/>
              <a:gd name="connsiteX4" fmla="*/ 1479 w 9342541"/>
              <a:gd name="connsiteY4" fmla="*/ 2171799 h 2171799"/>
              <a:gd name="connsiteX0" fmla="*/ 1479 w 9356052"/>
              <a:gd name="connsiteY0" fmla="*/ 2171799 h 2171799"/>
              <a:gd name="connsiteX1" fmla="*/ 0 w 9356052"/>
              <a:gd name="connsiteY1" fmla="*/ 0 h 2171799"/>
              <a:gd name="connsiteX2" fmla="*/ 9356052 w 9356052"/>
              <a:gd name="connsiteY2" fmla="*/ 12032 h 2171799"/>
              <a:gd name="connsiteX3" fmla="*/ 9342541 w 9356052"/>
              <a:gd name="connsiteY3" fmla="*/ 2171799 h 2171799"/>
              <a:gd name="connsiteX4" fmla="*/ 1479 w 9356052"/>
              <a:gd name="connsiteY4" fmla="*/ 2171799 h 2171799"/>
              <a:gd name="connsiteX0" fmla="*/ 1479 w 9356052"/>
              <a:gd name="connsiteY0" fmla="*/ 2171799 h 2171799"/>
              <a:gd name="connsiteX1" fmla="*/ 0 w 9356052"/>
              <a:gd name="connsiteY1" fmla="*/ 0 h 2171799"/>
              <a:gd name="connsiteX2" fmla="*/ 9356052 w 9356052"/>
              <a:gd name="connsiteY2" fmla="*/ 12032 h 2171799"/>
              <a:gd name="connsiteX3" fmla="*/ 9342541 w 9356052"/>
              <a:gd name="connsiteY3" fmla="*/ 2171799 h 2171799"/>
              <a:gd name="connsiteX4" fmla="*/ 5132950 w 9356052"/>
              <a:gd name="connsiteY4" fmla="*/ 2165682 h 2171799"/>
              <a:gd name="connsiteX5" fmla="*/ 1479 w 9356052"/>
              <a:gd name="connsiteY5" fmla="*/ 2171799 h 2171799"/>
              <a:gd name="connsiteX0" fmla="*/ 1479 w 9356070"/>
              <a:gd name="connsiteY0" fmla="*/ 2171799 h 2171799"/>
              <a:gd name="connsiteX1" fmla="*/ 0 w 9356070"/>
              <a:gd name="connsiteY1" fmla="*/ 0 h 2171799"/>
              <a:gd name="connsiteX2" fmla="*/ 9356052 w 9356070"/>
              <a:gd name="connsiteY2" fmla="*/ 12032 h 2171799"/>
              <a:gd name="connsiteX3" fmla="*/ 9354572 w 9356070"/>
              <a:gd name="connsiteY3" fmla="*/ 740041 h 2171799"/>
              <a:gd name="connsiteX4" fmla="*/ 5132950 w 9356070"/>
              <a:gd name="connsiteY4" fmla="*/ 2165682 h 2171799"/>
              <a:gd name="connsiteX5" fmla="*/ 1479 w 9356070"/>
              <a:gd name="connsiteY5" fmla="*/ 2171799 h 2171799"/>
              <a:gd name="connsiteX0" fmla="*/ 1479 w 9475004"/>
              <a:gd name="connsiteY0" fmla="*/ 2171799 h 2171799"/>
              <a:gd name="connsiteX1" fmla="*/ 0 w 9475004"/>
              <a:gd name="connsiteY1" fmla="*/ 0 h 2171799"/>
              <a:gd name="connsiteX2" fmla="*/ 9356052 w 9475004"/>
              <a:gd name="connsiteY2" fmla="*/ 12032 h 2171799"/>
              <a:gd name="connsiteX3" fmla="*/ 9474888 w 9475004"/>
              <a:gd name="connsiteY3" fmla="*/ 703946 h 2171799"/>
              <a:gd name="connsiteX4" fmla="*/ 5132950 w 9475004"/>
              <a:gd name="connsiteY4" fmla="*/ 2165682 h 2171799"/>
              <a:gd name="connsiteX5" fmla="*/ 1479 w 9475004"/>
              <a:gd name="connsiteY5" fmla="*/ 2171799 h 2171799"/>
              <a:gd name="connsiteX0" fmla="*/ 1479 w 9474888"/>
              <a:gd name="connsiteY0" fmla="*/ 2171799 h 2171799"/>
              <a:gd name="connsiteX1" fmla="*/ 0 w 9474888"/>
              <a:gd name="connsiteY1" fmla="*/ 0 h 2171799"/>
              <a:gd name="connsiteX2" fmla="*/ 9356052 w 9474888"/>
              <a:gd name="connsiteY2" fmla="*/ 12032 h 2171799"/>
              <a:gd name="connsiteX3" fmla="*/ 9474888 w 9474888"/>
              <a:gd name="connsiteY3" fmla="*/ 703946 h 2171799"/>
              <a:gd name="connsiteX4" fmla="*/ 5132950 w 9474888"/>
              <a:gd name="connsiteY4" fmla="*/ 2165682 h 2171799"/>
              <a:gd name="connsiteX5" fmla="*/ 1479 w 9474888"/>
              <a:gd name="connsiteY5" fmla="*/ 2171799 h 2171799"/>
              <a:gd name="connsiteX0" fmla="*/ 1479 w 9366604"/>
              <a:gd name="connsiteY0" fmla="*/ 2171799 h 2171799"/>
              <a:gd name="connsiteX1" fmla="*/ 0 w 9366604"/>
              <a:gd name="connsiteY1" fmla="*/ 0 h 2171799"/>
              <a:gd name="connsiteX2" fmla="*/ 9356052 w 9366604"/>
              <a:gd name="connsiteY2" fmla="*/ 12032 h 2171799"/>
              <a:gd name="connsiteX3" fmla="*/ 9366604 w 9366604"/>
              <a:gd name="connsiteY3" fmla="*/ 728009 h 2171799"/>
              <a:gd name="connsiteX4" fmla="*/ 5132950 w 9366604"/>
              <a:gd name="connsiteY4" fmla="*/ 2165682 h 2171799"/>
              <a:gd name="connsiteX5" fmla="*/ 1479 w 9366604"/>
              <a:gd name="connsiteY5" fmla="*/ 2171799 h 2171799"/>
              <a:gd name="connsiteX0" fmla="*/ 1479 w 9356052"/>
              <a:gd name="connsiteY0" fmla="*/ 2171799 h 2171799"/>
              <a:gd name="connsiteX1" fmla="*/ 0 w 9356052"/>
              <a:gd name="connsiteY1" fmla="*/ 0 h 2171799"/>
              <a:gd name="connsiteX2" fmla="*/ 9356052 w 9356052"/>
              <a:gd name="connsiteY2" fmla="*/ 12032 h 2171799"/>
              <a:gd name="connsiteX3" fmla="*/ 9342541 w 9356052"/>
              <a:gd name="connsiteY3" fmla="*/ 728009 h 2171799"/>
              <a:gd name="connsiteX4" fmla="*/ 5132950 w 9356052"/>
              <a:gd name="connsiteY4" fmla="*/ 2165682 h 2171799"/>
              <a:gd name="connsiteX5" fmla="*/ 1479 w 9356052"/>
              <a:gd name="connsiteY5" fmla="*/ 2171799 h 2171799"/>
              <a:gd name="connsiteX0" fmla="*/ 1479 w 9356052"/>
              <a:gd name="connsiteY0" fmla="*/ 2171799 h 2171799"/>
              <a:gd name="connsiteX1" fmla="*/ 0 w 9356052"/>
              <a:gd name="connsiteY1" fmla="*/ 0 h 2171799"/>
              <a:gd name="connsiteX2" fmla="*/ 9356052 w 9356052"/>
              <a:gd name="connsiteY2" fmla="*/ 12032 h 2171799"/>
              <a:gd name="connsiteX3" fmla="*/ 9342541 w 9356052"/>
              <a:gd name="connsiteY3" fmla="*/ 764104 h 2171799"/>
              <a:gd name="connsiteX4" fmla="*/ 5132950 w 9356052"/>
              <a:gd name="connsiteY4" fmla="*/ 2165682 h 2171799"/>
              <a:gd name="connsiteX5" fmla="*/ 1479 w 9356052"/>
              <a:gd name="connsiteY5" fmla="*/ 2171799 h 2171799"/>
              <a:gd name="connsiteX0" fmla="*/ 1479 w 9342541"/>
              <a:gd name="connsiteY0" fmla="*/ 2171799 h 2171799"/>
              <a:gd name="connsiteX1" fmla="*/ 0 w 9342541"/>
              <a:gd name="connsiteY1" fmla="*/ 0 h 2171799"/>
              <a:gd name="connsiteX2" fmla="*/ 9331989 w 9342541"/>
              <a:gd name="connsiteY2" fmla="*/ 12032 h 2171799"/>
              <a:gd name="connsiteX3" fmla="*/ 9342541 w 9342541"/>
              <a:gd name="connsiteY3" fmla="*/ 764104 h 2171799"/>
              <a:gd name="connsiteX4" fmla="*/ 5132950 w 9342541"/>
              <a:gd name="connsiteY4" fmla="*/ 2165682 h 2171799"/>
              <a:gd name="connsiteX5" fmla="*/ 1479 w 9342541"/>
              <a:gd name="connsiteY5" fmla="*/ 2171799 h 2171799"/>
              <a:gd name="connsiteX0" fmla="*/ 1479 w 9344021"/>
              <a:gd name="connsiteY0" fmla="*/ 2171799 h 2171799"/>
              <a:gd name="connsiteX1" fmla="*/ 0 w 9344021"/>
              <a:gd name="connsiteY1" fmla="*/ 0 h 2171799"/>
              <a:gd name="connsiteX2" fmla="*/ 9344021 w 9344021"/>
              <a:gd name="connsiteY2" fmla="*/ 12032 h 2171799"/>
              <a:gd name="connsiteX3" fmla="*/ 9342541 w 9344021"/>
              <a:gd name="connsiteY3" fmla="*/ 764104 h 2171799"/>
              <a:gd name="connsiteX4" fmla="*/ 5132950 w 9344021"/>
              <a:gd name="connsiteY4" fmla="*/ 2165682 h 2171799"/>
              <a:gd name="connsiteX5" fmla="*/ 1479 w 9344021"/>
              <a:gd name="connsiteY5" fmla="*/ 2171799 h 2171799"/>
              <a:gd name="connsiteX0" fmla="*/ 1479 w 9342541"/>
              <a:gd name="connsiteY0" fmla="*/ 2171799 h 2171799"/>
              <a:gd name="connsiteX1" fmla="*/ 0 w 9342541"/>
              <a:gd name="connsiteY1" fmla="*/ 0 h 2171799"/>
              <a:gd name="connsiteX2" fmla="*/ 9340846 w 9342541"/>
              <a:gd name="connsiteY2" fmla="*/ 15207 h 2171799"/>
              <a:gd name="connsiteX3" fmla="*/ 9342541 w 9342541"/>
              <a:gd name="connsiteY3" fmla="*/ 764104 h 2171799"/>
              <a:gd name="connsiteX4" fmla="*/ 5132950 w 9342541"/>
              <a:gd name="connsiteY4" fmla="*/ 2165682 h 2171799"/>
              <a:gd name="connsiteX5" fmla="*/ 1479 w 9342541"/>
              <a:gd name="connsiteY5" fmla="*/ 2171799 h 2171799"/>
              <a:gd name="connsiteX0" fmla="*/ 1479 w 9342541"/>
              <a:gd name="connsiteY0" fmla="*/ 2171799 h 2171799"/>
              <a:gd name="connsiteX1" fmla="*/ 0 w 9342541"/>
              <a:gd name="connsiteY1" fmla="*/ 0 h 2171799"/>
              <a:gd name="connsiteX2" fmla="*/ 9340846 w 9342541"/>
              <a:gd name="connsiteY2" fmla="*/ 8857 h 2171799"/>
              <a:gd name="connsiteX3" fmla="*/ 9342541 w 9342541"/>
              <a:gd name="connsiteY3" fmla="*/ 764104 h 2171799"/>
              <a:gd name="connsiteX4" fmla="*/ 5132950 w 9342541"/>
              <a:gd name="connsiteY4" fmla="*/ 2165682 h 2171799"/>
              <a:gd name="connsiteX5" fmla="*/ 1479 w 9342541"/>
              <a:gd name="connsiteY5" fmla="*/ 2171799 h 2171799"/>
              <a:gd name="connsiteX0" fmla="*/ 1479 w 9342541"/>
              <a:gd name="connsiteY0" fmla="*/ 2171799 h 2171799"/>
              <a:gd name="connsiteX1" fmla="*/ 0 w 9342541"/>
              <a:gd name="connsiteY1" fmla="*/ 0 h 2171799"/>
              <a:gd name="connsiteX2" fmla="*/ 9340846 w 9342541"/>
              <a:gd name="connsiteY2" fmla="*/ 8857 h 2171799"/>
              <a:gd name="connsiteX3" fmla="*/ 9342541 w 9342541"/>
              <a:gd name="connsiteY3" fmla="*/ 760929 h 2171799"/>
              <a:gd name="connsiteX4" fmla="*/ 5132950 w 9342541"/>
              <a:gd name="connsiteY4" fmla="*/ 2165682 h 2171799"/>
              <a:gd name="connsiteX5" fmla="*/ 1479 w 9342541"/>
              <a:gd name="connsiteY5" fmla="*/ 2171799 h 2171799"/>
              <a:gd name="connsiteX0" fmla="*/ 1479 w 9342860"/>
              <a:gd name="connsiteY0" fmla="*/ 2171799 h 2171799"/>
              <a:gd name="connsiteX1" fmla="*/ 0 w 9342860"/>
              <a:gd name="connsiteY1" fmla="*/ 0 h 2171799"/>
              <a:gd name="connsiteX2" fmla="*/ 9340846 w 9342860"/>
              <a:gd name="connsiteY2" fmla="*/ 8857 h 2171799"/>
              <a:gd name="connsiteX3" fmla="*/ 9342541 w 9342860"/>
              <a:gd name="connsiteY3" fmla="*/ 760929 h 2171799"/>
              <a:gd name="connsiteX4" fmla="*/ 5132950 w 9342860"/>
              <a:gd name="connsiteY4" fmla="*/ 2165682 h 2171799"/>
              <a:gd name="connsiteX5" fmla="*/ 1479 w 9342860"/>
              <a:gd name="connsiteY5" fmla="*/ 2171799 h 2171799"/>
              <a:gd name="connsiteX0" fmla="*/ 1479 w 9342860"/>
              <a:gd name="connsiteY0" fmla="*/ 2171799 h 2171799"/>
              <a:gd name="connsiteX1" fmla="*/ 0 w 9342860"/>
              <a:gd name="connsiteY1" fmla="*/ 0 h 2171799"/>
              <a:gd name="connsiteX2" fmla="*/ 9340846 w 9342860"/>
              <a:gd name="connsiteY2" fmla="*/ 8857 h 2171799"/>
              <a:gd name="connsiteX3" fmla="*/ 9342541 w 9342860"/>
              <a:gd name="connsiteY3" fmla="*/ 760929 h 2171799"/>
              <a:gd name="connsiteX4" fmla="*/ 5132950 w 9342860"/>
              <a:gd name="connsiteY4" fmla="*/ 2165682 h 2171799"/>
              <a:gd name="connsiteX5" fmla="*/ 1479 w 9342860"/>
              <a:gd name="connsiteY5" fmla="*/ 2171799 h 2171799"/>
              <a:gd name="connsiteX0" fmla="*/ 1479 w 9340846"/>
              <a:gd name="connsiteY0" fmla="*/ 2171799 h 2171799"/>
              <a:gd name="connsiteX1" fmla="*/ 0 w 9340846"/>
              <a:gd name="connsiteY1" fmla="*/ 0 h 2171799"/>
              <a:gd name="connsiteX2" fmla="*/ 9340846 w 9340846"/>
              <a:gd name="connsiteY2" fmla="*/ 8857 h 2171799"/>
              <a:gd name="connsiteX3" fmla="*/ 9339366 w 9340846"/>
              <a:gd name="connsiteY3" fmla="*/ 779979 h 2171799"/>
              <a:gd name="connsiteX4" fmla="*/ 5132950 w 9340846"/>
              <a:gd name="connsiteY4" fmla="*/ 2165682 h 2171799"/>
              <a:gd name="connsiteX5" fmla="*/ 1479 w 9340846"/>
              <a:gd name="connsiteY5" fmla="*/ 2171799 h 21717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340846" h="2171799">
                <a:moveTo>
                  <a:pt x="1479" y="2171799"/>
                </a:moveTo>
                <a:lnTo>
                  <a:pt x="0" y="0"/>
                </a:lnTo>
                <a:lnTo>
                  <a:pt x="9340846" y="8857"/>
                </a:lnTo>
                <a:cubicBezTo>
                  <a:pt x="9336342" y="728779"/>
                  <a:pt x="9341363" y="742849"/>
                  <a:pt x="9339366" y="779979"/>
                </a:cubicBezTo>
                <a:lnTo>
                  <a:pt x="5132950" y="2165682"/>
                </a:lnTo>
                <a:lnTo>
                  <a:pt x="1479" y="2171799"/>
                </a:lnTo>
                <a:close/>
              </a:path>
            </a:pathLst>
          </a:custGeom>
        </p:spPr>
        <p:txBody>
          <a:bodyPr anchor="t"/>
          <a:lstStyle>
            <a:lvl1pPr marL="0" indent="0">
              <a:buNone/>
              <a:defRPr sz="2400" b="0">
                <a:solidFill>
                  <a:schemeClr val="tx2"/>
                </a:solidFill>
              </a:defRPr>
            </a:lvl1pPr>
          </a:lstStyle>
          <a:p>
            <a:pPr lvl="0"/>
            <a:r>
              <a:rPr lang="en-US" dirty="0"/>
              <a:t>Enter quoted person’s name</a:t>
            </a:r>
          </a:p>
        </p:txBody>
      </p:sp>
    </p:spTree>
    <p:custDataLst>
      <p:tags r:id="rId1"/>
    </p:custDataLst>
    <p:extLst>
      <p:ext uri="{BB962C8B-B14F-4D97-AF65-F5344CB8AC3E}">
        <p14:creationId xmlns:p14="http://schemas.microsoft.com/office/powerpoint/2010/main" val="1347375837"/>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tx2"/>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2023, Amazon Web Services, Inc. or its affiliates. All rights reserved.</a:t>
            </a:r>
          </a:p>
        </p:txBody>
      </p:sp>
      <p:sp>
        <p:nvSpPr>
          <p:cNvPr id="3" name="Slide Number">
            <a:extLst>
              <a:ext uri="{FF2B5EF4-FFF2-40B4-BE49-F238E27FC236}">
                <a16:creationId xmlns:a16="http://schemas.microsoft.com/office/drawing/2014/main" id="{BEFA658F-CEEA-4659-B30B-B79DCDF1C713}"/>
              </a:ext>
            </a:extLst>
          </p:cNvPr>
          <p:cNvSpPr>
            <a:spLocks noGrp="1"/>
          </p:cNvSpPr>
          <p:nvPr>
            <p:ph type="sldNum" sz="quarter" idx="20"/>
          </p:nvPr>
        </p:nvSpPr>
        <p:spPr>
          <a:xfrm>
            <a:off x="11469389" y="6568410"/>
            <a:ext cx="484261" cy="265176"/>
          </a:xfrm>
        </p:spPr>
        <p:txBody>
          <a:bodyPr/>
          <a:lstStyle>
            <a:lvl1pPr>
              <a:defRPr sz="1100">
                <a:solidFill>
                  <a:schemeClr val="bg2"/>
                </a:solidFill>
                <a:latin typeface="+mn-lt"/>
              </a:defRPr>
            </a:lvl1pPr>
          </a:lstStyle>
          <a:p>
            <a:fld id="{930176A1-BCF0-4712-97A6-6B495F55390B}" type="slidenum">
              <a:rPr lang="en-US" smtClean="0"/>
              <a:pPr/>
              <a:t>‹Nr.›</a:t>
            </a:fld>
            <a:endParaRPr lang="en-US" dirty="0"/>
          </a:p>
        </p:txBody>
      </p:sp>
      <p:sp>
        <p:nvSpPr>
          <p:cNvPr id="2" name="Title">
            <a:extLst>
              <a:ext uri="{FF2B5EF4-FFF2-40B4-BE49-F238E27FC236}">
                <a16:creationId xmlns:a16="http://schemas.microsoft.com/office/drawing/2014/main" id="{5F8A0ED5-8D88-437F-965F-590C0BD195F1}"/>
              </a:ext>
            </a:extLst>
          </p:cNvPr>
          <p:cNvSpPr>
            <a:spLocks noGrp="1"/>
          </p:cNvSpPr>
          <p:nvPr>
            <p:ph type="title" hasCustomPrompt="1"/>
          </p:nvPr>
        </p:nvSpPr>
        <p:spPr>
          <a:xfrm>
            <a:off x="365760" y="299526"/>
            <a:ext cx="11569209" cy="731318"/>
          </a:xfrm>
        </p:spPr>
        <p:txBody>
          <a:bodyPr/>
          <a:lstStyle>
            <a:lvl1pPr>
              <a:defRPr/>
            </a:lvl1pPr>
          </a:lstStyle>
          <a:p>
            <a:r>
              <a:rPr lang="en-US" dirty="0"/>
              <a:t>Title and content</a:t>
            </a:r>
          </a:p>
        </p:txBody>
      </p:sp>
      <p:sp>
        <p:nvSpPr>
          <p:cNvPr id="5" name="Content">
            <a:extLst>
              <a:ext uri="{FF2B5EF4-FFF2-40B4-BE49-F238E27FC236}">
                <a16:creationId xmlns:a16="http://schemas.microsoft.com/office/drawing/2014/main" id="{8A73B5A2-5001-4FA4-B113-0F6124F1F6A0}"/>
              </a:ext>
            </a:extLst>
          </p:cNvPr>
          <p:cNvSpPr>
            <a:spLocks noGrp="1"/>
          </p:cNvSpPr>
          <p:nvPr>
            <p:ph type="body" idx="1" hasCustomPrompt="1"/>
          </p:nvPr>
        </p:nvSpPr>
        <p:spPr/>
        <p:txBody>
          <a:bodyPr>
            <a:noAutofit/>
          </a:bodyPr>
          <a:lstStyle>
            <a:lvl1pPr>
              <a:lnSpc>
                <a:spcPct val="100000"/>
              </a:lnSpc>
              <a:spcAft>
                <a:spcPts val="600"/>
              </a:spcAft>
              <a:defRPr sz="2800">
                <a:solidFill>
                  <a:schemeClr val="bg2"/>
                </a:solidFill>
              </a:defRPr>
            </a:lvl1pPr>
            <a:lvl2pPr marL="461963" indent="-228600">
              <a:lnSpc>
                <a:spcPct val="100000"/>
              </a:lnSpc>
              <a:spcAft>
                <a:spcPts val="600"/>
              </a:spcAft>
              <a:defRPr sz="2400">
                <a:solidFill>
                  <a:schemeClr val="bg2"/>
                </a:solidFill>
              </a:defRPr>
            </a:lvl2pPr>
            <a:lvl3pPr marL="684213" indent="-228600">
              <a:lnSpc>
                <a:spcPct val="100000"/>
              </a:lnSpc>
              <a:spcAft>
                <a:spcPts val="600"/>
              </a:spcAft>
              <a:defRPr sz="2000">
                <a:solidFill>
                  <a:schemeClr val="bg2"/>
                </a:solidFill>
              </a:defRPr>
            </a:lvl3pPr>
            <a:lvl4pPr marL="914400" indent="-228600">
              <a:lnSpc>
                <a:spcPct val="100000"/>
              </a:lnSpc>
              <a:spcAft>
                <a:spcPts val="600"/>
              </a:spcAft>
              <a:defRPr sz="1800">
                <a:solidFill>
                  <a:schemeClr val="bg2"/>
                </a:solidFill>
              </a:defRPr>
            </a:lvl4pPr>
            <a:lvl5pPr marL="1144588" indent="-228600">
              <a:lnSpc>
                <a:spcPct val="100000"/>
              </a:lnSpc>
              <a:spcAft>
                <a:spcPts val="600"/>
              </a:spcAft>
              <a:defRPr sz="1800">
                <a:solidFill>
                  <a:schemeClr val="bg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9" name="Title Border">
            <a:extLst>
              <a:ext uri="{FF2B5EF4-FFF2-40B4-BE49-F238E27FC236}">
                <a16:creationId xmlns:a16="http://schemas.microsoft.com/office/drawing/2014/main" id="{5E3E830F-DE1F-4A8F-992F-1D4BF5866636}"/>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4050613852"/>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Title and Code">
    <p:bg>
      <p:bgPr>
        <a:solidFill>
          <a:schemeClr val="tx2"/>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2023, Amazon Web Services, Inc. or its affiliates. All rights reserved.</a:t>
            </a:r>
          </a:p>
        </p:txBody>
      </p:sp>
      <p:sp>
        <p:nvSpPr>
          <p:cNvPr id="3" name="Slide Number">
            <a:extLst>
              <a:ext uri="{FF2B5EF4-FFF2-40B4-BE49-F238E27FC236}">
                <a16:creationId xmlns:a16="http://schemas.microsoft.com/office/drawing/2014/main" id="{BEFA658F-CEEA-4659-B30B-B79DCDF1C713}"/>
              </a:ext>
            </a:extLst>
          </p:cNvPr>
          <p:cNvSpPr>
            <a:spLocks noGrp="1"/>
          </p:cNvSpPr>
          <p:nvPr>
            <p:ph type="sldNum" sz="quarter" idx="20"/>
          </p:nvPr>
        </p:nvSpPr>
        <p:spPr>
          <a:xfrm>
            <a:off x="11469389" y="6568410"/>
            <a:ext cx="484261" cy="265176"/>
          </a:xfrm>
        </p:spPr>
        <p:txBody>
          <a:bodyPr/>
          <a:lstStyle>
            <a:lvl1pPr>
              <a:defRPr sz="1100">
                <a:solidFill>
                  <a:schemeClr val="bg2"/>
                </a:solidFill>
                <a:latin typeface="+mn-lt"/>
              </a:defRPr>
            </a:lvl1pPr>
          </a:lstStyle>
          <a:p>
            <a:fld id="{930176A1-BCF0-4712-97A6-6B495F55390B}" type="slidenum">
              <a:rPr lang="en-US" smtClean="0"/>
              <a:pPr/>
              <a:t>‹Nr.›</a:t>
            </a:fld>
            <a:endParaRPr lang="en-US" dirty="0"/>
          </a:p>
        </p:txBody>
      </p:sp>
      <p:sp>
        <p:nvSpPr>
          <p:cNvPr id="2" name="Title">
            <a:extLst>
              <a:ext uri="{FF2B5EF4-FFF2-40B4-BE49-F238E27FC236}">
                <a16:creationId xmlns:a16="http://schemas.microsoft.com/office/drawing/2014/main" id="{5F8A0ED5-8D88-437F-965F-590C0BD195F1}"/>
              </a:ext>
            </a:extLst>
          </p:cNvPr>
          <p:cNvSpPr>
            <a:spLocks noGrp="1"/>
          </p:cNvSpPr>
          <p:nvPr>
            <p:ph type="title" hasCustomPrompt="1"/>
          </p:nvPr>
        </p:nvSpPr>
        <p:spPr/>
        <p:txBody>
          <a:bodyPr/>
          <a:lstStyle>
            <a:lvl1pPr>
              <a:defRPr/>
            </a:lvl1pPr>
          </a:lstStyle>
          <a:p>
            <a:r>
              <a:rPr lang="en-US" dirty="0"/>
              <a:t>Title and code</a:t>
            </a:r>
          </a:p>
        </p:txBody>
      </p:sp>
      <p:sp>
        <p:nvSpPr>
          <p:cNvPr id="7" name="Code">
            <a:extLst>
              <a:ext uri="{FF2B5EF4-FFF2-40B4-BE49-F238E27FC236}">
                <a16:creationId xmlns:a16="http://schemas.microsoft.com/office/drawing/2014/main" id="{D77EFECE-400E-4BAA-A766-7DD8A1117BBC}"/>
              </a:ext>
            </a:extLst>
          </p:cNvPr>
          <p:cNvSpPr>
            <a:spLocks noGrp="1"/>
          </p:cNvSpPr>
          <p:nvPr>
            <p:ph type="body" idx="1" hasCustomPrompt="1"/>
          </p:nvPr>
        </p:nvSpPr>
        <p:spPr>
          <a:xfrm>
            <a:off x="365760" y="1143000"/>
            <a:ext cx="11569700" cy="5257800"/>
          </a:xfrm>
        </p:spPr>
        <p:txBody>
          <a:bodyPr>
            <a:noAutofit/>
          </a:bodyPr>
          <a:lstStyle>
            <a:lvl1pPr marL="0" indent="0">
              <a:spcBef>
                <a:spcPts val="0"/>
              </a:spcBef>
              <a:buNone/>
              <a:defRPr sz="1800">
                <a:latin typeface="Lucida Console" panose="020B0609040504020204" pitchFamily="49" charset="0"/>
              </a:defRPr>
            </a:lvl1pPr>
          </a:lstStyle>
          <a:p>
            <a:pPr lvl="0"/>
            <a:r>
              <a:rPr lang="en-US" dirty="0"/>
              <a:t>; Syntax Test file for 68k Assembly code</a:t>
            </a:r>
          </a:p>
          <a:p>
            <a:pPr lvl="0"/>
            <a:r>
              <a:rPr lang="en-US" dirty="0"/>
              <a:t>; Some comments about this file</a:t>
            </a:r>
          </a:p>
          <a:p>
            <a:pPr lvl="0"/>
            <a:r>
              <a:rPr lang="en-US" dirty="0"/>
              <a:t>.D0 00000000</a:t>
            </a:r>
          </a:p>
          <a:p>
            <a:pPr lvl="0"/>
            <a:r>
              <a:rPr lang="en-US" dirty="0"/>
              <a:t>MS 2100 00000002</a:t>
            </a:r>
          </a:p>
          <a:p>
            <a:pPr lvl="0"/>
            <a:r>
              <a:rPr lang="en-US" dirty="0"/>
              <a:t>MM 2000;DI</a:t>
            </a:r>
          </a:p>
          <a:p>
            <a:pPr lvl="0"/>
            <a:r>
              <a:rPr lang="en-US" dirty="0"/>
              <a:t>LEA.L $002100,A1</a:t>
            </a:r>
          </a:p>
          <a:p>
            <a:pPr lvl="0"/>
            <a:r>
              <a:rPr lang="en-US" dirty="0"/>
              <a:t>MOVE.L #2,-(A1)</a:t>
            </a:r>
          </a:p>
          <a:p>
            <a:pPr lvl="0"/>
            <a:r>
              <a:rPr lang="en-US" dirty="0"/>
              <a:t>BSR $00002050</a:t>
            </a:r>
          </a:p>
          <a:p>
            <a:pPr lvl="0"/>
            <a:r>
              <a:rPr lang="en-US" dirty="0"/>
              <a:t>MM 2050;DI</a:t>
            </a:r>
          </a:p>
          <a:p>
            <a:pPr lvl="0"/>
            <a:r>
              <a:rPr lang="en-US" dirty="0"/>
              <a:t>MOVE.L (A1)+,D1</a:t>
            </a:r>
          </a:p>
          <a:p>
            <a:pPr lvl="0"/>
            <a:r>
              <a:rPr lang="en-US" dirty="0"/>
              <a:t>MOVE.L (A1),D2</a:t>
            </a:r>
          </a:p>
          <a:p>
            <a:pPr lvl="0"/>
            <a:r>
              <a:rPr lang="en-US" dirty="0"/>
              <a:t>ADD.L D1,D2</a:t>
            </a:r>
          </a:p>
          <a:p>
            <a:pPr lvl="0"/>
            <a:r>
              <a:rPr lang="en-US" dirty="0"/>
              <a:t>MOVE.L D2,D0</a:t>
            </a:r>
          </a:p>
          <a:p>
            <a:pPr lvl="0"/>
            <a:r>
              <a:rPr lang="en-US" dirty="0"/>
              <a:t>RTS</a:t>
            </a:r>
          </a:p>
        </p:txBody>
      </p:sp>
      <p:sp>
        <p:nvSpPr>
          <p:cNvPr id="19" name="Title Border">
            <a:extLst>
              <a:ext uri="{FF2B5EF4-FFF2-40B4-BE49-F238E27FC236}">
                <a16:creationId xmlns:a16="http://schemas.microsoft.com/office/drawing/2014/main" id="{C3AAB48A-4CC9-410B-9FD0-0E32778B6BFF}"/>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3296241533"/>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Title, Text Column, and Small Picture">
    <p:bg>
      <p:bgPr>
        <a:solidFill>
          <a:schemeClr val="tx2"/>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2023, Amazon Web Services, Inc. or its affiliates. All rights reserved.</a:t>
            </a:r>
          </a:p>
        </p:txBody>
      </p:sp>
      <p:sp>
        <p:nvSpPr>
          <p:cNvPr id="3" name="Slide Number">
            <a:extLst>
              <a:ext uri="{FF2B5EF4-FFF2-40B4-BE49-F238E27FC236}">
                <a16:creationId xmlns:a16="http://schemas.microsoft.com/office/drawing/2014/main" id="{BEFA658F-CEEA-4659-B30B-B79DCDF1C713}"/>
              </a:ext>
            </a:extLst>
          </p:cNvPr>
          <p:cNvSpPr>
            <a:spLocks noGrp="1"/>
          </p:cNvSpPr>
          <p:nvPr>
            <p:ph type="sldNum" sz="quarter" idx="20"/>
          </p:nvPr>
        </p:nvSpPr>
        <p:spPr>
          <a:xfrm>
            <a:off x="11469389" y="6568410"/>
            <a:ext cx="484261" cy="265176"/>
          </a:xfrm>
        </p:spPr>
        <p:txBody>
          <a:bodyPr/>
          <a:lstStyle>
            <a:lvl1pPr>
              <a:defRPr sz="1100">
                <a:solidFill>
                  <a:schemeClr val="bg2"/>
                </a:solidFill>
                <a:latin typeface="+mn-lt"/>
              </a:defRPr>
            </a:lvl1pPr>
          </a:lstStyle>
          <a:p>
            <a:fld id="{930176A1-BCF0-4712-97A6-6B495F55390B}" type="slidenum">
              <a:rPr lang="en-US" smtClean="0"/>
              <a:pPr/>
              <a:t>‹Nr.›</a:t>
            </a:fld>
            <a:endParaRPr lang="en-US" dirty="0"/>
          </a:p>
        </p:txBody>
      </p:sp>
      <p:sp>
        <p:nvSpPr>
          <p:cNvPr id="2" name="Title">
            <a:extLst>
              <a:ext uri="{FF2B5EF4-FFF2-40B4-BE49-F238E27FC236}">
                <a16:creationId xmlns:a16="http://schemas.microsoft.com/office/drawing/2014/main" id="{75DBD6AA-5E11-44A8-900B-2519518B0622}"/>
              </a:ext>
            </a:extLst>
          </p:cNvPr>
          <p:cNvSpPr>
            <a:spLocks noGrp="1"/>
          </p:cNvSpPr>
          <p:nvPr>
            <p:ph type="title" hasCustomPrompt="1"/>
          </p:nvPr>
        </p:nvSpPr>
        <p:spPr>
          <a:xfrm>
            <a:off x="365760" y="301752"/>
            <a:ext cx="11569209" cy="731318"/>
          </a:xfrm>
        </p:spPr>
        <p:txBody>
          <a:bodyPr/>
          <a:lstStyle>
            <a:lvl1pPr>
              <a:lnSpc>
                <a:spcPct val="100000"/>
              </a:lnSpc>
              <a:defRPr/>
            </a:lvl1pPr>
          </a:lstStyle>
          <a:p>
            <a:r>
              <a:rPr lang="en-US" dirty="0"/>
              <a:t>Title, text, and right picture</a:t>
            </a:r>
          </a:p>
        </p:txBody>
      </p:sp>
      <p:sp>
        <p:nvSpPr>
          <p:cNvPr id="7" name="Content">
            <a:extLst>
              <a:ext uri="{FF2B5EF4-FFF2-40B4-BE49-F238E27FC236}">
                <a16:creationId xmlns:a16="http://schemas.microsoft.com/office/drawing/2014/main" id="{5ACBD598-6775-4223-B2AB-B169A112E3FF}"/>
              </a:ext>
            </a:extLst>
          </p:cNvPr>
          <p:cNvSpPr>
            <a:spLocks noGrp="1"/>
          </p:cNvSpPr>
          <p:nvPr>
            <p:ph type="body" idx="1" hasCustomPrompt="1"/>
          </p:nvPr>
        </p:nvSpPr>
        <p:spPr>
          <a:xfrm>
            <a:off x="365760" y="1143000"/>
            <a:ext cx="8303550" cy="5291750"/>
          </a:xfrm>
        </p:spPr>
        <p:txBody>
          <a:bodyPr>
            <a:noAutofit/>
          </a:bodyPr>
          <a:lstStyle>
            <a:lvl1pPr>
              <a:lnSpc>
                <a:spcPct val="100000"/>
              </a:lnSpc>
              <a:spcAft>
                <a:spcPts val="600"/>
              </a:spcAft>
              <a:defRPr sz="2800">
                <a:solidFill>
                  <a:schemeClr val="bg2"/>
                </a:solidFill>
              </a:defRPr>
            </a:lvl1pPr>
            <a:lvl2pPr marL="461963" indent="-228600">
              <a:lnSpc>
                <a:spcPct val="100000"/>
              </a:lnSpc>
              <a:spcAft>
                <a:spcPts val="600"/>
              </a:spcAft>
              <a:defRPr sz="2400">
                <a:solidFill>
                  <a:schemeClr val="bg2"/>
                </a:solidFill>
              </a:defRPr>
            </a:lvl2pPr>
            <a:lvl3pPr marL="684213" indent="-228600">
              <a:lnSpc>
                <a:spcPct val="100000"/>
              </a:lnSpc>
              <a:spcAft>
                <a:spcPts val="600"/>
              </a:spcAft>
              <a:defRPr sz="2000">
                <a:solidFill>
                  <a:schemeClr val="bg2"/>
                </a:solidFill>
              </a:defRPr>
            </a:lvl3pPr>
            <a:lvl4pPr marL="914400" indent="-228600">
              <a:lnSpc>
                <a:spcPct val="100000"/>
              </a:lnSpc>
              <a:spcAft>
                <a:spcPts val="600"/>
              </a:spcAft>
              <a:defRPr sz="1800">
                <a:solidFill>
                  <a:schemeClr val="bg2"/>
                </a:solidFill>
              </a:defRPr>
            </a:lvl4pPr>
            <a:lvl5pPr marL="1144588" indent="-228600">
              <a:lnSpc>
                <a:spcPct val="100000"/>
              </a:lnSpc>
              <a:spcAft>
                <a:spcPts val="600"/>
              </a:spcAft>
              <a:defRPr sz="1800">
                <a:solidFill>
                  <a:schemeClr val="bg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1" name="Picture">
            <a:extLst>
              <a:ext uri="{FF2B5EF4-FFF2-40B4-BE49-F238E27FC236}">
                <a16:creationId xmlns:a16="http://schemas.microsoft.com/office/drawing/2014/main" id="{A644AF2C-FFDC-4661-BF6B-D208E5E816FA}"/>
              </a:ext>
              <a:ext uri="{C183D7F6-B498-43B3-948B-1728B52AA6E4}">
                <adec:decorative xmlns:adec="http://schemas.microsoft.com/office/drawing/2017/decorative" val="1"/>
              </a:ext>
            </a:extLst>
          </p:cNvPr>
          <p:cNvSpPr>
            <a:spLocks noGrp="1"/>
          </p:cNvSpPr>
          <p:nvPr>
            <p:ph idx="9" hasCustomPrompt="1"/>
          </p:nvPr>
        </p:nvSpPr>
        <p:spPr>
          <a:xfrm>
            <a:off x="8778240" y="2286000"/>
            <a:ext cx="2971800" cy="2971800"/>
          </a:xfrm>
        </p:spPr>
        <p:txBody>
          <a:bodyPr anchor="t"/>
          <a:lstStyle>
            <a:lvl1pPr marL="0" indent="0" algn="ctr">
              <a:buNone/>
              <a:defRPr sz="3200">
                <a:solidFill>
                  <a:schemeClr val="bg2"/>
                </a:solidFill>
              </a:defRPr>
            </a:lvl1pPr>
          </a:lstStyle>
          <a:p>
            <a:r>
              <a:rPr lang="en-US"/>
              <a:t>Click icon to add image</a:t>
            </a:r>
          </a:p>
        </p:txBody>
      </p:sp>
      <p:sp>
        <p:nvSpPr>
          <p:cNvPr id="19" name="Title Border">
            <a:extLst>
              <a:ext uri="{FF2B5EF4-FFF2-40B4-BE49-F238E27FC236}">
                <a16:creationId xmlns:a16="http://schemas.microsoft.com/office/drawing/2014/main" id="{CA5A47F4-760F-45B4-9DF3-86A7530E62D0}"/>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2270154000"/>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Title, Header, Text, and Small Picture">
    <p:bg>
      <p:bgPr>
        <a:solidFill>
          <a:schemeClr val="tx2"/>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2023, Amazon Web Services, Inc. or its affiliates. All rights reserved.</a:t>
            </a:r>
          </a:p>
        </p:txBody>
      </p:sp>
      <p:sp>
        <p:nvSpPr>
          <p:cNvPr id="4" name="Slide Number">
            <a:extLst>
              <a:ext uri="{FF2B5EF4-FFF2-40B4-BE49-F238E27FC236}">
                <a16:creationId xmlns:a16="http://schemas.microsoft.com/office/drawing/2014/main" id="{BEFA658F-CEEA-4659-B30B-B79DCDF1C713}"/>
              </a:ext>
            </a:extLst>
          </p:cNvPr>
          <p:cNvSpPr>
            <a:spLocks noGrp="1"/>
          </p:cNvSpPr>
          <p:nvPr>
            <p:ph type="sldNum" sz="quarter" idx="20"/>
          </p:nvPr>
        </p:nvSpPr>
        <p:spPr>
          <a:xfrm>
            <a:off x="11469389" y="6568410"/>
            <a:ext cx="484261" cy="265176"/>
          </a:xfrm>
        </p:spPr>
        <p:txBody>
          <a:bodyPr/>
          <a:lstStyle>
            <a:lvl1pPr>
              <a:defRPr sz="1100">
                <a:solidFill>
                  <a:schemeClr val="bg2"/>
                </a:solidFill>
                <a:latin typeface="+mn-lt"/>
              </a:defRPr>
            </a:lvl1pPr>
          </a:lstStyle>
          <a:p>
            <a:fld id="{930176A1-BCF0-4712-97A6-6B495F55390B}" type="slidenum">
              <a:rPr lang="en-US" smtClean="0"/>
              <a:pPr/>
              <a:t>‹Nr.›</a:t>
            </a:fld>
            <a:endParaRPr lang="en-US" dirty="0"/>
          </a:p>
        </p:txBody>
      </p:sp>
      <p:sp>
        <p:nvSpPr>
          <p:cNvPr id="2" name="Title">
            <a:extLst>
              <a:ext uri="{FF2B5EF4-FFF2-40B4-BE49-F238E27FC236}">
                <a16:creationId xmlns:a16="http://schemas.microsoft.com/office/drawing/2014/main" id="{75DBD6AA-5E11-44A8-900B-2519518B0622}"/>
              </a:ext>
            </a:extLst>
          </p:cNvPr>
          <p:cNvSpPr>
            <a:spLocks noGrp="1"/>
          </p:cNvSpPr>
          <p:nvPr>
            <p:ph type="title" hasCustomPrompt="1"/>
          </p:nvPr>
        </p:nvSpPr>
        <p:spPr>
          <a:xfrm>
            <a:off x="365760" y="301752"/>
            <a:ext cx="11487257" cy="731318"/>
          </a:xfrm>
        </p:spPr>
        <p:txBody>
          <a:bodyPr/>
          <a:lstStyle>
            <a:lvl1pPr>
              <a:lnSpc>
                <a:spcPct val="100000"/>
              </a:lnSpc>
              <a:defRPr/>
            </a:lvl1pPr>
          </a:lstStyle>
          <a:p>
            <a:r>
              <a:rPr lang="en-US" dirty="0"/>
              <a:t>Title, header, text, and picture</a:t>
            </a:r>
          </a:p>
        </p:txBody>
      </p:sp>
      <p:sp>
        <p:nvSpPr>
          <p:cNvPr id="3" name="Content Header">
            <a:extLst>
              <a:ext uri="{FF2B5EF4-FFF2-40B4-BE49-F238E27FC236}">
                <a16:creationId xmlns:a16="http://schemas.microsoft.com/office/drawing/2014/main" id="{CEBB69C5-28A4-4F99-A9FE-572F9D53CF4E}"/>
              </a:ext>
            </a:extLst>
          </p:cNvPr>
          <p:cNvSpPr>
            <a:spLocks noGrp="1"/>
          </p:cNvSpPr>
          <p:nvPr>
            <p:ph type="subTitle" idx="2" hasCustomPrompt="1"/>
          </p:nvPr>
        </p:nvSpPr>
        <p:spPr>
          <a:xfrm>
            <a:off x="365760" y="1053311"/>
            <a:ext cx="11487257"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tx2"/>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7" name="Content">
            <a:extLst>
              <a:ext uri="{FF2B5EF4-FFF2-40B4-BE49-F238E27FC236}">
                <a16:creationId xmlns:a16="http://schemas.microsoft.com/office/drawing/2014/main" id="{5ACBD598-6775-4223-B2AB-B169A112E3FF}"/>
              </a:ext>
            </a:extLst>
          </p:cNvPr>
          <p:cNvSpPr>
            <a:spLocks noGrp="1"/>
          </p:cNvSpPr>
          <p:nvPr>
            <p:ph type="body" idx="1" hasCustomPrompt="1"/>
          </p:nvPr>
        </p:nvSpPr>
        <p:spPr>
          <a:xfrm>
            <a:off x="365760" y="1591056"/>
            <a:ext cx="8303550" cy="4843688"/>
          </a:xfrm>
        </p:spPr>
        <p:txBody>
          <a:bodyPr>
            <a:noAutofit/>
          </a:bodyPr>
          <a:lstStyle>
            <a:lvl1pPr>
              <a:lnSpc>
                <a:spcPct val="100000"/>
              </a:lnSpc>
              <a:spcAft>
                <a:spcPts val="600"/>
              </a:spcAft>
              <a:defRPr sz="2800">
                <a:solidFill>
                  <a:schemeClr val="bg2"/>
                </a:solidFill>
              </a:defRPr>
            </a:lvl1pPr>
            <a:lvl2pPr marL="461963" indent="-228600">
              <a:lnSpc>
                <a:spcPct val="100000"/>
              </a:lnSpc>
              <a:spcAft>
                <a:spcPts val="600"/>
              </a:spcAft>
              <a:defRPr sz="2400">
                <a:solidFill>
                  <a:schemeClr val="bg2"/>
                </a:solidFill>
              </a:defRPr>
            </a:lvl2pPr>
            <a:lvl3pPr marL="684213" indent="-228600">
              <a:lnSpc>
                <a:spcPct val="100000"/>
              </a:lnSpc>
              <a:spcAft>
                <a:spcPts val="600"/>
              </a:spcAft>
              <a:defRPr sz="2000">
                <a:solidFill>
                  <a:schemeClr val="bg2"/>
                </a:solidFill>
              </a:defRPr>
            </a:lvl3pPr>
            <a:lvl4pPr marL="914400" indent="-228600">
              <a:lnSpc>
                <a:spcPct val="100000"/>
              </a:lnSpc>
              <a:spcAft>
                <a:spcPts val="600"/>
              </a:spcAft>
              <a:defRPr sz="1800">
                <a:solidFill>
                  <a:schemeClr val="bg2"/>
                </a:solidFill>
              </a:defRPr>
            </a:lvl4pPr>
            <a:lvl5pPr marL="1144588" indent="-228600">
              <a:lnSpc>
                <a:spcPct val="100000"/>
              </a:lnSpc>
              <a:spcAft>
                <a:spcPts val="600"/>
              </a:spcAft>
              <a:defRPr sz="1800">
                <a:solidFill>
                  <a:schemeClr val="bg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1" name="Picture">
            <a:extLst>
              <a:ext uri="{FF2B5EF4-FFF2-40B4-BE49-F238E27FC236}">
                <a16:creationId xmlns:a16="http://schemas.microsoft.com/office/drawing/2014/main" id="{A644AF2C-FFDC-4661-BF6B-D208E5E816FA}"/>
              </a:ext>
              <a:ext uri="{C183D7F6-B498-43B3-948B-1728B52AA6E4}">
                <adec:decorative xmlns:adec="http://schemas.microsoft.com/office/drawing/2017/decorative" val="1"/>
              </a:ext>
            </a:extLst>
          </p:cNvPr>
          <p:cNvSpPr>
            <a:spLocks noGrp="1"/>
          </p:cNvSpPr>
          <p:nvPr>
            <p:ph idx="9" hasCustomPrompt="1"/>
          </p:nvPr>
        </p:nvSpPr>
        <p:spPr>
          <a:xfrm>
            <a:off x="8775263" y="2516806"/>
            <a:ext cx="2971800" cy="2971800"/>
          </a:xfrm>
        </p:spPr>
        <p:txBody>
          <a:bodyPr anchor="t"/>
          <a:lstStyle>
            <a:lvl1pPr marL="0" indent="0" algn="ctr">
              <a:buNone/>
              <a:defRPr sz="3200">
                <a:solidFill>
                  <a:schemeClr val="bg2"/>
                </a:solidFill>
              </a:defRPr>
            </a:lvl1pPr>
          </a:lstStyle>
          <a:p>
            <a:r>
              <a:rPr lang="en-US"/>
              <a:t>Click icon to add image</a:t>
            </a:r>
          </a:p>
        </p:txBody>
      </p:sp>
    </p:spTree>
    <p:custDataLst>
      <p:tags r:id="rId1"/>
    </p:custDataLst>
    <p:extLst>
      <p:ext uri="{BB962C8B-B14F-4D97-AF65-F5344CB8AC3E}">
        <p14:creationId xmlns:p14="http://schemas.microsoft.com/office/powerpoint/2010/main" val="3475304906"/>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Service Introduction">
    <p:bg>
      <p:bgPr>
        <a:solidFill>
          <a:schemeClr val="tx2"/>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2023, Amazon Web Services, Inc. or its affiliates. All rights reserved.</a:t>
            </a:r>
          </a:p>
        </p:txBody>
      </p:sp>
      <p:sp>
        <p:nvSpPr>
          <p:cNvPr id="3" name="Slide Number">
            <a:extLst>
              <a:ext uri="{FF2B5EF4-FFF2-40B4-BE49-F238E27FC236}">
                <a16:creationId xmlns:a16="http://schemas.microsoft.com/office/drawing/2014/main" id="{BEFA658F-CEEA-4659-B30B-B79DCDF1C713}"/>
              </a:ext>
            </a:extLst>
          </p:cNvPr>
          <p:cNvSpPr>
            <a:spLocks noGrp="1"/>
          </p:cNvSpPr>
          <p:nvPr>
            <p:ph type="sldNum" sz="quarter" idx="20"/>
          </p:nvPr>
        </p:nvSpPr>
        <p:spPr>
          <a:xfrm>
            <a:off x="11469389" y="6568410"/>
            <a:ext cx="484261" cy="265176"/>
          </a:xfrm>
        </p:spPr>
        <p:txBody>
          <a:bodyPr/>
          <a:lstStyle>
            <a:lvl1pPr>
              <a:defRPr sz="1100">
                <a:solidFill>
                  <a:schemeClr val="bg2"/>
                </a:solidFill>
                <a:latin typeface="+mn-lt"/>
              </a:defRPr>
            </a:lvl1pPr>
          </a:lstStyle>
          <a:p>
            <a:fld id="{72176871-DC12-4214-921B-1ACFA5476A7E}" type="slidenum">
              <a:rPr lang="en-US" smtClean="0"/>
              <a:pPr/>
              <a:t>‹Nr.›</a:t>
            </a:fld>
            <a:endParaRPr lang="en-US"/>
          </a:p>
        </p:txBody>
      </p:sp>
      <p:sp>
        <p:nvSpPr>
          <p:cNvPr id="2" name="Title">
            <a:extLst>
              <a:ext uri="{FF2B5EF4-FFF2-40B4-BE49-F238E27FC236}">
                <a16:creationId xmlns:a16="http://schemas.microsoft.com/office/drawing/2014/main" id="{5F8A0ED5-8D88-437F-965F-590C0BD195F1}"/>
              </a:ext>
            </a:extLst>
          </p:cNvPr>
          <p:cNvSpPr>
            <a:spLocks noGrp="1"/>
          </p:cNvSpPr>
          <p:nvPr>
            <p:ph type="title" hasCustomPrompt="1"/>
          </p:nvPr>
        </p:nvSpPr>
        <p:spPr>
          <a:xfrm>
            <a:off x="365760" y="301752"/>
            <a:ext cx="11569209" cy="731318"/>
          </a:xfrm>
        </p:spPr>
        <p:txBody>
          <a:bodyPr/>
          <a:lstStyle>
            <a:lvl1pPr>
              <a:defRPr/>
            </a:lvl1pPr>
          </a:lstStyle>
          <a:p>
            <a:r>
              <a:rPr lang="en-US" dirty="0"/>
              <a:t>Service Introduction Slide</a:t>
            </a:r>
          </a:p>
        </p:txBody>
      </p:sp>
      <p:sp>
        <p:nvSpPr>
          <p:cNvPr id="8" name="Content Right">
            <a:extLst>
              <a:ext uri="{FF2B5EF4-FFF2-40B4-BE49-F238E27FC236}">
                <a16:creationId xmlns:a16="http://schemas.microsoft.com/office/drawing/2014/main" id="{951E617C-D9F7-4098-883E-6A048DBCF862}"/>
              </a:ext>
            </a:extLst>
          </p:cNvPr>
          <p:cNvSpPr>
            <a:spLocks noGrp="1"/>
          </p:cNvSpPr>
          <p:nvPr>
            <p:ph type="body" idx="2" hasCustomPrompt="1"/>
          </p:nvPr>
        </p:nvSpPr>
        <p:spPr>
          <a:xfrm>
            <a:off x="3610919" y="1143000"/>
            <a:ext cx="8324050" cy="5291750"/>
          </a:xfrm>
        </p:spPr>
        <p:txBody>
          <a:bodyPr anchor="ctr">
            <a:noAutofit/>
          </a:bodyPr>
          <a:lstStyle>
            <a:lvl1pPr>
              <a:lnSpc>
                <a:spcPct val="100000"/>
              </a:lnSpc>
              <a:spcAft>
                <a:spcPts val="600"/>
              </a:spcAft>
              <a:defRPr sz="3200">
                <a:solidFill>
                  <a:schemeClr val="bg2"/>
                </a:solidFill>
              </a:defRPr>
            </a:lvl1pPr>
            <a:lvl2pPr marL="461963" indent="-228600">
              <a:lnSpc>
                <a:spcPct val="100000"/>
              </a:lnSpc>
              <a:spcAft>
                <a:spcPts val="600"/>
              </a:spcAft>
              <a:defRPr sz="2800">
                <a:solidFill>
                  <a:schemeClr val="bg2"/>
                </a:solidFill>
              </a:defRPr>
            </a:lvl2pPr>
            <a:lvl3pPr marL="684213" indent="-228600">
              <a:lnSpc>
                <a:spcPct val="100000"/>
              </a:lnSpc>
              <a:spcAft>
                <a:spcPts val="600"/>
              </a:spcAft>
              <a:defRPr sz="2400">
                <a:solidFill>
                  <a:schemeClr val="bg2"/>
                </a:solidFill>
              </a:defRPr>
            </a:lvl3pPr>
            <a:lvl4pPr marL="914400" indent="-228600">
              <a:lnSpc>
                <a:spcPct val="100000"/>
              </a:lnSpc>
              <a:spcAft>
                <a:spcPts val="600"/>
              </a:spcAft>
              <a:defRPr sz="2000">
                <a:solidFill>
                  <a:schemeClr val="bg2"/>
                </a:solidFill>
              </a:defRPr>
            </a:lvl4pPr>
            <a:lvl5pPr marL="1144588" indent="-228600">
              <a:lnSpc>
                <a:spcPct val="100000"/>
              </a:lnSpc>
              <a:spcAft>
                <a:spcPts val="600"/>
              </a:spcAft>
              <a:defRPr sz="2000">
                <a:solidFill>
                  <a:schemeClr val="bg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9" name="Title Border">
            <a:extLst>
              <a:ext uri="{FF2B5EF4-FFF2-40B4-BE49-F238E27FC236}">
                <a16:creationId xmlns:a16="http://schemas.microsoft.com/office/drawing/2014/main" id="{30E2FEDB-7122-4CE9-A695-390387894502}"/>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Picture Placeholder 4">
            <a:extLst>
              <a:ext uri="{FF2B5EF4-FFF2-40B4-BE49-F238E27FC236}">
                <a16:creationId xmlns:a16="http://schemas.microsoft.com/office/drawing/2014/main" id="{E25EBCDC-6C07-4B35-82D5-0AC6628754E6}"/>
              </a:ext>
            </a:extLst>
          </p:cNvPr>
          <p:cNvSpPr>
            <a:spLocks noGrp="1"/>
          </p:cNvSpPr>
          <p:nvPr>
            <p:ph type="pic" sz="quarter" idx="21"/>
          </p:nvPr>
        </p:nvSpPr>
        <p:spPr>
          <a:xfrm>
            <a:off x="700856" y="2618443"/>
            <a:ext cx="2340864" cy="2340864"/>
          </a:xfrm>
        </p:spPr>
        <p:txBody>
          <a:bodyPr anchor="ctr"/>
          <a:lstStyle>
            <a:lvl1pPr marL="0" indent="0" algn="ctr">
              <a:buNone/>
              <a:defRPr/>
            </a:lvl1pPr>
          </a:lstStyle>
          <a:p>
            <a:r>
              <a:rPr lang="en-US"/>
              <a:t>Click icon to add picture</a:t>
            </a:r>
          </a:p>
        </p:txBody>
      </p:sp>
      <p:cxnSp>
        <p:nvCxnSpPr>
          <p:cNvPr id="10" name="Straight Connector 9">
            <a:extLst>
              <a:ext uri="{FF2B5EF4-FFF2-40B4-BE49-F238E27FC236}">
                <a16:creationId xmlns:a16="http://schemas.microsoft.com/office/drawing/2014/main" id="{32C43914-0D84-493F-9BEB-DF30C6FD4C97}"/>
              </a:ext>
            </a:extLst>
          </p:cNvPr>
          <p:cNvCxnSpPr/>
          <p:nvPr/>
        </p:nvCxnSpPr>
        <p:spPr>
          <a:xfrm>
            <a:off x="3424292" y="1239140"/>
            <a:ext cx="0" cy="5195610"/>
          </a:xfrm>
          <a:prstGeom prst="line">
            <a:avLst/>
          </a:prstGeom>
          <a:ln w="44450">
            <a:solidFill>
              <a:schemeClr val="accent1"/>
            </a:solidFill>
          </a:ln>
          <a:effectLst>
            <a:outerShdw blurRad="63500" dist="53881" dir="2700016" rotWithShape="0">
              <a:scrgbClr r="0" g="0" b="0">
                <a:alpha val="25000"/>
              </a:scrgbClr>
            </a:outerShdw>
          </a:effectLst>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977541069"/>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Arch-domain-type-1">
    <p:bg>
      <p:bgPr>
        <a:solidFill>
          <a:schemeClr val="tx2"/>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2023, Amazon Web Services, Inc. or its affiliates. All rights reserved.</a:t>
            </a:r>
          </a:p>
        </p:txBody>
      </p:sp>
      <p:sp>
        <p:nvSpPr>
          <p:cNvPr id="3" name="Slide Number">
            <a:extLst>
              <a:ext uri="{FF2B5EF4-FFF2-40B4-BE49-F238E27FC236}">
                <a16:creationId xmlns:a16="http://schemas.microsoft.com/office/drawing/2014/main" id="{BEFA658F-CEEA-4659-B30B-B79DCDF1C713}"/>
              </a:ext>
            </a:extLst>
          </p:cNvPr>
          <p:cNvSpPr>
            <a:spLocks noGrp="1"/>
          </p:cNvSpPr>
          <p:nvPr>
            <p:ph type="sldNum" sz="quarter" idx="20"/>
          </p:nvPr>
        </p:nvSpPr>
        <p:spPr>
          <a:xfrm>
            <a:off x="11469389" y="6568410"/>
            <a:ext cx="484261" cy="265176"/>
          </a:xfrm>
        </p:spPr>
        <p:txBody>
          <a:bodyPr/>
          <a:lstStyle>
            <a:lvl1pPr>
              <a:defRPr sz="1100">
                <a:solidFill>
                  <a:schemeClr val="bg2"/>
                </a:solidFill>
                <a:latin typeface="+mn-lt"/>
              </a:defRPr>
            </a:lvl1pPr>
          </a:lstStyle>
          <a:p>
            <a:fld id="{72176871-DC12-4214-921B-1ACFA5476A7E}" type="slidenum">
              <a:rPr lang="en-US" smtClean="0"/>
              <a:pPr/>
              <a:t>‹Nr.›</a:t>
            </a:fld>
            <a:endParaRPr lang="en-US" dirty="0"/>
          </a:p>
        </p:txBody>
      </p:sp>
      <p:sp>
        <p:nvSpPr>
          <p:cNvPr id="2" name="Title">
            <a:extLst>
              <a:ext uri="{FF2B5EF4-FFF2-40B4-BE49-F238E27FC236}">
                <a16:creationId xmlns:a16="http://schemas.microsoft.com/office/drawing/2014/main" id="{5F8A0ED5-8D88-437F-965F-590C0BD195F1}"/>
              </a:ext>
            </a:extLst>
          </p:cNvPr>
          <p:cNvSpPr>
            <a:spLocks noGrp="1"/>
          </p:cNvSpPr>
          <p:nvPr>
            <p:ph type="title" hasCustomPrompt="1"/>
          </p:nvPr>
        </p:nvSpPr>
        <p:spPr>
          <a:xfrm>
            <a:off x="365760" y="301752"/>
            <a:ext cx="11569209" cy="731318"/>
          </a:xfrm>
        </p:spPr>
        <p:txBody>
          <a:bodyPr/>
          <a:lstStyle>
            <a:lvl1pPr>
              <a:defRPr/>
            </a:lvl1pPr>
          </a:lstStyle>
          <a:p>
            <a:r>
              <a:rPr lang="en-US" dirty="0"/>
              <a:t>Arch domain architecture slide type 1</a:t>
            </a:r>
          </a:p>
        </p:txBody>
      </p:sp>
      <p:sp>
        <p:nvSpPr>
          <p:cNvPr id="8" name="Content Right">
            <a:extLst>
              <a:ext uri="{FF2B5EF4-FFF2-40B4-BE49-F238E27FC236}">
                <a16:creationId xmlns:a16="http://schemas.microsoft.com/office/drawing/2014/main" id="{951E617C-D9F7-4098-883E-6A048DBCF862}"/>
              </a:ext>
            </a:extLst>
          </p:cNvPr>
          <p:cNvSpPr>
            <a:spLocks noGrp="1"/>
          </p:cNvSpPr>
          <p:nvPr>
            <p:ph type="body" idx="2" hasCustomPrompt="1"/>
          </p:nvPr>
        </p:nvSpPr>
        <p:spPr>
          <a:xfrm>
            <a:off x="387536" y="1136640"/>
            <a:ext cx="1828800" cy="5291750"/>
          </a:xfrm>
        </p:spPr>
        <p:txBody>
          <a:bodyPr anchor="ctr">
            <a:noAutofit/>
          </a:bodyPr>
          <a:lstStyle>
            <a:lvl1pPr>
              <a:lnSpc>
                <a:spcPct val="100000"/>
              </a:lnSpc>
              <a:spcAft>
                <a:spcPts val="600"/>
              </a:spcAft>
              <a:defRPr sz="1800">
                <a:solidFill>
                  <a:schemeClr val="bg2"/>
                </a:solidFill>
              </a:defRPr>
            </a:lvl1pPr>
            <a:lvl2pPr marL="461963" indent="-228600">
              <a:lnSpc>
                <a:spcPct val="100000"/>
              </a:lnSpc>
              <a:spcAft>
                <a:spcPts val="600"/>
              </a:spcAft>
              <a:defRPr sz="1800">
                <a:solidFill>
                  <a:schemeClr val="bg2"/>
                </a:solidFill>
              </a:defRPr>
            </a:lvl2pPr>
            <a:lvl3pPr marL="684213" indent="-228600">
              <a:lnSpc>
                <a:spcPct val="100000"/>
              </a:lnSpc>
              <a:spcAft>
                <a:spcPts val="600"/>
              </a:spcAft>
              <a:defRPr sz="1600">
                <a:solidFill>
                  <a:schemeClr val="bg2"/>
                </a:solidFill>
              </a:defRPr>
            </a:lvl3pPr>
            <a:lvl4pPr marL="914400" indent="-228600">
              <a:lnSpc>
                <a:spcPct val="100000"/>
              </a:lnSpc>
              <a:spcAft>
                <a:spcPts val="600"/>
              </a:spcAft>
              <a:defRPr sz="1600">
                <a:solidFill>
                  <a:schemeClr val="bg2"/>
                </a:solidFill>
              </a:defRPr>
            </a:lvl4pPr>
            <a:lvl5pPr marL="1144588" indent="-228600">
              <a:lnSpc>
                <a:spcPct val="100000"/>
              </a:lnSpc>
              <a:spcAft>
                <a:spcPts val="600"/>
              </a:spcAft>
              <a:defRPr sz="1600">
                <a:solidFill>
                  <a:schemeClr val="bg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9" name="Title Border">
            <a:extLst>
              <a:ext uri="{FF2B5EF4-FFF2-40B4-BE49-F238E27FC236}">
                <a16:creationId xmlns:a16="http://schemas.microsoft.com/office/drawing/2014/main" id="{30E2FEDB-7122-4CE9-A695-390387894502}"/>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32C43914-0D84-493F-9BEB-DF30C6FD4C97}"/>
              </a:ext>
            </a:extLst>
          </p:cNvPr>
          <p:cNvCxnSpPr/>
          <p:nvPr/>
        </p:nvCxnSpPr>
        <p:spPr>
          <a:xfrm>
            <a:off x="2365468" y="1184710"/>
            <a:ext cx="0" cy="5195610"/>
          </a:xfrm>
          <a:prstGeom prst="line">
            <a:avLst/>
          </a:prstGeom>
          <a:ln w="44450">
            <a:solidFill>
              <a:schemeClr val="accent1"/>
            </a:solidFill>
          </a:ln>
          <a:effectLst>
            <a:outerShdw blurRad="63500" dist="53881" dir="2700016" rotWithShape="0">
              <a:scrgbClr r="0" g="0" b="0">
                <a:alpha val="25000"/>
              </a:scrgbClr>
            </a:outerShdw>
          </a:effectLst>
        </p:spPr>
        <p:style>
          <a:lnRef idx="1">
            <a:schemeClr val="accent1"/>
          </a:lnRef>
          <a:fillRef idx="0">
            <a:schemeClr val="accent1"/>
          </a:fillRef>
          <a:effectRef idx="0">
            <a:schemeClr val="accent1"/>
          </a:effectRef>
          <a:fontRef idx="minor">
            <a:schemeClr val="tx1"/>
          </a:fontRef>
        </p:style>
      </p:cxnSp>
      <p:sp>
        <p:nvSpPr>
          <p:cNvPr id="7" name="Content Placeholder 6">
            <a:extLst>
              <a:ext uri="{FF2B5EF4-FFF2-40B4-BE49-F238E27FC236}">
                <a16:creationId xmlns:a16="http://schemas.microsoft.com/office/drawing/2014/main" id="{E6DE65C8-3D9E-43EF-A68A-5EF77FB591A8}"/>
              </a:ext>
            </a:extLst>
          </p:cNvPr>
          <p:cNvSpPr>
            <a:spLocks noGrp="1"/>
          </p:cNvSpPr>
          <p:nvPr>
            <p:ph sz="quarter" idx="21" hasCustomPrompt="1"/>
          </p:nvPr>
        </p:nvSpPr>
        <p:spPr>
          <a:xfrm>
            <a:off x="2514600" y="1136195"/>
            <a:ext cx="9418638" cy="5292725"/>
          </a:xfrm>
        </p:spPr>
        <p:txBody>
          <a:bodyPr anchor="ctr"/>
          <a:lstStyle>
            <a:lvl1pPr marL="0" indent="0" algn="ctr">
              <a:buNone/>
              <a:defRPr>
                <a:solidFill>
                  <a:schemeClr val="bg2"/>
                </a:solidFill>
              </a:defRPr>
            </a:lvl1pPr>
          </a:lstStyle>
          <a:p>
            <a:pPr lvl="0"/>
            <a:r>
              <a:rPr lang="en-US" dirty="0"/>
              <a:t>Enter imagery</a:t>
            </a:r>
          </a:p>
        </p:txBody>
      </p:sp>
    </p:spTree>
    <p:custDataLst>
      <p:tags r:id="rId1"/>
    </p:custDataLst>
    <p:extLst>
      <p:ext uri="{BB962C8B-B14F-4D97-AF65-F5344CB8AC3E}">
        <p14:creationId xmlns:p14="http://schemas.microsoft.com/office/powerpoint/2010/main" val="3788310543"/>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Arch-domain-type-2">
    <p:bg>
      <p:bgPr>
        <a:solidFill>
          <a:schemeClr val="tx2"/>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2023, Amazon Web Services, Inc. or its affiliates. All rights reserved.</a:t>
            </a:r>
          </a:p>
        </p:txBody>
      </p:sp>
      <p:sp>
        <p:nvSpPr>
          <p:cNvPr id="3" name="Slide Number">
            <a:extLst>
              <a:ext uri="{FF2B5EF4-FFF2-40B4-BE49-F238E27FC236}">
                <a16:creationId xmlns:a16="http://schemas.microsoft.com/office/drawing/2014/main" id="{BEFA658F-CEEA-4659-B30B-B79DCDF1C713}"/>
              </a:ext>
            </a:extLst>
          </p:cNvPr>
          <p:cNvSpPr>
            <a:spLocks noGrp="1"/>
          </p:cNvSpPr>
          <p:nvPr>
            <p:ph type="sldNum" sz="quarter" idx="20"/>
          </p:nvPr>
        </p:nvSpPr>
        <p:spPr>
          <a:xfrm>
            <a:off x="11469389" y="6568410"/>
            <a:ext cx="484261" cy="265176"/>
          </a:xfrm>
        </p:spPr>
        <p:txBody>
          <a:bodyPr/>
          <a:lstStyle>
            <a:lvl1pPr>
              <a:defRPr sz="1100">
                <a:solidFill>
                  <a:schemeClr val="bg2"/>
                </a:solidFill>
                <a:latin typeface="+mn-lt"/>
              </a:defRPr>
            </a:lvl1pPr>
          </a:lstStyle>
          <a:p>
            <a:fld id="{72176871-DC12-4214-921B-1ACFA5476A7E}" type="slidenum">
              <a:rPr lang="en-US" smtClean="0"/>
              <a:pPr/>
              <a:t>‹Nr.›</a:t>
            </a:fld>
            <a:endParaRPr lang="en-US" dirty="0"/>
          </a:p>
        </p:txBody>
      </p:sp>
      <p:sp>
        <p:nvSpPr>
          <p:cNvPr id="2" name="Title">
            <a:extLst>
              <a:ext uri="{FF2B5EF4-FFF2-40B4-BE49-F238E27FC236}">
                <a16:creationId xmlns:a16="http://schemas.microsoft.com/office/drawing/2014/main" id="{5F8A0ED5-8D88-437F-965F-590C0BD195F1}"/>
              </a:ext>
            </a:extLst>
          </p:cNvPr>
          <p:cNvSpPr>
            <a:spLocks noGrp="1"/>
          </p:cNvSpPr>
          <p:nvPr>
            <p:ph type="title" hasCustomPrompt="1"/>
          </p:nvPr>
        </p:nvSpPr>
        <p:spPr>
          <a:xfrm>
            <a:off x="365760" y="301752"/>
            <a:ext cx="11569209" cy="731318"/>
          </a:xfrm>
        </p:spPr>
        <p:txBody>
          <a:bodyPr/>
          <a:lstStyle>
            <a:lvl1pPr>
              <a:defRPr/>
            </a:lvl1pPr>
          </a:lstStyle>
          <a:p>
            <a:r>
              <a:rPr lang="en-US" dirty="0"/>
              <a:t>Arch domain architecture slide type 2</a:t>
            </a:r>
          </a:p>
        </p:txBody>
      </p:sp>
      <p:sp>
        <p:nvSpPr>
          <p:cNvPr id="8" name="Content Right">
            <a:extLst>
              <a:ext uri="{FF2B5EF4-FFF2-40B4-BE49-F238E27FC236}">
                <a16:creationId xmlns:a16="http://schemas.microsoft.com/office/drawing/2014/main" id="{951E617C-D9F7-4098-883E-6A048DBCF862}"/>
              </a:ext>
            </a:extLst>
          </p:cNvPr>
          <p:cNvSpPr>
            <a:spLocks noGrp="1"/>
          </p:cNvSpPr>
          <p:nvPr>
            <p:ph type="body" idx="2" hasCustomPrompt="1"/>
          </p:nvPr>
        </p:nvSpPr>
        <p:spPr>
          <a:xfrm>
            <a:off x="365760" y="1136640"/>
            <a:ext cx="2754089" cy="5291750"/>
          </a:xfrm>
        </p:spPr>
        <p:txBody>
          <a:bodyPr anchor="ctr">
            <a:noAutofit/>
          </a:bodyPr>
          <a:lstStyle>
            <a:lvl1pPr>
              <a:lnSpc>
                <a:spcPct val="100000"/>
              </a:lnSpc>
              <a:spcAft>
                <a:spcPts val="600"/>
              </a:spcAft>
              <a:defRPr sz="2000">
                <a:solidFill>
                  <a:schemeClr val="bg2"/>
                </a:solidFill>
              </a:defRPr>
            </a:lvl1pPr>
            <a:lvl2pPr marL="461963" indent="-228600">
              <a:lnSpc>
                <a:spcPct val="100000"/>
              </a:lnSpc>
              <a:spcAft>
                <a:spcPts val="600"/>
              </a:spcAft>
              <a:defRPr sz="1800">
                <a:solidFill>
                  <a:schemeClr val="bg2"/>
                </a:solidFill>
              </a:defRPr>
            </a:lvl2pPr>
            <a:lvl3pPr marL="684213" indent="-228600">
              <a:lnSpc>
                <a:spcPct val="100000"/>
              </a:lnSpc>
              <a:spcAft>
                <a:spcPts val="600"/>
              </a:spcAft>
              <a:defRPr sz="1600">
                <a:solidFill>
                  <a:schemeClr val="bg2"/>
                </a:solidFill>
              </a:defRPr>
            </a:lvl3pPr>
            <a:lvl4pPr marL="914400" indent="-228600">
              <a:lnSpc>
                <a:spcPct val="100000"/>
              </a:lnSpc>
              <a:spcAft>
                <a:spcPts val="600"/>
              </a:spcAft>
              <a:defRPr sz="1600">
                <a:solidFill>
                  <a:schemeClr val="bg2"/>
                </a:solidFill>
              </a:defRPr>
            </a:lvl4pPr>
            <a:lvl5pPr marL="1144588" indent="-228600">
              <a:lnSpc>
                <a:spcPct val="100000"/>
              </a:lnSpc>
              <a:spcAft>
                <a:spcPts val="600"/>
              </a:spcAft>
              <a:defRPr sz="1600">
                <a:solidFill>
                  <a:schemeClr val="bg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9" name="Title Border">
            <a:extLst>
              <a:ext uri="{FF2B5EF4-FFF2-40B4-BE49-F238E27FC236}">
                <a16:creationId xmlns:a16="http://schemas.microsoft.com/office/drawing/2014/main" id="{30E2FEDB-7122-4CE9-A695-390387894502}"/>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32C43914-0D84-493F-9BEB-DF30C6FD4C97}"/>
              </a:ext>
            </a:extLst>
          </p:cNvPr>
          <p:cNvCxnSpPr/>
          <p:nvPr/>
        </p:nvCxnSpPr>
        <p:spPr>
          <a:xfrm>
            <a:off x="3268981" y="1184710"/>
            <a:ext cx="0" cy="5195610"/>
          </a:xfrm>
          <a:prstGeom prst="line">
            <a:avLst/>
          </a:prstGeom>
          <a:ln w="44450">
            <a:solidFill>
              <a:schemeClr val="accent1"/>
            </a:solidFill>
          </a:ln>
          <a:effectLst>
            <a:outerShdw blurRad="63500" dist="53881" dir="2700016" rotWithShape="0">
              <a:scrgbClr r="0" g="0" b="0">
                <a:alpha val="25000"/>
              </a:scrgbClr>
            </a:outerShdw>
          </a:effectLst>
        </p:spPr>
        <p:style>
          <a:lnRef idx="1">
            <a:schemeClr val="accent1"/>
          </a:lnRef>
          <a:fillRef idx="0">
            <a:schemeClr val="accent1"/>
          </a:fillRef>
          <a:effectRef idx="0">
            <a:schemeClr val="accent1"/>
          </a:effectRef>
          <a:fontRef idx="minor">
            <a:schemeClr val="tx1"/>
          </a:fontRef>
        </p:style>
      </p:cxnSp>
      <p:sp>
        <p:nvSpPr>
          <p:cNvPr id="7" name="Content Placeholder 6">
            <a:extLst>
              <a:ext uri="{FF2B5EF4-FFF2-40B4-BE49-F238E27FC236}">
                <a16:creationId xmlns:a16="http://schemas.microsoft.com/office/drawing/2014/main" id="{E6DE65C8-3D9E-43EF-A68A-5EF77FB591A8}"/>
              </a:ext>
            </a:extLst>
          </p:cNvPr>
          <p:cNvSpPr>
            <a:spLocks noGrp="1"/>
          </p:cNvSpPr>
          <p:nvPr>
            <p:ph sz="quarter" idx="21" hasCustomPrompt="1"/>
          </p:nvPr>
        </p:nvSpPr>
        <p:spPr>
          <a:xfrm>
            <a:off x="3418113" y="1136195"/>
            <a:ext cx="8535534" cy="5292725"/>
          </a:xfrm>
        </p:spPr>
        <p:txBody>
          <a:bodyPr anchor="ctr"/>
          <a:lstStyle>
            <a:lvl1pPr marL="0" indent="0" algn="ctr">
              <a:buNone/>
              <a:defRPr/>
            </a:lvl1pPr>
          </a:lstStyle>
          <a:p>
            <a:pPr lvl="0"/>
            <a:r>
              <a:rPr lang="en-US" dirty="0"/>
              <a:t>Enter imagery</a:t>
            </a:r>
          </a:p>
        </p:txBody>
      </p:sp>
    </p:spTree>
    <p:custDataLst>
      <p:tags r:id="rId1"/>
    </p:custDataLst>
    <p:extLst>
      <p:ext uri="{BB962C8B-B14F-4D97-AF65-F5344CB8AC3E}">
        <p14:creationId xmlns:p14="http://schemas.microsoft.com/office/powerpoint/2010/main" val="24731801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Lab Introduction">
    <p:bg>
      <p:bgPr>
        <a:solidFill>
          <a:schemeClr val="bg1"/>
        </a:solidFill>
        <a:effectLst/>
      </p:bgPr>
    </p:bg>
    <p:spTree>
      <p:nvGrpSpPr>
        <p:cNvPr id="1" name=""/>
        <p:cNvGrpSpPr/>
        <p:nvPr/>
      </p:nvGrpSpPr>
      <p:grpSpPr>
        <a:xfrm>
          <a:off x="0" y="0"/>
          <a:ext cx="0" cy="0"/>
          <a:chOff x="0" y="0"/>
          <a:chExt cx="0" cy="0"/>
        </a:xfrm>
      </p:grpSpPr>
      <p:grpSp>
        <p:nvGrpSpPr>
          <p:cNvPr id="99" name="Background Images">
            <a:extLst>
              <a:ext uri="{FF2B5EF4-FFF2-40B4-BE49-F238E27FC236}">
                <a16:creationId xmlns:a16="http://schemas.microsoft.com/office/drawing/2014/main" id="{81056CCF-5B21-4350-BF80-A3B57BA69974}"/>
              </a:ext>
              <a:ext uri="{C183D7F6-B498-43B3-948B-1728B52AA6E4}">
                <adec:decorative xmlns:adec="http://schemas.microsoft.com/office/drawing/2017/decorative" val="1"/>
              </a:ext>
            </a:extLst>
          </p:cNvPr>
          <p:cNvGrpSpPr/>
          <p:nvPr/>
        </p:nvGrpSpPr>
        <p:grpSpPr>
          <a:xfrm>
            <a:off x="0" y="1"/>
            <a:ext cx="4448175" cy="6858000"/>
            <a:chOff x="0" y="1"/>
            <a:chExt cx="4448175" cy="6858000"/>
          </a:xfrm>
        </p:grpSpPr>
        <p:sp>
          <p:nvSpPr>
            <p:cNvPr id="93" name="BKG-LT">
              <a:extLst>
                <a:ext uri="{FF2B5EF4-FFF2-40B4-BE49-F238E27FC236}">
                  <a16:creationId xmlns:a16="http://schemas.microsoft.com/office/drawing/2014/main" id="{BE65BC3A-8848-4619-963C-BD57EAEC2AA7}"/>
                </a:ext>
                <a:ext uri="{C183D7F6-B498-43B3-948B-1728B52AA6E4}">
                  <adec:decorative xmlns:adec="http://schemas.microsoft.com/office/drawing/2017/decorative" val="1"/>
                </a:ext>
              </a:extLst>
            </p:cNvPr>
            <p:cNvSpPr/>
            <p:nvPr/>
          </p:nvSpPr>
          <p:spPr>
            <a:xfrm>
              <a:off x="0" y="1"/>
              <a:ext cx="444817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8" name="AWS Logo">
              <a:extLst>
                <a:ext uri="{FF2B5EF4-FFF2-40B4-BE49-F238E27FC236}">
                  <a16:creationId xmlns:a16="http://schemas.microsoft.com/office/drawing/2014/main" id="{4EDF473F-575B-4FFB-BAF4-E227AF8A9566}"/>
                </a:ext>
                <a:ext uri="{C183D7F6-B498-43B3-948B-1728B52AA6E4}">
                  <adec:decorative xmlns:adec="http://schemas.microsoft.com/office/drawing/2017/decorative" val="1"/>
                </a:ext>
              </a:extLst>
            </p:cNvPr>
            <p:cNvPicPr>
              <a:picLocks noSelect="1"/>
            </p:cNvPicPr>
            <p:nvPr/>
          </p:nvPicPr>
          <p:blipFill>
            <a:blip r:embed="rId3">
              <a:extLst>
                <a:ext uri="{96DAC541-7B7A-43D3-8B79-37D633B846F1}">
                  <asvg:svgBlip xmlns:asvg="http://schemas.microsoft.com/office/drawing/2016/SVG/main" r:embed="rId4"/>
                </a:ext>
              </a:extLst>
            </a:blip>
            <a:stretch>
              <a:fillRect/>
            </a:stretch>
          </p:blipFill>
          <p:spPr>
            <a:xfrm>
              <a:off x="243599" y="6589895"/>
              <a:ext cx="366979" cy="219456"/>
            </a:xfrm>
            <a:prstGeom prst="rect">
              <a:avLst/>
            </a:prstGeom>
          </p:spPr>
        </p:pic>
        <p:sp>
          <p:nvSpPr>
            <p:cNvPr id="11" name="Copyright">
              <a:extLst>
                <a:ext uri="{FF2B5EF4-FFF2-40B4-BE49-F238E27FC236}">
                  <a16:creationId xmlns:a16="http://schemas.microsoft.com/office/drawing/2014/main" id="{BEF02208-F5B1-43EC-A46B-20F8F8FFD200}"/>
                </a:ext>
              </a:extLst>
            </p:cNvPr>
            <p:cNvSpPr txBox="1"/>
            <p:nvPr/>
          </p:nvSpPr>
          <p:spPr>
            <a:xfrm>
              <a:off x="6025174"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2023, Amazon Web Services, Inc. or its affiliates. All rights reserved.</a:t>
              </a:r>
            </a:p>
          </p:txBody>
        </p:sp>
      </p:grpSp>
      <p:sp>
        <p:nvSpPr>
          <p:cNvPr id="3" name="Slide Number">
            <a:extLst>
              <a:ext uri="{FF2B5EF4-FFF2-40B4-BE49-F238E27FC236}">
                <a16:creationId xmlns:a16="http://schemas.microsoft.com/office/drawing/2014/main" id="{72396DCE-1655-44FD-8989-3700320AFC04}"/>
              </a:ext>
            </a:extLst>
          </p:cNvPr>
          <p:cNvSpPr>
            <a:spLocks noGrp="1"/>
          </p:cNvSpPr>
          <p:nvPr>
            <p:ph type="sldNum" sz="quarter" idx="20"/>
          </p:nvPr>
        </p:nvSpPr>
        <p:spPr>
          <a:xfrm>
            <a:off x="11469389" y="6568410"/>
            <a:ext cx="484261" cy="265176"/>
          </a:xfrm>
        </p:spPr>
        <p:txBody>
          <a:bodyPr/>
          <a:lstStyle>
            <a:lvl1pPr>
              <a:defRPr sz="1100">
                <a:latin typeface="+mn-lt"/>
              </a:defRPr>
            </a:lvl1pPr>
          </a:lstStyle>
          <a:p>
            <a:fld id="{930176A1-BCF0-4712-97A6-6B495F55390B}" type="slidenum">
              <a:rPr lang="en-US" smtClean="0"/>
              <a:pPr/>
              <a:t>‹Nr.›</a:t>
            </a:fld>
            <a:endParaRPr lang="en-US"/>
          </a:p>
        </p:txBody>
      </p:sp>
      <p:sp>
        <p:nvSpPr>
          <p:cNvPr id="2" name="Title">
            <a:extLst>
              <a:ext uri="{FF2B5EF4-FFF2-40B4-BE49-F238E27FC236}">
                <a16:creationId xmlns:a16="http://schemas.microsoft.com/office/drawing/2014/main" id="{F2D32D74-0FC6-414A-96C5-2549942CD64E}"/>
              </a:ext>
            </a:extLst>
          </p:cNvPr>
          <p:cNvSpPr>
            <a:spLocks noGrp="1"/>
          </p:cNvSpPr>
          <p:nvPr>
            <p:ph type="ctrTitle" hasCustomPrompt="1"/>
          </p:nvPr>
        </p:nvSpPr>
        <p:spPr>
          <a:xfrm>
            <a:off x="243599" y="292099"/>
            <a:ext cx="3960976" cy="1866901"/>
          </a:xfrm>
        </p:spPr>
        <p:txBody>
          <a:bodyPr anchor="t"/>
          <a:lstStyle>
            <a:lvl1pPr algn="ctr">
              <a:lnSpc>
                <a:spcPct val="100000"/>
              </a:lnSpc>
              <a:defRPr sz="3600">
                <a:solidFill>
                  <a:schemeClr val="bg1"/>
                </a:solidFill>
                <a:latin typeface="Amazon Ember Heavy" panose="020B0803020204020204" pitchFamily="34" charset="0"/>
                <a:ea typeface="Amazon Ember Heavy" panose="020B0803020204020204" pitchFamily="34" charset="0"/>
                <a:cs typeface="Amazon Ember Heavy" panose="020B0803020204020204" pitchFamily="34" charset="0"/>
              </a:defRPr>
            </a:lvl1pPr>
          </a:lstStyle>
          <a:p>
            <a:r>
              <a:rPr lang="en-US" dirty="0"/>
              <a:t>Type title here</a:t>
            </a:r>
          </a:p>
        </p:txBody>
      </p:sp>
      <p:sp>
        <p:nvSpPr>
          <p:cNvPr id="7" name="Content">
            <a:extLst>
              <a:ext uri="{FF2B5EF4-FFF2-40B4-BE49-F238E27FC236}">
                <a16:creationId xmlns:a16="http://schemas.microsoft.com/office/drawing/2014/main" id="{E88E0D0B-F719-4929-9A45-08A3503393CA}"/>
              </a:ext>
            </a:extLst>
          </p:cNvPr>
          <p:cNvSpPr>
            <a:spLocks noGrp="1"/>
          </p:cNvSpPr>
          <p:nvPr>
            <p:ph type="body" idx="1" hasCustomPrompt="1"/>
          </p:nvPr>
        </p:nvSpPr>
        <p:spPr>
          <a:xfrm>
            <a:off x="4592635" y="292099"/>
            <a:ext cx="7356121" cy="6142651"/>
          </a:xfrm>
        </p:spPr>
        <p:txBody>
          <a:bodyPr>
            <a:noAutofit/>
          </a:bodyPr>
          <a:lstStyle>
            <a:lvl1pPr>
              <a:lnSpc>
                <a:spcPct val="100000"/>
              </a:lnSpc>
              <a:spcAft>
                <a:spcPts val="600"/>
              </a:spcAft>
              <a:defRPr sz="2800">
                <a:solidFill>
                  <a:schemeClr val="tx2"/>
                </a:solidFill>
              </a:defRPr>
            </a:lvl1pPr>
            <a:lvl2pPr marL="461963" indent="-228600">
              <a:lnSpc>
                <a:spcPct val="100000"/>
              </a:lnSpc>
              <a:spcAft>
                <a:spcPts val="600"/>
              </a:spcAft>
              <a:defRPr sz="2400">
                <a:solidFill>
                  <a:schemeClr val="tx2"/>
                </a:solidFill>
              </a:defRPr>
            </a:lvl2pPr>
            <a:lvl3pPr marL="684213" indent="-228600">
              <a:lnSpc>
                <a:spcPct val="100000"/>
              </a:lnSpc>
              <a:spcAft>
                <a:spcPts val="600"/>
              </a:spcAft>
              <a:defRPr sz="2000">
                <a:solidFill>
                  <a:schemeClr val="tx2"/>
                </a:solidFill>
              </a:defRPr>
            </a:lvl3pPr>
            <a:lvl4pPr marL="914400" indent="-228600">
              <a:lnSpc>
                <a:spcPct val="100000"/>
              </a:lnSpc>
              <a:spcAft>
                <a:spcPts val="600"/>
              </a:spcAft>
              <a:defRPr sz="1800">
                <a:solidFill>
                  <a:schemeClr val="tx2"/>
                </a:solidFill>
              </a:defRPr>
            </a:lvl4pPr>
            <a:lvl5pPr marL="1144588" indent="-228600">
              <a:lnSpc>
                <a:spcPct val="100000"/>
              </a:lnSpc>
              <a:spcAft>
                <a:spcPts val="600"/>
              </a:spcAft>
              <a:defRPr sz="18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Tree>
    <p:custDataLst>
      <p:tags r:id="rId1"/>
    </p:custDataLst>
    <p:extLst>
      <p:ext uri="{BB962C8B-B14F-4D97-AF65-F5344CB8AC3E}">
        <p14:creationId xmlns:p14="http://schemas.microsoft.com/office/powerpoint/2010/main" val="2918912821"/>
      </p:ext>
    </p:extLst>
  </p:cSld>
  <p:clrMapOvr>
    <a:masterClrMapping/>
  </p:clrMapOvr>
  <p:hf hdr="0" ftr="0" dt="0"/>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Title and 2 Content Columns">
    <p:bg>
      <p:bgPr>
        <a:solidFill>
          <a:schemeClr val="tx2"/>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2023, Amazon Web Services, Inc. or its affiliates. All rights reserved.</a:t>
            </a:r>
          </a:p>
        </p:txBody>
      </p:sp>
      <p:sp>
        <p:nvSpPr>
          <p:cNvPr id="3" name="Slide Number">
            <a:extLst>
              <a:ext uri="{FF2B5EF4-FFF2-40B4-BE49-F238E27FC236}">
                <a16:creationId xmlns:a16="http://schemas.microsoft.com/office/drawing/2014/main" id="{BEFA658F-CEEA-4659-B30B-B79DCDF1C713}"/>
              </a:ext>
            </a:extLst>
          </p:cNvPr>
          <p:cNvSpPr>
            <a:spLocks noGrp="1"/>
          </p:cNvSpPr>
          <p:nvPr>
            <p:ph type="sldNum" sz="quarter" idx="20"/>
          </p:nvPr>
        </p:nvSpPr>
        <p:spPr>
          <a:xfrm>
            <a:off x="11469389" y="6568410"/>
            <a:ext cx="484261" cy="265176"/>
          </a:xfrm>
        </p:spPr>
        <p:txBody>
          <a:bodyPr/>
          <a:lstStyle>
            <a:lvl1pPr>
              <a:defRPr sz="1100">
                <a:solidFill>
                  <a:schemeClr val="bg2"/>
                </a:solidFill>
                <a:latin typeface="+mn-lt"/>
              </a:defRPr>
            </a:lvl1pPr>
          </a:lstStyle>
          <a:p>
            <a:fld id="{930176A1-BCF0-4712-97A6-6B495F55390B}" type="slidenum">
              <a:rPr lang="en-US" smtClean="0"/>
              <a:pPr/>
              <a:t>‹Nr.›</a:t>
            </a:fld>
            <a:endParaRPr lang="en-US" dirty="0"/>
          </a:p>
        </p:txBody>
      </p:sp>
      <p:sp>
        <p:nvSpPr>
          <p:cNvPr id="2" name="Title">
            <a:extLst>
              <a:ext uri="{FF2B5EF4-FFF2-40B4-BE49-F238E27FC236}">
                <a16:creationId xmlns:a16="http://schemas.microsoft.com/office/drawing/2014/main" id="{5F8A0ED5-8D88-437F-965F-590C0BD195F1}"/>
              </a:ext>
            </a:extLst>
          </p:cNvPr>
          <p:cNvSpPr>
            <a:spLocks noGrp="1"/>
          </p:cNvSpPr>
          <p:nvPr>
            <p:ph type="title" hasCustomPrompt="1"/>
          </p:nvPr>
        </p:nvSpPr>
        <p:spPr>
          <a:xfrm>
            <a:off x="365760" y="301752"/>
            <a:ext cx="11569209" cy="731318"/>
          </a:xfrm>
        </p:spPr>
        <p:txBody>
          <a:bodyPr/>
          <a:lstStyle>
            <a:lvl1pPr>
              <a:defRPr/>
            </a:lvl1pPr>
          </a:lstStyle>
          <a:p>
            <a:r>
              <a:rPr lang="en-US" dirty="0"/>
              <a:t>Title and 2 content columns</a:t>
            </a:r>
          </a:p>
        </p:txBody>
      </p:sp>
      <p:sp>
        <p:nvSpPr>
          <p:cNvPr id="7" name="Content Left">
            <a:extLst>
              <a:ext uri="{FF2B5EF4-FFF2-40B4-BE49-F238E27FC236}">
                <a16:creationId xmlns:a16="http://schemas.microsoft.com/office/drawing/2014/main" id="{8A73B5A2-5001-4FA4-B113-0F6124F1F6A0}"/>
              </a:ext>
            </a:extLst>
          </p:cNvPr>
          <p:cNvSpPr>
            <a:spLocks noGrp="1"/>
          </p:cNvSpPr>
          <p:nvPr>
            <p:ph type="body" idx="1" hasCustomPrompt="1"/>
          </p:nvPr>
        </p:nvSpPr>
        <p:spPr>
          <a:xfrm>
            <a:off x="365760" y="1143000"/>
            <a:ext cx="5669280" cy="5291750"/>
          </a:xfrm>
        </p:spPr>
        <p:txBody>
          <a:bodyPr>
            <a:noAutofit/>
          </a:bodyPr>
          <a:lstStyle>
            <a:lvl1pPr>
              <a:lnSpc>
                <a:spcPct val="100000"/>
              </a:lnSpc>
              <a:spcAft>
                <a:spcPts val="600"/>
              </a:spcAft>
              <a:defRPr sz="2800">
                <a:solidFill>
                  <a:schemeClr val="bg2"/>
                </a:solidFill>
              </a:defRPr>
            </a:lvl1pPr>
            <a:lvl2pPr marL="461963" indent="-228600">
              <a:lnSpc>
                <a:spcPct val="100000"/>
              </a:lnSpc>
              <a:spcAft>
                <a:spcPts val="600"/>
              </a:spcAft>
              <a:defRPr sz="2400">
                <a:solidFill>
                  <a:schemeClr val="bg2"/>
                </a:solidFill>
              </a:defRPr>
            </a:lvl2pPr>
            <a:lvl3pPr marL="684213" indent="-228600">
              <a:lnSpc>
                <a:spcPct val="100000"/>
              </a:lnSpc>
              <a:spcAft>
                <a:spcPts val="600"/>
              </a:spcAft>
              <a:defRPr sz="2000">
                <a:solidFill>
                  <a:schemeClr val="bg2"/>
                </a:solidFill>
              </a:defRPr>
            </a:lvl3pPr>
            <a:lvl4pPr marL="914400" indent="-228600">
              <a:lnSpc>
                <a:spcPct val="100000"/>
              </a:lnSpc>
              <a:spcAft>
                <a:spcPts val="600"/>
              </a:spcAft>
              <a:defRPr sz="1800">
                <a:solidFill>
                  <a:schemeClr val="bg2"/>
                </a:solidFill>
              </a:defRPr>
            </a:lvl4pPr>
            <a:lvl5pPr marL="1144588" indent="-228600">
              <a:lnSpc>
                <a:spcPct val="100000"/>
              </a:lnSpc>
              <a:spcAft>
                <a:spcPts val="600"/>
              </a:spcAft>
              <a:defRPr sz="1800">
                <a:solidFill>
                  <a:schemeClr val="bg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8" name="Content Right">
            <a:extLst>
              <a:ext uri="{FF2B5EF4-FFF2-40B4-BE49-F238E27FC236}">
                <a16:creationId xmlns:a16="http://schemas.microsoft.com/office/drawing/2014/main" id="{951E617C-D9F7-4098-883E-6A048DBCF862}"/>
              </a:ext>
            </a:extLst>
          </p:cNvPr>
          <p:cNvSpPr>
            <a:spLocks noGrp="1"/>
          </p:cNvSpPr>
          <p:nvPr>
            <p:ph type="body" idx="2" hasCustomPrompt="1"/>
          </p:nvPr>
        </p:nvSpPr>
        <p:spPr>
          <a:xfrm>
            <a:off x="6265689" y="1143000"/>
            <a:ext cx="5669280" cy="5291750"/>
          </a:xfrm>
        </p:spPr>
        <p:txBody>
          <a:bodyPr>
            <a:noAutofit/>
          </a:bodyPr>
          <a:lstStyle>
            <a:lvl1pPr>
              <a:lnSpc>
                <a:spcPct val="100000"/>
              </a:lnSpc>
              <a:spcAft>
                <a:spcPts val="600"/>
              </a:spcAft>
              <a:defRPr sz="2800">
                <a:solidFill>
                  <a:schemeClr val="bg2"/>
                </a:solidFill>
              </a:defRPr>
            </a:lvl1pPr>
            <a:lvl2pPr marL="461963" indent="-228600">
              <a:lnSpc>
                <a:spcPct val="100000"/>
              </a:lnSpc>
              <a:spcAft>
                <a:spcPts val="600"/>
              </a:spcAft>
              <a:defRPr sz="2400">
                <a:solidFill>
                  <a:schemeClr val="bg2"/>
                </a:solidFill>
              </a:defRPr>
            </a:lvl2pPr>
            <a:lvl3pPr marL="684213" indent="-228600">
              <a:lnSpc>
                <a:spcPct val="100000"/>
              </a:lnSpc>
              <a:spcAft>
                <a:spcPts val="600"/>
              </a:spcAft>
              <a:defRPr sz="2000">
                <a:solidFill>
                  <a:schemeClr val="bg2"/>
                </a:solidFill>
              </a:defRPr>
            </a:lvl3pPr>
            <a:lvl4pPr marL="914400" indent="-228600">
              <a:lnSpc>
                <a:spcPct val="100000"/>
              </a:lnSpc>
              <a:spcAft>
                <a:spcPts val="600"/>
              </a:spcAft>
              <a:defRPr sz="1800">
                <a:solidFill>
                  <a:schemeClr val="bg2"/>
                </a:solidFill>
              </a:defRPr>
            </a:lvl4pPr>
            <a:lvl5pPr marL="1144588" indent="-228600">
              <a:lnSpc>
                <a:spcPct val="100000"/>
              </a:lnSpc>
              <a:spcAft>
                <a:spcPts val="600"/>
              </a:spcAft>
              <a:defRPr sz="1800">
                <a:solidFill>
                  <a:schemeClr val="bg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9" name="Title Border">
            <a:extLst>
              <a:ext uri="{FF2B5EF4-FFF2-40B4-BE49-F238E27FC236}">
                <a16:creationId xmlns:a16="http://schemas.microsoft.com/office/drawing/2014/main" id="{30E2FEDB-7122-4CE9-A695-390387894502}"/>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1081565150"/>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Title and 2 Code Columns">
    <p:bg>
      <p:bgPr>
        <a:solidFill>
          <a:schemeClr val="tx2"/>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2023, Amazon Web Services, Inc. or its affiliates. All rights reserved.</a:t>
            </a:r>
          </a:p>
        </p:txBody>
      </p:sp>
      <p:sp>
        <p:nvSpPr>
          <p:cNvPr id="3" name="Slide Number">
            <a:extLst>
              <a:ext uri="{FF2B5EF4-FFF2-40B4-BE49-F238E27FC236}">
                <a16:creationId xmlns:a16="http://schemas.microsoft.com/office/drawing/2014/main" id="{BEFA658F-CEEA-4659-B30B-B79DCDF1C713}"/>
              </a:ext>
            </a:extLst>
          </p:cNvPr>
          <p:cNvSpPr>
            <a:spLocks noGrp="1"/>
          </p:cNvSpPr>
          <p:nvPr>
            <p:ph type="sldNum" sz="quarter" idx="20"/>
          </p:nvPr>
        </p:nvSpPr>
        <p:spPr>
          <a:xfrm>
            <a:off x="11469389" y="6568410"/>
            <a:ext cx="484261" cy="265176"/>
          </a:xfrm>
        </p:spPr>
        <p:txBody>
          <a:bodyPr/>
          <a:lstStyle>
            <a:lvl1pPr>
              <a:defRPr sz="1100">
                <a:solidFill>
                  <a:schemeClr val="bg2"/>
                </a:solidFill>
                <a:latin typeface="+mn-lt"/>
              </a:defRPr>
            </a:lvl1pPr>
          </a:lstStyle>
          <a:p>
            <a:fld id="{930176A1-BCF0-4712-97A6-6B495F55390B}" type="slidenum">
              <a:rPr lang="en-US" smtClean="0"/>
              <a:pPr/>
              <a:t>‹Nr.›</a:t>
            </a:fld>
            <a:endParaRPr lang="en-US" dirty="0"/>
          </a:p>
        </p:txBody>
      </p:sp>
      <p:sp>
        <p:nvSpPr>
          <p:cNvPr id="2" name="Title">
            <a:extLst>
              <a:ext uri="{FF2B5EF4-FFF2-40B4-BE49-F238E27FC236}">
                <a16:creationId xmlns:a16="http://schemas.microsoft.com/office/drawing/2014/main" id="{5F8A0ED5-8D88-437F-965F-590C0BD195F1}"/>
              </a:ext>
            </a:extLst>
          </p:cNvPr>
          <p:cNvSpPr>
            <a:spLocks noGrp="1"/>
          </p:cNvSpPr>
          <p:nvPr>
            <p:ph type="title" hasCustomPrompt="1"/>
          </p:nvPr>
        </p:nvSpPr>
        <p:spPr>
          <a:xfrm>
            <a:off x="365760" y="301752"/>
            <a:ext cx="11569209" cy="731318"/>
          </a:xfrm>
        </p:spPr>
        <p:txBody>
          <a:bodyPr/>
          <a:lstStyle>
            <a:lvl1pPr>
              <a:defRPr/>
            </a:lvl1pPr>
          </a:lstStyle>
          <a:p>
            <a:r>
              <a:rPr lang="en-US" dirty="0"/>
              <a:t>Title and 2 code columns</a:t>
            </a:r>
          </a:p>
        </p:txBody>
      </p:sp>
      <p:sp>
        <p:nvSpPr>
          <p:cNvPr id="7" name="Code Left">
            <a:extLst>
              <a:ext uri="{FF2B5EF4-FFF2-40B4-BE49-F238E27FC236}">
                <a16:creationId xmlns:a16="http://schemas.microsoft.com/office/drawing/2014/main" id="{D77EFECE-400E-4BAA-A766-7DD8A1117BBC}"/>
              </a:ext>
            </a:extLst>
          </p:cNvPr>
          <p:cNvSpPr>
            <a:spLocks noGrp="1"/>
          </p:cNvSpPr>
          <p:nvPr>
            <p:ph type="body" idx="1" hasCustomPrompt="1"/>
          </p:nvPr>
        </p:nvSpPr>
        <p:spPr>
          <a:xfrm>
            <a:off x="365760" y="1143000"/>
            <a:ext cx="5669280" cy="5291750"/>
          </a:xfrm>
        </p:spPr>
        <p:txBody>
          <a:bodyPr>
            <a:noAutofit/>
          </a:bodyPr>
          <a:lstStyle>
            <a:lvl1pPr marL="0" indent="0">
              <a:spcBef>
                <a:spcPts val="0"/>
              </a:spcBef>
              <a:buNone/>
              <a:defRPr sz="1800">
                <a:latin typeface="Lucida Console" panose="020B0609040504020204" pitchFamily="49" charset="0"/>
              </a:defRPr>
            </a:lvl1pPr>
          </a:lstStyle>
          <a:p>
            <a:pPr lvl="0"/>
            <a:r>
              <a:rPr lang="en-US" dirty="0"/>
              <a:t>; Syntax Test file for 68k Assembly code</a:t>
            </a:r>
          </a:p>
          <a:p>
            <a:pPr lvl="0"/>
            <a:r>
              <a:rPr lang="en-US" dirty="0"/>
              <a:t>; Some comments about this file</a:t>
            </a:r>
          </a:p>
          <a:p>
            <a:pPr lvl="0"/>
            <a:r>
              <a:rPr lang="en-US" dirty="0"/>
              <a:t>.D0 00000000</a:t>
            </a:r>
          </a:p>
          <a:p>
            <a:pPr lvl="0"/>
            <a:r>
              <a:rPr lang="en-US" dirty="0"/>
              <a:t>MS 2100 00000002</a:t>
            </a:r>
          </a:p>
          <a:p>
            <a:pPr lvl="0"/>
            <a:r>
              <a:rPr lang="en-US" dirty="0"/>
              <a:t>MM 2000;DI</a:t>
            </a:r>
          </a:p>
          <a:p>
            <a:pPr lvl="0"/>
            <a:r>
              <a:rPr lang="en-US" dirty="0"/>
              <a:t>LEA.L $002100,A1</a:t>
            </a:r>
          </a:p>
          <a:p>
            <a:pPr lvl="0"/>
            <a:r>
              <a:rPr lang="en-US" dirty="0"/>
              <a:t>MOVE.L #2,-(A1)</a:t>
            </a:r>
          </a:p>
          <a:p>
            <a:pPr lvl="0"/>
            <a:r>
              <a:rPr lang="en-US" dirty="0"/>
              <a:t>BSR $00002050</a:t>
            </a:r>
          </a:p>
          <a:p>
            <a:pPr lvl="0"/>
            <a:r>
              <a:rPr lang="en-US" dirty="0"/>
              <a:t>MM 2050;DI</a:t>
            </a:r>
          </a:p>
          <a:p>
            <a:pPr lvl="0"/>
            <a:r>
              <a:rPr lang="en-US" dirty="0"/>
              <a:t>MOVE.L (A1)+,D1</a:t>
            </a:r>
          </a:p>
          <a:p>
            <a:pPr lvl="0"/>
            <a:r>
              <a:rPr lang="en-US" dirty="0"/>
              <a:t>MOVE.L (A1),D2</a:t>
            </a:r>
          </a:p>
          <a:p>
            <a:pPr lvl="0"/>
            <a:r>
              <a:rPr lang="en-US" dirty="0"/>
              <a:t>ADD.L D1,D2</a:t>
            </a:r>
          </a:p>
          <a:p>
            <a:pPr lvl="0"/>
            <a:r>
              <a:rPr lang="en-US" dirty="0"/>
              <a:t>MOVE.L D2,D0</a:t>
            </a:r>
          </a:p>
          <a:p>
            <a:pPr lvl="0"/>
            <a:r>
              <a:rPr lang="en-US" dirty="0"/>
              <a:t>RTS</a:t>
            </a:r>
          </a:p>
        </p:txBody>
      </p:sp>
      <p:sp>
        <p:nvSpPr>
          <p:cNvPr id="8" name="Code Right">
            <a:extLst>
              <a:ext uri="{FF2B5EF4-FFF2-40B4-BE49-F238E27FC236}">
                <a16:creationId xmlns:a16="http://schemas.microsoft.com/office/drawing/2014/main" id="{E8572E41-DF36-40C1-9453-10D94D9775B7}"/>
              </a:ext>
            </a:extLst>
          </p:cNvPr>
          <p:cNvSpPr>
            <a:spLocks noGrp="1"/>
          </p:cNvSpPr>
          <p:nvPr>
            <p:ph type="body" idx="2" hasCustomPrompt="1"/>
          </p:nvPr>
        </p:nvSpPr>
        <p:spPr>
          <a:xfrm>
            <a:off x="6265689" y="1143000"/>
            <a:ext cx="5669280" cy="5291750"/>
          </a:xfrm>
        </p:spPr>
        <p:txBody>
          <a:bodyPr>
            <a:noAutofit/>
          </a:bodyPr>
          <a:lstStyle>
            <a:lvl1pPr marL="0" indent="0">
              <a:spcBef>
                <a:spcPts val="0"/>
              </a:spcBef>
              <a:buNone/>
              <a:defRPr sz="1800">
                <a:latin typeface="Lucida Console" panose="020B0609040504020204" pitchFamily="49" charset="0"/>
              </a:defRPr>
            </a:lvl1pPr>
          </a:lstStyle>
          <a:p>
            <a:pPr lvl="0"/>
            <a:r>
              <a:rPr lang="en-US" dirty="0"/>
              <a:t>; Syntax Test file for 68k Assembly code</a:t>
            </a:r>
          </a:p>
          <a:p>
            <a:pPr lvl="0"/>
            <a:r>
              <a:rPr lang="en-US" dirty="0"/>
              <a:t>; Some comments about this file</a:t>
            </a:r>
          </a:p>
          <a:p>
            <a:pPr lvl="0"/>
            <a:r>
              <a:rPr lang="en-US" dirty="0"/>
              <a:t>.D0 00000000</a:t>
            </a:r>
          </a:p>
          <a:p>
            <a:pPr lvl="0"/>
            <a:r>
              <a:rPr lang="en-US" dirty="0"/>
              <a:t>MS 2100 00000002</a:t>
            </a:r>
          </a:p>
          <a:p>
            <a:pPr lvl="0"/>
            <a:r>
              <a:rPr lang="en-US" dirty="0"/>
              <a:t>MM 2000;DI</a:t>
            </a:r>
          </a:p>
          <a:p>
            <a:pPr lvl="0"/>
            <a:r>
              <a:rPr lang="en-US" dirty="0"/>
              <a:t>LEA.L $002100,A1</a:t>
            </a:r>
          </a:p>
          <a:p>
            <a:pPr lvl="0"/>
            <a:r>
              <a:rPr lang="en-US" dirty="0"/>
              <a:t>MOVE.L #2,-(A1)</a:t>
            </a:r>
          </a:p>
          <a:p>
            <a:pPr lvl="0"/>
            <a:r>
              <a:rPr lang="en-US" dirty="0"/>
              <a:t>BSR $00002050</a:t>
            </a:r>
          </a:p>
          <a:p>
            <a:pPr lvl="0"/>
            <a:r>
              <a:rPr lang="en-US" dirty="0"/>
              <a:t>MM 2050;DI</a:t>
            </a:r>
          </a:p>
          <a:p>
            <a:pPr lvl="0"/>
            <a:r>
              <a:rPr lang="en-US" dirty="0"/>
              <a:t>MOVE.L (A1)+,D1</a:t>
            </a:r>
          </a:p>
          <a:p>
            <a:pPr lvl="0"/>
            <a:r>
              <a:rPr lang="en-US" dirty="0"/>
              <a:t>MOVE.L (A1),D2</a:t>
            </a:r>
          </a:p>
          <a:p>
            <a:pPr lvl="0"/>
            <a:r>
              <a:rPr lang="en-US" dirty="0"/>
              <a:t>ADD.L D1,D2</a:t>
            </a:r>
          </a:p>
          <a:p>
            <a:pPr lvl="0"/>
            <a:r>
              <a:rPr lang="en-US" dirty="0"/>
              <a:t>MOVE.L D2,D0</a:t>
            </a:r>
          </a:p>
          <a:p>
            <a:pPr lvl="0"/>
            <a:r>
              <a:rPr lang="en-US" dirty="0"/>
              <a:t>RTS</a:t>
            </a:r>
          </a:p>
        </p:txBody>
      </p:sp>
      <p:sp>
        <p:nvSpPr>
          <p:cNvPr id="19" name="Title Border">
            <a:extLst>
              <a:ext uri="{FF2B5EF4-FFF2-40B4-BE49-F238E27FC236}">
                <a16:creationId xmlns:a16="http://schemas.microsoft.com/office/drawing/2014/main" id="{839B152F-AE78-42AF-B8FB-09C753D41393}"/>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2055291475"/>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Title, 1 Header, and 2 Text Columns">
    <p:bg>
      <p:bgPr>
        <a:solidFill>
          <a:schemeClr val="tx2"/>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2023, Amazon Web Services, Inc. or its affiliates. All rights reserved.</a:t>
            </a:r>
          </a:p>
        </p:txBody>
      </p:sp>
      <p:sp>
        <p:nvSpPr>
          <p:cNvPr id="5"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bg2"/>
                </a:solidFill>
                <a:latin typeface="+mn-lt"/>
              </a:defRPr>
            </a:lvl1pPr>
          </a:lstStyle>
          <a:p>
            <a:fld id="{930176A1-BCF0-4712-97A6-6B495F55390B}" type="slidenum">
              <a:rPr lang="en-US" smtClean="0"/>
              <a:pPr/>
              <a:t>‹Nr.›</a:t>
            </a:fld>
            <a:endParaRPr lang="en-US" dirty="0"/>
          </a:p>
        </p:txBody>
      </p:sp>
      <p:sp>
        <p:nvSpPr>
          <p:cNvPr id="2" name="Title">
            <a:extLst>
              <a:ext uri="{FF2B5EF4-FFF2-40B4-BE49-F238E27FC236}">
                <a16:creationId xmlns:a16="http://schemas.microsoft.com/office/drawing/2014/main" id="{75DBD6AA-5E11-44A8-900B-2519518B0622}"/>
              </a:ext>
            </a:extLst>
          </p:cNvPr>
          <p:cNvSpPr>
            <a:spLocks noGrp="1"/>
          </p:cNvSpPr>
          <p:nvPr>
            <p:ph type="title" hasCustomPrompt="1"/>
          </p:nvPr>
        </p:nvSpPr>
        <p:spPr>
          <a:xfrm>
            <a:off x="365760" y="301752"/>
            <a:ext cx="11569209" cy="731318"/>
          </a:xfrm>
        </p:spPr>
        <p:txBody>
          <a:bodyPr/>
          <a:lstStyle>
            <a:lvl1pPr>
              <a:lnSpc>
                <a:spcPct val="100000"/>
              </a:lnSpc>
              <a:defRPr/>
            </a:lvl1pPr>
          </a:lstStyle>
          <a:p>
            <a:r>
              <a:rPr lang="en-US" dirty="0"/>
              <a:t>Title and 1 header and 2 text columns</a:t>
            </a:r>
          </a:p>
        </p:txBody>
      </p:sp>
      <p:sp>
        <p:nvSpPr>
          <p:cNvPr id="3" name="Content Header Left">
            <a:extLst>
              <a:ext uri="{FF2B5EF4-FFF2-40B4-BE49-F238E27FC236}">
                <a16:creationId xmlns:a16="http://schemas.microsoft.com/office/drawing/2014/main" id="{CEBB69C5-28A4-4F99-A9FE-572F9D53CF4E}"/>
              </a:ext>
            </a:extLst>
          </p:cNvPr>
          <p:cNvSpPr>
            <a:spLocks noGrp="1"/>
          </p:cNvSpPr>
          <p:nvPr>
            <p:ph type="subTitle" idx="3" hasCustomPrompt="1"/>
          </p:nvPr>
        </p:nvSpPr>
        <p:spPr>
          <a:xfrm>
            <a:off x="365760" y="1051560"/>
            <a:ext cx="11569208"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7" name="Content Left">
            <a:extLst>
              <a:ext uri="{FF2B5EF4-FFF2-40B4-BE49-F238E27FC236}">
                <a16:creationId xmlns:a16="http://schemas.microsoft.com/office/drawing/2014/main" id="{5ACBD598-6775-4223-B2AB-B169A112E3FF}"/>
              </a:ext>
            </a:extLst>
          </p:cNvPr>
          <p:cNvSpPr>
            <a:spLocks noGrp="1"/>
          </p:cNvSpPr>
          <p:nvPr>
            <p:ph type="body" idx="1" hasCustomPrompt="1"/>
          </p:nvPr>
        </p:nvSpPr>
        <p:spPr>
          <a:xfrm>
            <a:off x="365760" y="1591056"/>
            <a:ext cx="5669280" cy="4843688"/>
          </a:xfrm>
        </p:spPr>
        <p:txBody>
          <a:bodyPr>
            <a:noAutofit/>
          </a:bodyPr>
          <a:lstStyle>
            <a:lvl1pPr>
              <a:lnSpc>
                <a:spcPct val="100000"/>
              </a:lnSpc>
              <a:spcAft>
                <a:spcPts val="600"/>
              </a:spcAft>
              <a:defRPr sz="2800">
                <a:solidFill>
                  <a:schemeClr val="bg2"/>
                </a:solidFill>
              </a:defRPr>
            </a:lvl1pPr>
            <a:lvl2pPr marL="461963" indent="-228600">
              <a:lnSpc>
                <a:spcPct val="100000"/>
              </a:lnSpc>
              <a:spcAft>
                <a:spcPts val="600"/>
              </a:spcAft>
              <a:defRPr sz="2400">
                <a:solidFill>
                  <a:schemeClr val="bg2"/>
                </a:solidFill>
              </a:defRPr>
            </a:lvl2pPr>
            <a:lvl3pPr marL="684213" indent="-228600">
              <a:lnSpc>
                <a:spcPct val="100000"/>
              </a:lnSpc>
              <a:spcAft>
                <a:spcPts val="600"/>
              </a:spcAft>
              <a:defRPr sz="2000">
                <a:solidFill>
                  <a:schemeClr val="bg2"/>
                </a:solidFill>
              </a:defRPr>
            </a:lvl3pPr>
            <a:lvl4pPr marL="914400" indent="-228600">
              <a:lnSpc>
                <a:spcPct val="100000"/>
              </a:lnSpc>
              <a:spcAft>
                <a:spcPts val="600"/>
              </a:spcAft>
              <a:defRPr sz="1800">
                <a:solidFill>
                  <a:schemeClr val="bg2"/>
                </a:solidFill>
              </a:defRPr>
            </a:lvl4pPr>
            <a:lvl5pPr marL="1144588" indent="-228600">
              <a:lnSpc>
                <a:spcPct val="100000"/>
              </a:lnSpc>
              <a:spcAft>
                <a:spcPts val="600"/>
              </a:spcAft>
              <a:defRPr sz="1800">
                <a:solidFill>
                  <a:schemeClr val="bg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8" name="Content Right">
            <a:extLst>
              <a:ext uri="{FF2B5EF4-FFF2-40B4-BE49-F238E27FC236}">
                <a16:creationId xmlns:a16="http://schemas.microsoft.com/office/drawing/2014/main" id="{7F5B85B9-BABC-44F6-B2AE-99F02670D702}"/>
              </a:ext>
            </a:extLst>
          </p:cNvPr>
          <p:cNvSpPr>
            <a:spLocks noGrp="1"/>
          </p:cNvSpPr>
          <p:nvPr>
            <p:ph type="body" idx="2" hasCustomPrompt="1"/>
          </p:nvPr>
        </p:nvSpPr>
        <p:spPr>
          <a:xfrm>
            <a:off x="6197321" y="1591056"/>
            <a:ext cx="5669280" cy="4843688"/>
          </a:xfrm>
        </p:spPr>
        <p:txBody>
          <a:bodyPr>
            <a:noAutofit/>
          </a:bodyPr>
          <a:lstStyle>
            <a:lvl1pPr>
              <a:lnSpc>
                <a:spcPct val="100000"/>
              </a:lnSpc>
              <a:spcAft>
                <a:spcPts val="600"/>
              </a:spcAft>
              <a:defRPr sz="2800">
                <a:solidFill>
                  <a:schemeClr val="bg2"/>
                </a:solidFill>
              </a:defRPr>
            </a:lvl1pPr>
            <a:lvl2pPr marL="461963" indent="-228600">
              <a:lnSpc>
                <a:spcPct val="100000"/>
              </a:lnSpc>
              <a:spcAft>
                <a:spcPts val="600"/>
              </a:spcAft>
              <a:defRPr sz="2400">
                <a:solidFill>
                  <a:schemeClr val="bg2"/>
                </a:solidFill>
              </a:defRPr>
            </a:lvl2pPr>
            <a:lvl3pPr marL="684213" indent="-228600">
              <a:lnSpc>
                <a:spcPct val="100000"/>
              </a:lnSpc>
              <a:spcAft>
                <a:spcPts val="600"/>
              </a:spcAft>
              <a:defRPr sz="2000">
                <a:solidFill>
                  <a:schemeClr val="bg2"/>
                </a:solidFill>
              </a:defRPr>
            </a:lvl3pPr>
            <a:lvl4pPr marL="914400" indent="-228600">
              <a:lnSpc>
                <a:spcPct val="100000"/>
              </a:lnSpc>
              <a:spcAft>
                <a:spcPts val="600"/>
              </a:spcAft>
              <a:defRPr sz="1800">
                <a:solidFill>
                  <a:schemeClr val="bg2"/>
                </a:solidFill>
              </a:defRPr>
            </a:lvl4pPr>
            <a:lvl5pPr marL="1144588" indent="-228600">
              <a:lnSpc>
                <a:spcPct val="100000"/>
              </a:lnSpc>
              <a:spcAft>
                <a:spcPts val="600"/>
              </a:spcAft>
              <a:defRPr sz="1800">
                <a:solidFill>
                  <a:schemeClr val="bg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Tree>
    <p:custDataLst>
      <p:tags r:id="rId1"/>
    </p:custDataLst>
    <p:extLst>
      <p:ext uri="{BB962C8B-B14F-4D97-AF65-F5344CB8AC3E}">
        <p14:creationId xmlns:p14="http://schemas.microsoft.com/office/powerpoint/2010/main" val="1701364309"/>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Title, 2 Headers, and 2 Text Columns">
    <p:bg>
      <p:bgPr>
        <a:solidFill>
          <a:schemeClr val="tx2"/>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2023, Amazon Web Services, Inc. or its affiliates. All rights reserved.</a:t>
            </a:r>
          </a:p>
        </p:txBody>
      </p:sp>
      <p:sp>
        <p:nvSpPr>
          <p:cNvPr id="5"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bg2"/>
                </a:solidFill>
                <a:latin typeface="+mn-lt"/>
              </a:defRPr>
            </a:lvl1pPr>
          </a:lstStyle>
          <a:p>
            <a:fld id="{930176A1-BCF0-4712-97A6-6B495F55390B}" type="slidenum">
              <a:rPr lang="en-US" smtClean="0"/>
              <a:pPr/>
              <a:t>‹Nr.›</a:t>
            </a:fld>
            <a:endParaRPr lang="en-US" dirty="0"/>
          </a:p>
        </p:txBody>
      </p:sp>
      <p:sp>
        <p:nvSpPr>
          <p:cNvPr id="2" name="Title">
            <a:extLst>
              <a:ext uri="{FF2B5EF4-FFF2-40B4-BE49-F238E27FC236}">
                <a16:creationId xmlns:a16="http://schemas.microsoft.com/office/drawing/2014/main" id="{75DBD6AA-5E11-44A8-900B-2519518B0622}"/>
              </a:ext>
            </a:extLst>
          </p:cNvPr>
          <p:cNvSpPr>
            <a:spLocks noGrp="1"/>
          </p:cNvSpPr>
          <p:nvPr>
            <p:ph type="title" hasCustomPrompt="1"/>
          </p:nvPr>
        </p:nvSpPr>
        <p:spPr>
          <a:xfrm>
            <a:off x="365760" y="301752"/>
            <a:ext cx="11569209" cy="731318"/>
          </a:xfrm>
        </p:spPr>
        <p:txBody>
          <a:bodyPr/>
          <a:lstStyle>
            <a:lvl1pPr>
              <a:lnSpc>
                <a:spcPct val="100000"/>
              </a:lnSpc>
              <a:defRPr/>
            </a:lvl1pPr>
          </a:lstStyle>
          <a:p>
            <a:r>
              <a:rPr lang="en-US" dirty="0"/>
              <a:t>Title and 2 header and text columns</a:t>
            </a:r>
          </a:p>
        </p:txBody>
      </p:sp>
      <p:sp>
        <p:nvSpPr>
          <p:cNvPr id="3" name="Content Header Left">
            <a:extLst>
              <a:ext uri="{FF2B5EF4-FFF2-40B4-BE49-F238E27FC236}">
                <a16:creationId xmlns:a16="http://schemas.microsoft.com/office/drawing/2014/main" id="{CEBB69C5-28A4-4F99-A9FE-572F9D53CF4E}"/>
              </a:ext>
            </a:extLst>
          </p:cNvPr>
          <p:cNvSpPr>
            <a:spLocks noGrp="1"/>
          </p:cNvSpPr>
          <p:nvPr>
            <p:ph type="subTitle" idx="3" hasCustomPrompt="1"/>
          </p:nvPr>
        </p:nvSpPr>
        <p:spPr>
          <a:xfrm>
            <a:off x="365760" y="1051560"/>
            <a:ext cx="566928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tx2"/>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7" name="Content Left">
            <a:extLst>
              <a:ext uri="{FF2B5EF4-FFF2-40B4-BE49-F238E27FC236}">
                <a16:creationId xmlns:a16="http://schemas.microsoft.com/office/drawing/2014/main" id="{5ACBD598-6775-4223-B2AB-B169A112E3FF}"/>
              </a:ext>
            </a:extLst>
          </p:cNvPr>
          <p:cNvSpPr>
            <a:spLocks noGrp="1"/>
          </p:cNvSpPr>
          <p:nvPr>
            <p:ph type="body" idx="1" hasCustomPrompt="1"/>
          </p:nvPr>
        </p:nvSpPr>
        <p:spPr>
          <a:xfrm>
            <a:off x="365760" y="1591056"/>
            <a:ext cx="5669280" cy="4843688"/>
          </a:xfrm>
        </p:spPr>
        <p:txBody>
          <a:bodyPr>
            <a:noAutofit/>
          </a:bodyPr>
          <a:lstStyle>
            <a:lvl1pPr>
              <a:lnSpc>
                <a:spcPct val="100000"/>
              </a:lnSpc>
              <a:spcAft>
                <a:spcPts val="600"/>
              </a:spcAft>
              <a:defRPr sz="2800">
                <a:solidFill>
                  <a:schemeClr val="bg2"/>
                </a:solidFill>
              </a:defRPr>
            </a:lvl1pPr>
            <a:lvl2pPr marL="461963" indent="-228600">
              <a:lnSpc>
                <a:spcPct val="100000"/>
              </a:lnSpc>
              <a:spcAft>
                <a:spcPts val="600"/>
              </a:spcAft>
              <a:defRPr sz="2400">
                <a:solidFill>
                  <a:schemeClr val="bg2"/>
                </a:solidFill>
              </a:defRPr>
            </a:lvl2pPr>
            <a:lvl3pPr marL="684213" indent="-228600">
              <a:lnSpc>
                <a:spcPct val="100000"/>
              </a:lnSpc>
              <a:spcAft>
                <a:spcPts val="600"/>
              </a:spcAft>
              <a:defRPr sz="2000">
                <a:solidFill>
                  <a:schemeClr val="bg2"/>
                </a:solidFill>
              </a:defRPr>
            </a:lvl3pPr>
            <a:lvl4pPr marL="914400" indent="-228600">
              <a:lnSpc>
                <a:spcPct val="100000"/>
              </a:lnSpc>
              <a:spcAft>
                <a:spcPts val="600"/>
              </a:spcAft>
              <a:defRPr sz="1800">
                <a:solidFill>
                  <a:schemeClr val="bg2"/>
                </a:solidFill>
              </a:defRPr>
            </a:lvl4pPr>
            <a:lvl5pPr marL="1144588" indent="-228600">
              <a:lnSpc>
                <a:spcPct val="100000"/>
              </a:lnSpc>
              <a:spcAft>
                <a:spcPts val="600"/>
              </a:spcAft>
              <a:defRPr sz="1800">
                <a:solidFill>
                  <a:schemeClr val="bg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4" name="Content Header Right">
            <a:extLst>
              <a:ext uri="{FF2B5EF4-FFF2-40B4-BE49-F238E27FC236}">
                <a16:creationId xmlns:a16="http://schemas.microsoft.com/office/drawing/2014/main" id="{04C41CFA-9BF9-474A-89A9-E22790A538E2}"/>
              </a:ext>
            </a:extLst>
          </p:cNvPr>
          <p:cNvSpPr>
            <a:spLocks noGrp="1"/>
          </p:cNvSpPr>
          <p:nvPr>
            <p:ph type="subTitle" idx="4" hasCustomPrompt="1"/>
          </p:nvPr>
        </p:nvSpPr>
        <p:spPr>
          <a:xfrm>
            <a:off x="6197321" y="1051560"/>
            <a:ext cx="566928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tx2"/>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8" name="Content Right">
            <a:extLst>
              <a:ext uri="{FF2B5EF4-FFF2-40B4-BE49-F238E27FC236}">
                <a16:creationId xmlns:a16="http://schemas.microsoft.com/office/drawing/2014/main" id="{7F5B85B9-BABC-44F6-B2AE-99F02670D702}"/>
              </a:ext>
            </a:extLst>
          </p:cNvPr>
          <p:cNvSpPr>
            <a:spLocks noGrp="1"/>
          </p:cNvSpPr>
          <p:nvPr>
            <p:ph type="body" idx="2" hasCustomPrompt="1"/>
          </p:nvPr>
        </p:nvSpPr>
        <p:spPr>
          <a:xfrm>
            <a:off x="6197321" y="1591056"/>
            <a:ext cx="5669280" cy="4843688"/>
          </a:xfrm>
        </p:spPr>
        <p:txBody>
          <a:bodyPr>
            <a:noAutofit/>
          </a:bodyPr>
          <a:lstStyle>
            <a:lvl1pPr>
              <a:lnSpc>
                <a:spcPct val="100000"/>
              </a:lnSpc>
              <a:spcAft>
                <a:spcPts val="600"/>
              </a:spcAft>
              <a:defRPr sz="2800">
                <a:solidFill>
                  <a:schemeClr val="bg2"/>
                </a:solidFill>
              </a:defRPr>
            </a:lvl1pPr>
            <a:lvl2pPr marL="461963" indent="-228600">
              <a:lnSpc>
                <a:spcPct val="100000"/>
              </a:lnSpc>
              <a:spcAft>
                <a:spcPts val="600"/>
              </a:spcAft>
              <a:defRPr sz="2400">
                <a:solidFill>
                  <a:schemeClr val="bg2"/>
                </a:solidFill>
              </a:defRPr>
            </a:lvl2pPr>
            <a:lvl3pPr marL="684213" indent="-228600">
              <a:lnSpc>
                <a:spcPct val="100000"/>
              </a:lnSpc>
              <a:spcAft>
                <a:spcPts val="600"/>
              </a:spcAft>
              <a:defRPr sz="2000">
                <a:solidFill>
                  <a:schemeClr val="bg2"/>
                </a:solidFill>
              </a:defRPr>
            </a:lvl3pPr>
            <a:lvl4pPr marL="914400" indent="-228600">
              <a:lnSpc>
                <a:spcPct val="100000"/>
              </a:lnSpc>
              <a:spcAft>
                <a:spcPts val="600"/>
              </a:spcAft>
              <a:defRPr sz="1800">
                <a:solidFill>
                  <a:schemeClr val="bg2"/>
                </a:solidFill>
              </a:defRPr>
            </a:lvl4pPr>
            <a:lvl5pPr marL="1144588" indent="-228600">
              <a:lnSpc>
                <a:spcPct val="100000"/>
              </a:lnSpc>
              <a:spcAft>
                <a:spcPts val="600"/>
              </a:spcAft>
              <a:defRPr sz="1800">
                <a:solidFill>
                  <a:schemeClr val="bg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Tree>
    <p:custDataLst>
      <p:tags r:id="rId1"/>
    </p:custDataLst>
    <p:extLst>
      <p:ext uri="{BB962C8B-B14F-4D97-AF65-F5344CB8AC3E}">
        <p14:creationId xmlns:p14="http://schemas.microsoft.com/office/powerpoint/2010/main" val="2500973681"/>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Title, Header and Content Left, Full Height Picture">
    <p:bg>
      <p:bgPr>
        <a:solidFill>
          <a:schemeClr val="tx2"/>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2023, Amazon Web Services, Inc. or its affiliates. All rights reserved.</a:t>
            </a:r>
          </a:p>
        </p:txBody>
      </p:sp>
      <p:sp>
        <p:nvSpPr>
          <p:cNvPr id="4"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bg2"/>
                </a:solidFill>
                <a:latin typeface="+mn-lt"/>
              </a:defRPr>
            </a:lvl1pPr>
          </a:lstStyle>
          <a:p>
            <a:fld id="{930176A1-BCF0-4712-97A6-6B495F55390B}" type="slidenum">
              <a:rPr lang="en-US" smtClean="0"/>
              <a:pPr/>
              <a:t>‹Nr.›</a:t>
            </a:fld>
            <a:endParaRPr lang="en-US" dirty="0"/>
          </a:p>
        </p:txBody>
      </p:sp>
      <p:sp>
        <p:nvSpPr>
          <p:cNvPr id="2" name="Title">
            <a:extLst>
              <a:ext uri="{FF2B5EF4-FFF2-40B4-BE49-F238E27FC236}">
                <a16:creationId xmlns:a16="http://schemas.microsoft.com/office/drawing/2014/main" id="{75DBD6AA-5E11-44A8-900B-2519518B0622}"/>
              </a:ext>
            </a:extLst>
          </p:cNvPr>
          <p:cNvSpPr>
            <a:spLocks noGrp="1"/>
          </p:cNvSpPr>
          <p:nvPr>
            <p:ph type="title" hasCustomPrompt="1"/>
          </p:nvPr>
        </p:nvSpPr>
        <p:spPr>
          <a:xfrm>
            <a:off x="365760" y="301752"/>
            <a:ext cx="11569209" cy="731318"/>
          </a:xfrm>
        </p:spPr>
        <p:txBody>
          <a:bodyPr/>
          <a:lstStyle>
            <a:lvl1pPr>
              <a:lnSpc>
                <a:spcPct val="100000"/>
              </a:lnSpc>
              <a:defRPr/>
            </a:lvl1pPr>
          </a:lstStyle>
          <a:p>
            <a:r>
              <a:rPr lang="en-US" dirty="0"/>
              <a:t>Title, header, content, and full height picture</a:t>
            </a:r>
          </a:p>
        </p:txBody>
      </p:sp>
      <p:sp>
        <p:nvSpPr>
          <p:cNvPr id="3" name="Content Header">
            <a:extLst>
              <a:ext uri="{FF2B5EF4-FFF2-40B4-BE49-F238E27FC236}">
                <a16:creationId xmlns:a16="http://schemas.microsoft.com/office/drawing/2014/main" id="{CEBB69C5-28A4-4F99-A9FE-572F9D53CF4E}"/>
              </a:ext>
            </a:extLst>
          </p:cNvPr>
          <p:cNvSpPr>
            <a:spLocks noGrp="1"/>
          </p:cNvSpPr>
          <p:nvPr>
            <p:ph type="subTitle" idx="2" hasCustomPrompt="1"/>
          </p:nvPr>
        </p:nvSpPr>
        <p:spPr>
          <a:xfrm>
            <a:off x="365760" y="1051560"/>
            <a:ext cx="566928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tx2"/>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7" name="Content">
            <a:extLst>
              <a:ext uri="{FF2B5EF4-FFF2-40B4-BE49-F238E27FC236}">
                <a16:creationId xmlns:a16="http://schemas.microsoft.com/office/drawing/2014/main" id="{EEA0232A-1E36-4B66-8855-7774205AD335}"/>
              </a:ext>
            </a:extLst>
          </p:cNvPr>
          <p:cNvSpPr>
            <a:spLocks noGrp="1"/>
          </p:cNvSpPr>
          <p:nvPr>
            <p:ph type="body" idx="1" hasCustomPrompt="1"/>
          </p:nvPr>
        </p:nvSpPr>
        <p:spPr>
          <a:xfrm>
            <a:off x="365760" y="1591056"/>
            <a:ext cx="5669280" cy="4843688"/>
          </a:xfrm>
        </p:spPr>
        <p:txBody>
          <a:bodyPr>
            <a:noAutofit/>
          </a:bodyPr>
          <a:lstStyle>
            <a:lvl1pPr>
              <a:lnSpc>
                <a:spcPct val="100000"/>
              </a:lnSpc>
              <a:spcAft>
                <a:spcPts val="600"/>
              </a:spcAft>
              <a:defRPr sz="2800">
                <a:solidFill>
                  <a:schemeClr val="bg2"/>
                </a:solidFill>
              </a:defRPr>
            </a:lvl1pPr>
            <a:lvl2pPr marL="461963" indent="-228600">
              <a:lnSpc>
                <a:spcPct val="100000"/>
              </a:lnSpc>
              <a:spcAft>
                <a:spcPts val="600"/>
              </a:spcAft>
              <a:defRPr sz="2400">
                <a:solidFill>
                  <a:schemeClr val="bg2"/>
                </a:solidFill>
              </a:defRPr>
            </a:lvl2pPr>
            <a:lvl3pPr marL="684213" indent="-228600">
              <a:lnSpc>
                <a:spcPct val="100000"/>
              </a:lnSpc>
              <a:spcAft>
                <a:spcPts val="600"/>
              </a:spcAft>
              <a:defRPr sz="2000">
                <a:solidFill>
                  <a:schemeClr val="bg2"/>
                </a:solidFill>
              </a:defRPr>
            </a:lvl3pPr>
            <a:lvl4pPr marL="914400" indent="-228600">
              <a:lnSpc>
                <a:spcPct val="100000"/>
              </a:lnSpc>
              <a:spcAft>
                <a:spcPts val="600"/>
              </a:spcAft>
              <a:defRPr sz="1800">
                <a:solidFill>
                  <a:schemeClr val="bg2"/>
                </a:solidFill>
              </a:defRPr>
            </a:lvl4pPr>
            <a:lvl5pPr marL="1144588" indent="-228600">
              <a:lnSpc>
                <a:spcPct val="100000"/>
              </a:lnSpc>
              <a:spcAft>
                <a:spcPts val="600"/>
              </a:spcAft>
              <a:defRPr sz="1800">
                <a:solidFill>
                  <a:schemeClr val="bg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1" name="Picture">
            <a:extLst>
              <a:ext uri="{FF2B5EF4-FFF2-40B4-BE49-F238E27FC236}">
                <a16:creationId xmlns:a16="http://schemas.microsoft.com/office/drawing/2014/main" id="{E9ECC349-DC9E-43B4-9780-22F11542C500}"/>
              </a:ext>
              <a:ext uri="{C183D7F6-B498-43B3-948B-1728B52AA6E4}">
                <adec:decorative xmlns:adec="http://schemas.microsoft.com/office/drawing/2017/decorative" val="1"/>
              </a:ext>
            </a:extLst>
          </p:cNvPr>
          <p:cNvSpPr>
            <a:spLocks noGrp="1"/>
          </p:cNvSpPr>
          <p:nvPr>
            <p:ph idx="9" hasCustomPrompt="1"/>
          </p:nvPr>
        </p:nvSpPr>
        <p:spPr>
          <a:xfrm>
            <a:off x="6199632" y="1046819"/>
            <a:ext cx="5669280" cy="5387913"/>
          </a:xfrm>
        </p:spPr>
        <p:txBody>
          <a:bodyPr anchor="ctr"/>
          <a:lstStyle>
            <a:lvl1pPr marL="0" indent="0" algn="ctr">
              <a:buNone/>
              <a:defRPr sz="3200">
                <a:solidFill>
                  <a:schemeClr val="bg2"/>
                </a:solidFill>
              </a:defRPr>
            </a:lvl1pPr>
          </a:lstStyle>
          <a:p>
            <a:r>
              <a:rPr lang="en-US"/>
              <a:t>Click icon to add image</a:t>
            </a:r>
          </a:p>
        </p:txBody>
      </p:sp>
    </p:spTree>
    <p:custDataLst>
      <p:tags r:id="rId1"/>
    </p:custDataLst>
    <p:extLst>
      <p:ext uri="{BB962C8B-B14F-4D97-AF65-F5344CB8AC3E}">
        <p14:creationId xmlns:p14="http://schemas.microsoft.com/office/powerpoint/2010/main" val="844491929"/>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Title, 2 Pictures, 2 Headers, and 2 Text Columns">
    <p:bg>
      <p:bgPr>
        <a:solidFill>
          <a:schemeClr val="tx2"/>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2023, Amazon Web Services, Inc. or its affiliates. All rights reserved.</a:t>
            </a:r>
          </a:p>
        </p:txBody>
      </p:sp>
      <p:sp>
        <p:nvSpPr>
          <p:cNvPr id="5"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bg2"/>
                </a:solidFill>
                <a:latin typeface="+mn-lt"/>
              </a:defRPr>
            </a:lvl1pPr>
          </a:lstStyle>
          <a:p>
            <a:fld id="{930176A1-BCF0-4712-97A6-6B495F55390B}" type="slidenum">
              <a:rPr lang="en-US" smtClean="0"/>
              <a:pPr/>
              <a:t>‹Nr.›</a:t>
            </a:fld>
            <a:endParaRPr lang="en-US" dirty="0"/>
          </a:p>
        </p:txBody>
      </p:sp>
      <p:sp>
        <p:nvSpPr>
          <p:cNvPr id="2" name="Title">
            <a:extLst>
              <a:ext uri="{FF2B5EF4-FFF2-40B4-BE49-F238E27FC236}">
                <a16:creationId xmlns:a16="http://schemas.microsoft.com/office/drawing/2014/main" id="{75DBD6AA-5E11-44A8-900B-2519518B0622}"/>
              </a:ext>
            </a:extLst>
          </p:cNvPr>
          <p:cNvSpPr>
            <a:spLocks noGrp="1"/>
          </p:cNvSpPr>
          <p:nvPr>
            <p:ph type="title" hasCustomPrompt="1"/>
          </p:nvPr>
        </p:nvSpPr>
        <p:spPr>
          <a:xfrm>
            <a:off x="365760" y="301752"/>
            <a:ext cx="11569209" cy="731318"/>
          </a:xfrm>
        </p:spPr>
        <p:txBody>
          <a:bodyPr/>
          <a:lstStyle>
            <a:lvl1pPr>
              <a:lnSpc>
                <a:spcPct val="100000"/>
              </a:lnSpc>
              <a:defRPr/>
            </a:lvl1pPr>
          </a:lstStyle>
          <a:p>
            <a:r>
              <a:rPr lang="en-US" dirty="0"/>
              <a:t>Title, 2 pictures, 2 headers, and 2 text columns</a:t>
            </a:r>
          </a:p>
        </p:txBody>
      </p:sp>
      <p:sp>
        <p:nvSpPr>
          <p:cNvPr id="11" name="Picture Left">
            <a:extLst>
              <a:ext uri="{FF2B5EF4-FFF2-40B4-BE49-F238E27FC236}">
                <a16:creationId xmlns:a16="http://schemas.microsoft.com/office/drawing/2014/main" id="{97C88FB1-7BD6-48D3-9B99-1098619F5246}"/>
              </a:ext>
              <a:ext uri="{C183D7F6-B498-43B3-948B-1728B52AA6E4}">
                <adec:decorative xmlns:adec="http://schemas.microsoft.com/office/drawing/2017/decorative" val="1"/>
              </a:ext>
            </a:extLst>
          </p:cNvPr>
          <p:cNvSpPr>
            <a:spLocks noGrp="1" noChangeAspect="1"/>
          </p:cNvSpPr>
          <p:nvPr>
            <p:ph idx="8" hasCustomPrompt="1"/>
          </p:nvPr>
        </p:nvSpPr>
        <p:spPr>
          <a:xfrm>
            <a:off x="2057400" y="1049337"/>
            <a:ext cx="2286000" cy="2286000"/>
          </a:xfrm>
        </p:spPr>
        <p:txBody>
          <a:bodyPr anchor="t"/>
          <a:lstStyle>
            <a:lvl1pPr marL="0" indent="0" algn="ctr">
              <a:buNone/>
              <a:defRPr sz="3200">
                <a:solidFill>
                  <a:schemeClr val="bg2"/>
                </a:solidFill>
              </a:defRPr>
            </a:lvl1pPr>
          </a:lstStyle>
          <a:p>
            <a:r>
              <a:rPr lang="en-US"/>
              <a:t>Click icon to add image</a:t>
            </a:r>
          </a:p>
        </p:txBody>
      </p:sp>
      <p:sp>
        <p:nvSpPr>
          <p:cNvPr id="3" name="Content Header Left">
            <a:extLst>
              <a:ext uri="{FF2B5EF4-FFF2-40B4-BE49-F238E27FC236}">
                <a16:creationId xmlns:a16="http://schemas.microsoft.com/office/drawing/2014/main" id="{CEBB69C5-28A4-4F99-A9FE-572F9D53CF4E}"/>
              </a:ext>
            </a:extLst>
          </p:cNvPr>
          <p:cNvSpPr>
            <a:spLocks noGrp="1"/>
          </p:cNvSpPr>
          <p:nvPr>
            <p:ph type="subTitle" idx="3" hasCustomPrompt="1"/>
          </p:nvPr>
        </p:nvSpPr>
        <p:spPr>
          <a:xfrm>
            <a:off x="365760" y="3366099"/>
            <a:ext cx="566928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tx2"/>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7" name="Content Left">
            <a:extLst>
              <a:ext uri="{FF2B5EF4-FFF2-40B4-BE49-F238E27FC236}">
                <a16:creationId xmlns:a16="http://schemas.microsoft.com/office/drawing/2014/main" id="{5ACBD598-6775-4223-B2AB-B169A112E3FF}"/>
              </a:ext>
            </a:extLst>
          </p:cNvPr>
          <p:cNvSpPr>
            <a:spLocks noGrp="1"/>
          </p:cNvSpPr>
          <p:nvPr>
            <p:ph type="body" idx="1" hasCustomPrompt="1"/>
          </p:nvPr>
        </p:nvSpPr>
        <p:spPr>
          <a:xfrm>
            <a:off x="365760" y="3895345"/>
            <a:ext cx="5669280" cy="2550376"/>
          </a:xfrm>
        </p:spPr>
        <p:txBody>
          <a:bodyPr>
            <a:noAutofit/>
          </a:bodyPr>
          <a:lstStyle>
            <a:lvl1pPr>
              <a:lnSpc>
                <a:spcPct val="100000"/>
              </a:lnSpc>
              <a:spcAft>
                <a:spcPts val="600"/>
              </a:spcAft>
              <a:defRPr sz="2400">
                <a:solidFill>
                  <a:schemeClr val="bg2"/>
                </a:solidFill>
              </a:defRPr>
            </a:lvl1pPr>
            <a:lvl2pPr marL="461963" indent="-228600">
              <a:lnSpc>
                <a:spcPct val="100000"/>
              </a:lnSpc>
              <a:spcAft>
                <a:spcPts val="600"/>
              </a:spcAft>
              <a:defRPr sz="2000">
                <a:solidFill>
                  <a:schemeClr val="bg2"/>
                </a:solidFill>
              </a:defRPr>
            </a:lvl2pPr>
            <a:lvl3pPr marL="684213" indent="-228600">
              <a:lnSpc>
                <a:spcPct val="100000"/>
              </a:lnSpc>
              <a:spcAft>
                <a:spcPts val="600"/>
              </a:spcAft>
              <a:defRPr sz="1800">
                <a:solidFill>
                  <a:schemeClr val="bg2"/>
                </a:solidFill>
              </a:defRPr>
            </a:lvl3pPr>
            <a:lvl4pPr marL="914400" indent="-228600">
              <a:lnSpc>
                <a:spcPct val="100000"/>
              </a:lnSpc>
              <a:spcAft>
                <a:spcPts val="600"/>
              </a:spcAft>
              <a:defRPr sz="1600">
                <a:solidFill>
                  <a:schemeClr val="bg2"/>
                </a:solidFill>
              </a:defRPr>
            </a:lvl4pPr>
            <a:lvl5pPr marL="1144588" indent="-228600">
              <a:lnSpc>
                <a:spcPct val="100000"/>
              </a:lnSpc>
              <a:spcAft>
                <a:spcPts val="600"/>
              </a:spcAft>
              <a:defRPr sz="1600">
                <a:solidFill>
                  <a:schemeClr val="bg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2" name="Picture Right">
            <a:extLst>
              <a:ext uri="{FF2B5EF4-FFF2-40B4-BE49-F238E27FC236}">
                <a16:creationId xmlns:a16="http://schemas.microsoft.com/office/drawing/2014/main" id="{536ADC96-59CC-4670-BA80-757A11151BF9}"/>
              </a:ext>
              <a:ext uri="{C183D7F6-B498-43B3-948B-1728B52AA6E4}">
                <adec:decorative xmlns:adec="http://schemas.microsoft.com/office/drawing/2017/decorative" val="1"/>
              </a:ext>
            </a:extLst>
          </p:cNvPr>
          <p:cNvSpPr>
            <a:spLocks noGrp="1" noChangeAspect="1"/>
          </p:cNvSpPr>
          <p:nvPr>
            <p:ph idx="9" hasCustomPrompt="1"/>
          </p:nvPr>
        </p:nvSpPr>
        <p:spPr>
          <a:xfrm>
            <a:off x="7891272" y="1049337"/>
            <a:ext cx="2286000" cy="2286000"/>
          </a:xfrm>
        </p:spPr>
        <p:txBody>
          <a:bodyPr anchor="t"/>
          <a:lstStyle>
            <a:lvl1pPr marL="0" indent="0" algn="ctr">
              <a:buNone/>
              <a:defRPr sz="3200">
                <a:solidFill>
                  <a:schemeClr val="bg2"/>
                </a:solidFill>
              </a:defRPr>
            </a:lvl1pPr>
          </a:lstStyle>
          <a:p>
            <a:r>
              <a:rPr lang="en-US"/>
              <a:t>Click icon to add image</a:t>
            </a:r>
          </a:p>
        </p:txBody>
      </p:sp>
      <p:sp>
        <p:nvSpPr>
          <p:cNvPr id="4" name="Content Header Right">
            <a:extLst>
              <a:ext uri="{FF2B5EF4-FFF2-40B4-BE49-F238E27FC236}">
                <a16:creationId xmlns:a16="http://schemas.microsoft.com/office/drawing/2014/main" id="{04C41CFA-9BF9-474A-89A9-E22790A538E2}"/>
              </a:ext>
            </a:extLst>
          </p:cNvPr>
          <p:cNvSpPr>
            <a:spLocks noGrp="1"/>
          </p:cNvSpPr>
          <p:nvPr>
            <p:ph type="subTitle" idx="4" hasCustomPrompt="1"/>
          </p:nvPr>
        </p:nvSpPr>
        <p:spPr>
          <a:xfrm>
            <a:off x="6199632" y="3366099"/>
            <a:ext cx="566928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tx2"/>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8" name="Content Right">
            <a:extLst>
              <a:ext uri="{FF2B5EF4-FFF2-40B4-BE49-F238E27FC236}">
                <a16:creationId xmlns:a16="http://schemas.microsoft.com/office/drawing/2014/main" id="{7F5B85B9-BABC-44F6-B2AE-99F02670D702}"/>
              </a:ext>
            </a:extLst>
          </p:cNvPr>
          <p:cNvSpPr>
            <a:spLocks noGrp="1"/>
          </p:cNvSpPr>
          <p:nvPr>
            <p:ph type="body" idx="2" hasCustomPrompt="1"/>
          </p:nvPr>
        </p:nvSpPr>
        <p:spPr>
          <a:xfrm>
            <a:off x="6199632" y="3895345"/>
            <a:ext cx="5669280" cy="2550376"/>
          </a:xfrm>
        </p:spPr>
        <p:txBody>
          <a:bodyPr>
            <a:noAutofit/>
          </a:bodyPr>
          <a:lstStyle>
            <a:lvl1pPr>
              <a:lnSpc>
                <a:spcPct val="100000"/>
              </a:lnSpc>
              <a:spcAft>
                <a:spcPts val="600"/>
              </a:spcAft>
              <a:defRPr sz="2400">
                <a:solidFill>
                  <a:schemeClr val="bg2"/>
                </a:solidFill>
              </a:defRPr>
            </a:lvl1pPr>
            <a:lvl2pPr marL="461963" indent="-228600">
              <a:lnSpc>
                <a:spcPct val="100000"/>
              </a:lnSpc>
              <a:spcAft>
                <a:spcPts val="600"/>
              </a:spcAft>
              <a:defRPr sz="2000">
                <a:solidFill>
                  <a:schemeClr val="bg2"/>
                </a:solidFill>
              </a:defRPr>
            </a:lvl2pPr>
            <a:lvl3pPr marL="684213" indent="-228600">
              <a:lnSpc>
                <a:spcPct val="100000"/>
              </a:lnSpc>
              <a:spcAft>
                <a:spcPts val="600"/>
              </a:spcAft>
              <a:defRPr sz="1800">
                <a:solidFill>
                  <a:schemeClr val="bg2"/>
                </a:solidFill>
              </a:defRPr>
            </a:lvl3pPr>
            <a:lvl4pPr marL="914400" indent="-228600">
              <a:lnSpc>
                <a:spcPct val="100000"/>
              </a:lnSpc>
              <a:spcAft>
                <a:spcPts val="600"/>
              </a:spcAft>
              <a:defRPr sz="1600">
                <a:solidFill>
                  <a:schemeClr val="bg2"/>
                </a:solidFill>
              </a:defRPr>
            </a:lvl4pPr>
            <a:lvl5pPr marL="1144588" indent="-228600">
              <a:lnSpc>
                <a:spcPct val="100000"/>
              </a:lnSpc>
              <a:spcAft>
                <a:spcPts val="600"/>
              </a:spcAft>
              <a:defRPr sz="1600">
                <a:solidFill>
                  <a:schemeClr val="bg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9" name="Title Border">
            <a:extLst>
              <a:ext uri="{FF2B5EF4-FFF2-40B4-BE49-F238E27FC236}">
                <a16:creationId xmlns:a16="http://schemas.microsoft.com/office/drawing/2014/main" id="{5E3E830F-DE1F-4A8F-992F-1D4BF5866636}"/>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1203684161"/>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Title and 3 Content Columns">
    <p:bg>
      <p:bgPr>
        <a:solidFill>
          <a:schemeClr val="tx2"/>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2023, Amazon Web Services, Inc. or its affiliates. All rights reserved.</a:t>
            </a:r>
          </a:p>
        </p:txBody>
      </p:sp>
      <p:sp>
        <p:nvSpPr>
          <p:cNvPr id="3"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bg2"/>
                </a:solidFill>
                <a:latin typeface="+mn-lt"/>
              </a:defRPr>
            </a:lvl1pPr>
          </a:lstStyle>
          <a:p>
            <a:fld id="{930176A1-BCF0-4712-97A6-6B495F55390B}" type="slidenum">
              <a:rPr lang="en-US" smtClean="0"/>
              <a:pPr/>
              <a:t>‹Nr.›</a:t>
            </a:fld>
            <a:endParaRPr lang="en-US" dirty="0"/>
          </a:p>
        </p:txBody>
      </p:sp>
      <p:sp>
        <p:nvSpPr>
          <p:cNvPr id="2" name="Title">
            <a:extLst>
              <a:ext uri="{FF2B5EF4-FFF2-40B4-BE49-F238E27FC236}">
                <a16:creationId xmlns:a16="http://schemas.microsoft.com/office/drawing/2014/main" id="{5F8A0ED5-8D88-437F-965F-590C0BD195F1}"/>
              </a:ext>
            </a:extLst>
          </p:cNvPr>
          <p:cNvSpPr>
            <a:spLocks noGrp="1"/>
          </p:cNvSpPr>
          <p:nvPr>
            <p:ph type="title" hasCustomPrompt="1"/>
          </p:nvPr>
        </p:nvSpPr>
        <p:spPr>
          <a:xfrm>
            <a:off x="365760" y="301752"/>
            <a:ext cx="11569209" cy="731318"/>
          </a:xfrm>
        </p:spPr>
        <p:txBody>
          <a:bodyPr/>
          <a:lstStyle>
            <a:lvl1pPr>
              <a:defRPr/>
            </a:lvl1pPr>
          </a:lstStyle>
          <a:p>
            <a:r>
              <a:rPr lang="en-US" dirty="0"/>
              <a:t>Title and 3 text columns</a:t>
            </a:r>
          </a:p>
        </p:txBody>
      </p:sp>
      <p:sp>
        <p:nvSpPr>
          <p:cNvPr id="7" name="Content Left">
            <a:extLst>
              <a:ext uri="{FF2B5EF4-FFF2-40B4-BE49-F238E27FC236}">
                <a16:creationId xmlns:a16="http://schemas.microsoft.com/office/drawing/2014/main" id="{8A73B5A2-5001-4FA4-B113-0F6124F1F6A0}"/>
              </a:ext>
            </a:extLst>
          </p:cNvPr>
          <p:cNvSpPr>
            <a:spLocks noGrp="1"/>
          </p:cNvSpPr>
          <p:nvPr>
            <p:ph type="body" idx="1" hasCustomPrompt="1"/>
          </p:nvPr>
        </p:nvSpPr>
        <p:spPr>
          <a:xfrm>
            <a:off x="365760" y="1143000"/>
            <a:ext cx="3749040" cy="5291750"/>
          </a:xfrm>
        </p:spPr>
        <p:txBody>
          <a:bodyPr>
            <a:noAutofit/>
          </a:bodyPr>
          <a:lstStyle>
            <a:lvl1pPr>
              <a:lnSpc>
                <a:spcPct val="100000"/>
              </a:lnSpc>
              <a:spcAft>
                <a:spcPts val="0"/>
              </a:spcAft>
              <a:defRPr sz="2800">
                <a:solidFill>
                  <a:schemeClr val="bg2"/>
                </a:solidFill>
              </a:defRPr>
            </a:lvl1pPr>
            <a:lvl2pPr marL="461963" indent="-228600">
              <a:lnSpc>
                <a:spcPct val="100000"/>
              </a:lnSpc>
              <a:spcAft>
                <a:spcPts val="0"/>
              </a:spcAft>
              <a:defRPr sz="2400">
                <a:solidFill>
                  <a:schemeClr val="bg2"/>
                </a:solidFill>
              </a:defRPr>
            </a:lvl2pPr>
            <a:lvl3pPr marL="684213" indent="-228600">
              <a:lnSpc>
                <a:spcPct val="100000"/>
              </a:lnSpc>
              <a:spcAft>
                <a:spcPts val="0"/>
              </a:spcAft>
              <a:defRPr sz="2000">
                <a:solidFill>
                  <a:schemeClr val="bg2"/>
                </a:solidFill>
              </a:defRPr>
            </a:lvl3pPr>
            <a:lvl4pPr marL="914400" indent="-228600">
              <a:lnSpc>
                <a:spcPct val="100000"/>
              </a:lnSpc>
              <a:spcAft>
                <a:spcPts val="0"/>
              </a:spcAft>
              <a:defRPr sz="1800">
                <a:solidFill>
                  <a:schemeClr val="bg2"/>
                </a:solidFill>
              </a:defRPr>
            </a:lvl4pPr>
            <a:lvl5pPr marL="1144588" indent="-228600">
              <a:lnSpc>
                <a:spcPct val="100000"/>
              </a:lnSpc>
              <a:spcAft>
                <a:spcPts val="0"/>
              </a:spcAft>
              <a:defRPr sz="1800">
                <a:solidFill>
                  <a:schemeClr val="bg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8" name="Content Middle">
            <a:extLst>
              <a:ext uri="{FF2B5EF4-FFF2-40B4-BE49-F238E27FC236}">
                <a16:creationId xmlns:a16="http://schemas.microsoft.com/office/drawing/2014/main" id="{951E617C-D9F7-4098-883E-6A048DBCF862}"/>
              </a:ext>
            </a:extLst>
          </p:cNvPr>
          <p:cNvSpPr>
            <a:spLocks noGrp="1"/>
          </p:cNvSpPr>
          <p:nvPr>
            <p:ph type="body" idx="2" hasCustomPrompt="1"/>
          </p:nvPr>
        </p:nvSpPr>
        <p:spPr>
          <a:xfrm>
            <a:off x="4251960" y="1143000"/>
            <a:ext cx="3749040" cy="5291750"/>
          </a:xfrm>
        </p:spPr>
        <p:txBody>
          <a:bodyPr>
            <a:noAutofit/>
          </a:bodyPr>
          <a:lstStyle>
            <a:lvl1pPr>
              <a:lnSpc>
                <a:spcPct val="100000"/>
              </a:lnSpc>
              <a:spcAft>
                <a:spcPts val="0"/>
              </a:spcAft>
              <a:defRPr sz="2800">
                <a:solidFill>
                  <a:schemeClr val="bg2"/>
                </a:solidFill>
              </a:defRPr>
            </a:lvl1pPr>
            <a:lvl2pPr marL="461963" indent="-228600">
              <a:lnSpc>
                <a:spcPct val="100000"/>
              </a:lnSpc>
              <a:spcAft>
                <a:spcPts val="0"/>
              </a:spcAft>
              <a:defRPr sz="2400">
                <a:solidFill>
                  <a:schemeClr val="bg2"/>
                </a:solidFill>
              </a:defRPr>
            </a:lvl2pPr>
            <a:lvl3pPr marL="684213" indent="-228600">
              <a:lnSpc>
                <a:spcPct val="100000"/>
              </a:lnSpc>
              <a:spcAft>
                <a:spcPts val="0"/>
              </a:spcAft>
              <a:defRPr sz="2000">
                <a:solidFill>
                  <a:schemeClr val="bg2"/>
                </a:solidFill>
              </a:defRPr>
            </a:lvl3pPr>
            <a:lvl4pPr marL="914400" indent="-228600">
              <a:lnSpc>
                <a:spcPct val="100000"/>
              </a:lnSpc>
              <a:spcAft>
                <a:spcPts val="0"/>
              </a:spcAft>
              <a:defRPr sz="1800">
                <a:solidFill>
                  <a:schemeClr val="bg2"/>
                </a:solidFill>
              </a:defRPr>
            </a:lvl4pPr>
            <a:lvl5pPr marL="1144588" indent="-228600">
              <a:lnSpc>
                <a:spcPct val="100000"/>
              </a:lnSpc>
              <a:spcAft>
                <a:spcPts val="0"/>
              </a:spcAft>
              <a:defRPr sz="1800">
                <a:solidFill>
                  <a:schemeClr val="bg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9" name="Content Right">
            <a:extLst>
              <a:ext uri="{FF2B5EF4-FFF2-40B4-BE49-F238E27FC236}">
                <a16:creationId xmlns:a16="http://schemas.microsoft.com/office/drawing/2014/main" id="{A8A7CEA5-195D-4DB0-B5A3-06CEEA93C108}"/>
              </a:ext>
            </a:extLst>
          </p:cNvPr>
          <p:cNvSpPr>
            <a:spLocks noGrp="1"/>
          </p:cNvSpPr>
          <p:nvPr>
            <p:ph type="body" idx="3" hasCustomPrompt="1"/>
          </p:nvPr>
        </p:nvSpPr>
        <p:spPr>
          <a:xfrm>
            <a:off x="8138160" y="1143000"/>
            <a:ext cx="3749040" cy="5291750"/>
          </a:xfrm>
        </p:spPr>
        <p:txBody>
          <a:bodyPr>
            <a:noAutofit/>
          </a:bodyPr>
          <a:lstStyle>
            <a:lvl1pPr>
              <a:lnSpc>
                <a:spcPct val="100000"/>
              </a:lnSpc>
              <a:spcAft>
                <a:spcPts val="0"/>
              </a:spcAft>
              <a:defRPr sz="2800">
                <a:solidFill>
                  <a:schemeClr val="bg2"/>
                </a:solidFill>
              </a:defRPr>
            </a:lvl1pPr>
            <a:lvl2pPr marL="461963" indent="-228600">
              <a:lnSpc>
                <a:spcPct val="100000"/>
              </a:lnSpc>
              <a:spcAft>
                <a:spcPts val="0"/>
              </a:spcAft>
              <a:defRPr sz="2400">
                <a:solidFill>
                  <a:schemeClr val="bg2"/>
                </a:solidFill>
              </a:defRPr>
            </a:lvl2pPr>
            <a:lvl3pPr marL="684213" indent="-228600">
              <a:lnSpc>
                <a:spcPct val="100000"/>
              </a:lnSpc>
              <a:spcAft>
                <a:spcPts val="0"/>
              </a:spcAft>
              <a:defRPr sz="2000">
                <a:solidFill>
                  <a:schemeClr val="bg2"/>
                </a:solidFill>
              </a:defRPr>
            </a:lvl3pPr>
            <a:lvl4pPr marL="914400" indent="-228600">
              <a:lnSpc>
                <a:spcPct val="100000"/>
              </a:lnSpc>
              <a:spcAft>
                <a:spcPts val="0"/>
              </a:spcAft>
              <a:defRPr sz="1800">
                <a:solidFill>
                  <a:schemeClr val="bg2"/>
                </a:solidFill>
              </a:defRPr>
            </a:lvl4pPr>
            <a:lvl5pPr marL="1144588" indent="-228600">
              <a:lnSpc>
                <a:spcPct val="100000"/>
              </a:lnSpc>
              <a:spcAft>
                <a:spcPts val="0"/>
              </a:spcAft>
              <a:defRPr sz="1800">
                <a:solidFill>
                  <a:schemeClr val="bg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9" name="Title Border">
            <a:extLst>
              <a:ext uri="{FF2B5EF4-FFF2-40B4-BE49-F238E27FC236}">
                <a16:creationId xmlns:a16="http://schemas.microsoft.com/office/drawing/2014/main" id="{849E56B7-246D-4386-B8C5-E253AD940C1B}"/>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3393397333"/>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Title, 3 Headers, and 3 Text Columns">
    <p:bg>
      <p:bgPr>
        <a:solidFill>
          <a:schemeClr val="tx2"/>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2023, Amazon Web Services, Inc. or its affiliates. All rights reserved.</a:t>
            </a:r>
          </a:p>
        </p:txBody>
      </p:sp>
      <p:sp>
        <p:nvSpPr>
          <p:cNvPr id="10"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bg2"/>
                </a:solidFill>
                <a:latin typeface="+mn-lt"/>
              </a:defRPr>
            </a:lvl1pPr>
          </a:lstStyle>
          <a:p>
            <a:fld id="{930176A1-BCF0-4712-97A6-6B495F55390B}" type="slidenum">
              <a:rPr lang="en-US" smtClean="0"/>
              <a:pPr/>
              <a:t>‹Nr.›</a:t>
            </a:fld>
            <a:endParaRPr lang="en-US" dirty="0"/>
          </a:p>
        </p:txBody>
      </p:sp>
      <p:sp>
        <p:nvSpPr>
          <p:cNvPr id="2" name="Title">
            <a:extLst>
              <a:ext uri="{FF2B5EF4-FFF2-40B4-BE49-F238E27FC236}">
                <a16:creationId xmlns:a16="http://schemas.microsoft.com/office/drawing/2014/main" id="{75DBD6AA-5E11-44A8-900B-2519518B0622}"/>
              </a:ext>
            </a:extLst>
          </p:cNvPr>
          <p:cNvSpPr>
            <a:spLocks noGrp="1"/>
          </p:cNvSpPr>
          <p:nvPr>
            <p:ph type="title" hasCustomPrompt="1"/>
          </p:nvPr>
        </p:nvSpPr>
        <p:spPr>
          <a:xfrm>
            <a:off x="365760" y="301752"/>
            <a:ext cx="11569209" cy="731318"/>
          </a:xfrm>
        </p:spPr>
        <p:txBody>
          <a:bodyPr/>
          <a:lstStyle>
            <a:lvl1pPr>
              <a:lnSpc>
                <a:spcPct val="100000"/>
              </a:lnSpc>
              <a:defRPr/>
            </a:lvl1pPr>
          </a:lstStyle>
          <a:p>
            <a:r>
              <a:rPr lang="en-US" dirty="0"/>
              <a:t>Title, 3 headers, and 3 text columns</a:t>
            </a:r>
          </a:p>
        </p:txBody>
      </p:sp>
      <p:sp>
        <p:nvSpPr>
          <p:cNvPr id="3" name="Content Header Left">
            <a:extLst>
              <a:ext uri="{FF2B5EF4-FFF2-40B4-BE49-F238E27FC236}">
                <a16:creationId xmlns:a16="http://schemas.microsoft.com/office/drawing/2014/main" id="{CEBB69C5-28A4-4F99-A9FE-572F9D53CF4E}"/>
              </a:ext>
            </a:extLst>
          </p:cNvPr>
          <p:cNvSpPr>
            <a:spLocks noGrp="1"/>
          </p:cNvSpPr>
          <p:nvPr>
            <p:ph type="subTitle" idx="4" hasCustomPrompt="1"/>
          </p:nvPr>
        </p:nvSpPr>
        <p:spPr>
          <a:xfrm>
            <a:off x="365760" y="1051560"/>
            <a:ext cx="374904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tx2"/>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7" name="Content Left">
            <a:extLst>
              <a:ext uri="{FF2B5EF4-FFF2-40B4-BE49-F238E27FC236}">
                <a16:creationId xmlns:a16="http://schemas.microsoft.com/office/drawing/2014/main" id="{5ACBD598-6775-4223-B2AB-B169A112E3FF}"/>
              </a:ext>
            </a:extLst>
          </p:cNvPr>
          <p:cNvSpPr>
            <a:spLocks noGrp="1"/>
          </p:cNvSpPr>
          <p:nvPr>
            <p:ph type="body" idx="1" hasCustomPrompt="1"/>
          </p:nvPr>
        </p:nvSpPr>
        <p:spPr>
          <a:xfrm>
            <a:off x="365760" y="1591056"/>
            <a:ext cx="3749040" cy="4843688"/>
          </a:xfrm>
        </p:spPr>
        <p:txBody>
          <a:bodyPr>
            <a:noAutofit/>
          </a:bodyPr>
          <a:lstStyle>
            <a:lvl1pPr>
              <a:lnSpc>
                <a:spcPct val="100000"/>
              </a:lnSpc>
              <a:spcAft>
                <a:spcPts val="600"/>
              </a:spcAft>
              <a:defRPr sz="2800">
                <a:solidFill>
                  <a:schemeClr val="bg2"/>
                </a:solidFill>
              </a:defRPr>
            </a:lvl1pPr>
            <a:lvl2pPr marL="461963" indent="-228600">
              <a:lnSpc>
                <a:spcPct val="100000"/>
              </a:lnSpc>
              <a:spcAft>
                <a:spcPts val="600"/>
              </a:spcAft>
              <a:defRPr sz="2400">
                <a:solidFill>
                  <a:schemeClr val="bg2"/>
                </a:solidFill>
              </a:defRPr>
            </a:lvl2pPr>
            <a:lvl3pPr marL="684213" indent="-228600">
              <a:lnSpc>
                <a:spcPct val="100000"/>
              </a:lnSpc>
              <a:spcAft>
                <a:spcPts val="600"/>
              </a:spcAft>
              <a:defRPr sz="2000">
                <a:solidFill>
                  <a:schemeClr val="bg2"/>
                </a:solidFill>
              </a:defRPr>
            </a:lvl3pPr>
            <a:lvl4pPr marL="914400" indent="-228600">
              <a:lnSpc>
                <a:spcPct val="100000"/>
              </a:lnSpc>
              <a:spcAft>
                <a:spcPts val="600"/>
              </a:spcAft>
              <a:defRPr sz="1800">
                <a:solidFill>
                  <a:schemeClr val="bg2"/>
                </a:solidFill>
              </a:defRPr>
            </a:lvl4pPr>
            <a:lvl5pPr marL="1144588" indent="-228600">
              <a:lnSpc>
                <a:spcPct val="100000"/>
              </a:lnSpc>
              <a:spcAft>
                <a:spcPts val="600"/>
              </a:spcAft>
              <a:defRPr sz="1800">
                <a:solidFill>
                  <a:schemeClr val="bg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4" name="Content Header Middle">
            <a:extLst>
              <a:ext uri="{FF2B5EF4-FFF2-40B4-BE49-F238E27FC236}">
                <a16:creationId xmlns:a16="http://schemas.microsoft.com/office/drawing/2014/main" id="{04C41CFA-9BF9-474A-89A9-E22790A538E2}"/>
              </a:ext>
            </a:extLst>
          </p:cNvPr>
          <p:cNvSpPr>
            <a:spLocks noGrp="1"/>
          </p:cNvSpPr>
          <p:nvPr>
            <p:ph type="subTitle" idx="5" hasCustomPrompt="1"/>
          </p:nvPr>
        </p:nvSpPr>
        <p:spPr>
          <a:xfrm>
            <a:off x="4253455" y="1051560"/>
            <a:ext cx="374904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tx2"/>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8" name="Content Middle">
            <a:extLst>
              <a:ext uri="{FF2B5EF4-FFF2-40B4-BE49-F238E27FC236}">
                <a16:creationId xmlns:a16="http://schemas.microsoft.com/office/drawing/2014/main" id="{7F5B85B9-BABC-44F6-B2AE-99F02670D702}"/>
              </a:ext>
            </a:extLst>
          </p:cNvPr>
          <p:cNvSpPr>
            <a:spLocks noGrp="1"/>
          </p:cNvSpPr>
          <p:nvPr>
            <p:ph type="body" idx="2" hasCustomPrompt="1"/>
          </p:nvPr>
        </p:nvSpPr>
        <p:spPr>
          <a:xfrm>
            <a:off x="4253455" y="1591056"/>
            <a:ext cx="3749040" cy="4843688"/>
          </a:xfrm>
        </p:spPr>
        <p:txBody>
          <a:bodyPr>
            <a:noAutofit/>
          </a:bodyPr>
          <a:lstStyle>
            <a:lvl1pPr>
              <a:lnSpc>
                <a:spcPct val="100000"/>
              </a:lnSpc>
              <a:spcAft>
                <a:spcPts val="600"/>
              </a:spcAft>
              <a:defRPr sz="2800">
                <a:solidFill>
                  <a:schemeClr val="bg2"/>
                </a:solidFill>
              </a:defRPr>
            </a:lvl1pPr>
            <a:lvl2pPr marL="461963" indent="-228600">
              <a:lnSpc>
                <a:spcPct val="100000"/>
              </a:lnSpc>
              <a:spcAft>
                <a:spcPts val="600"/>
              </a:spcAft>
              <a:defRPr sz="2400">
                <a:solidFill>
                  <a:schemeClr val="bg2"/>
                </a:solidFill>
              </a:defRPr>
            </a:lvl2pPr>
            <a:lvl3pPr marL="684213" indent="-228600">
              <a:lnSpc>
                <a:spcPct val="100000"/>
              </a:lnSpc>
              <a:spcAft>
                <a:spcPts val="600"/>
              </a:spcAft>
              <a:defRPr sz="2000">
                <a:solidFill>
                  <a:schemeClr val="bg2"/>
                </a:solidFill>
              </a:defRPr>
            </a:lvl3pPr>
            <a:lvl4pPr marL="914400" indent="-228600">
              <a:lnSpc>
                <a:spcPct val="100000"/>
              </a:lnSpc>
              <a:spcAft>
                <a:spcPts val="600"/>
              </a:spcAft>
              <a:defRPr sz="1800">
                <a:solidFill>
                  <a:schemeClr val="bg2"/>
                </a:solidFill>
              </a:defRPr>
            </a:lvl4pPr>
            <a:lvl5pPr marL="1144588" indent="-228600">
              <a:lnSpc>
                <a:spcPct val="100000"/>
              </a:lnSpc>
              <a:spcAft>
                <a:spcPts val="600"/>
              </a:spcAft>
              <a:defRPr sz="1800">
                <a:solidFill>
                  <a:schemeClr val="bg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5" name="Content Header Right">
            <a:extLst>
              <a:ext uri="{FF2B5EF4-FFF2-40B4-BE49-F238E27FC236}">
                <a16:creationId xmlns:a16="http://schemas.microsoft.com/office/drawing/2014/main" id="{B3EBECE3-35F9-4AF4-A8A7-FD546C7C32D6}"/>
              </a:ext>
            </a:extLst>
          </p:cNvPr>
          <p:cNvSpPr>
            <a:spLocks noGrp="1"/>
          </p:cNvSpPr>
          <p:nvPr>
            <p:ph type="subTitle" idx="6" hasCustomPrompt="1"/>
          </p:nvPr>
        </p:nvSpPr>
        <p:spPr>
          <a:xfrm>
            <a:off x="8141150" y="1051560"/>
            <a:ext cx="374904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tx2"/>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9" name="Content Right">
            <a:extLst>
              <a:ext uri="{FF2B5EF4-FFF2-40B4-BE49-F238E27FC236}">
                <a16:creationId xmlns:a16="http://schemas.microsoft.com/office/drawing/2014/main" id="{92466994-EA21-45EA-9DC6-3C179254B3A8}"/>
              </a:ext>
            </a:extLst>
          </p:cNvPr>
          <p:cNvSpPr>
            <a:spLocks noGrp="1"/>
          </p:cNvSpPr>
          <p:nvPr>
            <p:ph type="body" idx="3" hasCustomPrompt="1"/>
          </p:nvPr>
        </p:nvSpPr>
        <p:spPr>
          <a:xfrm>
            <a:off x="8141150" y="1591056"/>
            <a:ext cx="3749040" cy="4843688"/>
          </a:xfrm>
        </p:spPr>
        <p:txBody>
          <a:bodyPr>
            <a:noAutofit/>
          </a:bodyPr>
          <a:lstStyle>
            <a:lvl1pPr>
              <a:lnSpc>
                <a:spcPct val="100000"/>
              </a:lnSpc>
              <a:spcAft>
                <a:spcPts val="600"/>
              </a:spcAft>
              <a:defRPr sz="2800">
                <a:solidFill>
                  <a:schemeClr val="bg2"/>
                </a:solidFill>
              </a:defRPr>
            </a:lvl1pPr>
            <a:lvl2pPr marL="461963" indent="-228600">
              <a:lnSpc>
                <a:spcPct val="100000"/>
              </a:lnSpc>
              <a:spcAft>
                <a:spcPts val="600"/>
              </a:spcAft>
              <a:defRPr sz="2400">
                <a:solidFill>
                  <a:schemeClr val="bg2"/>
                </a:solidFill>
              </a:defRPr>
            </a:lvl2pPr>
            <a:lvl3pPr marL="684213" indent="-228600">
              <a:lnSpc>
                <a:spcPct val="100000"/>
              </a:lnSpc>
              <a:spcAft>
                <a:spcPts val="600"/>
              </a:spcAft>
              <a:defRPr sz="2000">
                <a:solidFill>
                  <a:schemeClr val="bg2"/>
                </a:solidFill>
              </a:defRPr>
            </a:lvl3pPr>
            <a:lvl4pPr marL="914400" indent="-228600">
              <a:lnSpc>
                <a:spcPct val="100000"/>
              </a:lnSpc>
              <a:spcAft>
                <a:spcPts val="600"/>
              </a:spcAft>
              <a:defRPr sz="1800">
                <a:solidFill>
                  <a:schemeClr val="bg2"/>
                </a:solidFill>
              </a:defRPr>
            </a:lvl4pPr>
            <a:lvl5pPr marL="1144588" indent="-228600">
              <a:lnSpc>
                <a:spcPct val="100000"/>
              </a:lnSpc>
              <a:spcAft>
                <a:spcPts val="600"/>
              </a:spcAft>
              <a:defRPr sz="1800">
                <a:solidFill>
                  <a:schemeClr val="bg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Tree>
    <p:custDataLst>
      <p:tags r:id="rId1"/>
    </p:custDataLst>
    <p:extLst>
      <p:ext uri="{BB962C8B-B14F-4D97-AF65-F5344CB8AC3E}">
        <p14:creationId xmlns:p14="http://schemas.microsoft.com/office/powerpoint/2010/main" val="3239062002"/>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Title, 3 Pictures, 3 Headers, and 3 Text Columns">
    <p:bg>
      <p:bgPr>
        <a:solidFill>
          <a:schemeClr val="tx2"/>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2023, Amazon Web Services, Inc. or its affiliates. All rights reserved.</a:t>
            </a:r>
          </a:p>
        </p:txBody>
      </p:sp>
      <p:sp>
        <p:nvSpPr>
          <p:cNvPr id="10"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bg2"/>
                </a:solidFill>
                <a:latin typeface="+mn-lt"/>
              </a:defRPr>
            </a:lvl1pPr>
          </a:lstStyle>
          <a:p>
            <a:fld id="{930176A1-BCF0-4712-97A6-6B495F55390B}" type="slidenum">
              <a:rPr lang="en-US" smtClean="0"/>
              <a:pPr/>
              <a:t>‹Nr.›</a:t>
            </a:fld>
            <a:endParaRPr lang="en-US" dirty="0"/>
          </a:p>
        </p:txBody>
      </p:sp>
      <p:sp>
        <p:nvSpPr>
          <p:cNvPr id="2" name="Title">
            <a:extLst>
              <a:ext uri="{FF2B5EF4-FFF2-40B4-BE49-F238E27FC236}">
                <a16:creationId xmlns:a16="http://schemas.microsoft.com/office/drawing/2014/main" id="{75DBD6AA-5E11-44A8-900B-2519518B0622}"/>
              </a:ext>
            </a:extLst>
          </p:cNvPr>
          <p:cNvSpPr>
            <a:spLocks noGrp="1"/>
          </p:cNvSpPr>
          <p:nvPr>
            <p:ph type="title" hasCustomPrompt="1"/>
          </p:nvPr>
        </p:nvSpPr>
        <p:spPr>
          <a:xfrm>
            <a:off x="365760" y="301752"/>
            <a:ext cx="11569209" cy="731318"/>
          </a:xfrm>
        </p:spPr>
        <p:txBody>
          <a:bodyPr/>
          <a:lstStyle>
            <a:lvl1pPr>
              <a:lnSpc>
                <a:spcPct val="100000"/>
              </a:lnSpc>
              <a:defRPr/>
            </a:lvl1pPr>
          </a:lstStyle>
          <a:p>
            <a:r>
              <a:rPr lang="en-US" dirty="0"/>
              <a:t>Title, 3 pictures, 3 headers, and 3 text columns</a:t>
            </a:r>
          </a:p>
        </p:txBody>
      </p:sp>
      <p:sp>
        <p:nvSpPr>
          <p:cNvPr id="11" name="Picture Left">
            <a:extLst>
              <a:ext uri="{FF2B5EF4-FFF2-40B4-BE49-F238E27FC236}">
                <a16:creationId xmlns:a16="http://schemas.microsoft.com/office/drawing/2014/main" id="{97C88FB1-7BD6-48D3-9B99-1098619F5246}"/>
              </a:ext>
              <a:ext uri="{C183D7F6-B498-43B3-948B-1728B52AA6E4}">
                <adec:decorative xmlns:adec="http://schemas.microsoft.com/office/drawing/2017/decorative" val="1"/>
              </a:ext>
            </a:extLst>
          </p:cNvPr>
          <p:cNvSpPr>
            <a:spLocks noGrp="1"/>
          </p:cNvSpPr>
          <p:nvPr>
            <p:ph idx="7" hasCustomPrompt="1"/>
          </p:nvPr>
        </p:nvSpPr>
        <p:spPr>
          <a:xfrm>
            <a:off x="1097280" y="1051560"/>
            <a:ext cx="2286000" cy="2286000"/>
          </a:xfrm>
        </p:spPr>
        <p:txBody>
          <a:bodyPr anchor="t"/>
          <a:lstStyle>
            <a:lvl1pPr marL="0" indent="0" algn="ctr">
              <a:buNone/>
              <a:defRPr sz="3200">
                <a:solidFill>
                  <a:schemeClr val="bg2"/>
                </a:solidFill>
              </a:defRPr>
            </a:lvl1pPr>
          </a:lstStyle>
          <a:p>
            <a:r>
              <a:rPr lang="en-US"/>
              <a:t>Click icon to add image</a:t>
            </a:r>
          </a:p>
        </p:txBody>
      </p:sp>
      <p:sp>
        <p:nvSpPr>
          <p:cNvPr id="3" name="Content Header Left">
            <a:extLst>
              <a:ext uri="{FF2B5EF4-FFF2-40B4-BE49-F238E27FC236}">
                <a16:creationId xmlns:a16="http://schemas.microsoft.com/office/drawing/2014/main" id="{CEBB69C5-28A4-4F99-A9FE-572F9D53CF4E}"/>
              </a:ext>
            </a:extLst>
          </p:cNvPr>
          <p:cNvSpPr>
            <a:spLocks noGrp="1"/>
          </p:cNvSpPr>
          <p:nvPr>
            <p:ph type="subTitle" idx="4" hasCustomPrompt="1"/>
          </p:nvPr>
        </p:nvSpPr>
        <p:spPr>
          <a:xfrm>
            <a:off x="365760" y="3364992"/>
            <a:ext cx="374904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tx2"/>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7" name="Content Left">
            <a:extLst>
              <a:ext uri="{FF2B5EF4-FFF2-40B4-BE49-F238E27FC236}">
                <a16:creationId xmlns:a16="http://schemas.microsoft.com/office/drawing/2014/main" id="{5ACBD598-6775-4223-B2AB-B169A112E3FF}"/>
              </a:ext>
            </a:extLst>
          </p:cNvPr>
          <p:cNvSpPr>
            <a:spLocks noGrp="1"/>
          </p:cNvSpPr>
          <p:nvPr>
            <p:ph type="body" idx="1" hasCustomPrompt="1"/>
          </p:nvPr>
        </p:nvSpPr>
        <p:spPr>
          <a:xfrm>
            <a:off x="365760" y="3895344"/>
            <a:ext cx="3749040" cy="2539399"/>
          </a:xfrm>
        </p:spPr>
        <p:txBody>
          <a:bodyPr>
            <a:noAutofit/>
          </a:bodyPr>
          <a:lstStyle>
            <a:lvl1pPr>
              <a:lnSpc>
                <a:spcPct val="100000"/>
              </a:lnSpc>
              <a:spcAft>
                <a:spcPts val="600"/>
              </a:spcAft>
              <a:defRPr sz="2400">
                <a:solidFill>
                  <a:schemeClr val="bg2"/>
                </a:solidFill>
              </a:defRPr>
            </a:lvl1pPr>
            <a:lvl2pPr marL="461963" indent="-228600">
              <a:lnSpc>
                <a:spcPct val="100000"/>
              </a:lnSpc>
              <a:spcAft>
                <a:spcPts val="600"/>
              </a:spcAft>
              <a:defRPr sz="2000">
                <a:solidFill>
                  <a:schemeClr val="bg2"/>
                </a:solidFill>
              </a:defRPr>
            </a:lvl2pPr>
            <a:lvl3pPr marL="684213" indent="-228600">
              <a:lnSpc>
                <a:spcPct val="100000"/>
              </a:lnSpc>
              <a:spcAft>
                <a:spcPts val="600"/>
              </a:spcAft>
              <a:defRPr sz="1800">
                <a:solidFill>
                  <a:schemeClr val="bg2"/>
                </a:solidFill>
              </a:defRPr>
            </a:lvl3pPr>
            <a:lvl4pPr marL="914400" indent="-228600">
              <a:lnSpc>
                <a:spcPct val="100000"/>
              </a:lnSpc>
              <a:spcAft>
                <a:spcPts val="600"/>
              </a:spcAft>
              <a:defRPr sz="1600">
                <a:solidFill>
                  <a:schemeClr val="bg2"/>
                </a:solidFill>
              </a:defRPr>
            </a:lvl4pPr>
            <a:lvl5pPr marL="1144588" indent="-228600">
              <a:lnSpc>
                <a:spcPct val="100000"/>
              </a:lnSpc>
              <a:spcAft>
                <a:spcPts val="600"/>
              </a:spcAft>
              <a:defRPr sz="1600">
                <a:solidFill>
                  <a:schemeClr val="bg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2" name="Picture Middle">
            <a:extLst>
              <a:ext uri="{FF2B5EF4-FFF2-40B4-BE49-F238E27FC236}">
                <a16:creationId xmlns:a16="http://schemas.microsoft.com/office/drawing/2014/main" id="{536ADC96-59CC-4670-BA80-757A11151BF9}"/>
              </a:ext>
              <a:ext uri="{C183D7F6-B498-43B3-948B-1728B52AA6E4}">
                <adec:decorative xmlns:adec="http://schemas.microsoft.com/office/drawing/2017/decorative" val="1"/>
              </a:ext>
            </a:extLst>
          </p:cNvPr>
          <p:cNvSpPr>
            <a:spLocks noGrp="1"/>
          </p:cNvSpPr>
          <p:nvPr>
            <p:ph idx="8" hasCustomPrompt="1"/>
          </p:nvPr>
        </p:nvSpPr>
        <p:spPr>
          <a:xfrm>
            <a:off x="4983480" y="1051560"/>
            <a:ext cx="2286000" cy="2286000"/>
          </a:xfrm>
        </p:spPr>
        <p:txBody>
          <a:bodyPr anchor="t"/>
          <a:lstStyle>
            <a:lvl1pPr marL="0" indent="0" algn="ctr">
              <a:buNone/>
              <a:defRPr sz="3200">
                <a:solidFill>
                  <a:schemeClr val="bg2"/>
                </a:solidFill>
              </a:defRPr>
            </a:lvl1pPr>
          </a:lstStyle>
          <a:p>
            <a:r>
              <a:rPr lang="en-US"/>
              <a:t>Click icon to add image</a:t>
            </a:r>
          </a:p>
        </p:txBody>
      </p:sp>
      <p:sp>
        <p:nvSpPr>
          <p:cNvPr id="4" name="Content Header Middle">
            <a:extLst>
              <a:ext uri="{FF2B5EF4-FFF2-40B4-BE49-F238E27FC236}">
                <a16:creationId xmlns:a16="http://schemas.microsoft.com/office/drawing/2014/main" id="{04C41CFA-9BF9-474A-89A9-E22790A538E2}"/>
              </a:ext>
            </a:extLst>
          </p:cNvPr>
          <p:cNvSpPr>
            <a:spLocks noGrp="1"/>
          </p:cNvSpPr>
          <p:nvPr>
            <p:ph type="subTitle" idx="5" hasCustomPrompt="1"/>
          </p:nvPr>
        </p:nvSpPr>
        <p:spPr>
          <a:xfrm>
            <a:off x="4251960" y="3364992"/>
            <a:ext cx="374904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tx2"/>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8" name="Content Middle">
            <a:extLst>
              <a:ext uri="{FF2B5EF4-FFF2-40B4-BE49-F238E27FC236}">
                <a16:creationId xmlns:a16="http://schemas.microsoft.com/office/drawing/2014/main" id="{7F5B85B9-BABC-44F6-B2AE-99F02670D702}"/>
              </a:ext>
            </a:extLst>
          </p:cNvPr>
          <p:cNvSpPr>
            <a:spLocks noGrp="1"/>
          </p:cNvSpPr>
          <p:nvPr>
            <p:ph type="body" idx="2" hasCustomPrompt="1"/>
          </p:nvPr>
        </p:nvSpPr>
        <p:spPr>
          <a:xfrm>
            <a:off x="4251960" y="3895344"/>
            <a:ext cx="3749040" cy="2539399"/>
          </a:xfrm>
        </p:spPr>
        <p:txBody>
          <a:bodyPr>
            <a:noAutofit/>
          </a:bodyPr>
          <a:lstStyle>
            <a:lvl1pPr>
              <a:lnSpc>
                <a:spcPct val="100000"/>
              </a:lnSpc>
              <a:spcAft>
                <a:spcPts val="600"/>
              </a:spcAft>
              <a:defRPr sz="2400">
                <a:solidFill>
                  <a:schemeClr val="bg2"/>
                </a:solidFill>
              </a:defRPr>
            </a:lvl1pPr>
            <a:lvl2pPr marL="461963" indent="-228600">
              <a:lnSpc>
                <a:spcPct val="100000"/>
              </a:lnSpc>
              <a:spcAft>
                <a:spcPts val="600"/>
              </a:spcAft>
              <a:defRPr sz="2000">
                <a:solidFill>
                  <a:schemeClr val="bg2"/>
                </a:solidFill>
              </a:defRPr>
            </a:lvl2pPr>
            <a:lvl3pPr marL="684213" indent="-228600">
              <a:lnSpc>
                <a:spcPct val="100000"/>
              </a:lnSpc>
              <a:spcAft>
                <a:spcPts val="600"/>
              </a:spcAft>
              <a:defRPr sz="1800">
                <a:solidFill>
                  <a:schemeClr val="bg2"/>
                </a:solidFill>
              </a:defRPr>
            </a:lvl3pPr>
            <a:lvl4pPr marL="914400" indent="-228600">
              <a:lnSpc>
                <a:spcPct val="100000"/>
              </a:lnSpc>
              <a:spcAft>
                <a:spcPts val="600"/>
              </a:spcAft>
              <a:defRPr sz="1600">
                <a:solidFill>
                  <a:schemeClr val="bg2"/>
                </a:solidFill>
              </a:defRPr>
            </a:lvl4pPr>
            <a:lvl5pPr marL="1144588" indent="-228600">
              <a:lnSpc>
                <a:spcPct val="100000"/>
              </a:lnSpc>
              <a:spcAft>
                <a:spcPts val="600"/>
              </a:spcAft>
              <a:defRPr sz="1600">
                <a:solidFill>
                  <a:schemeClr val="bg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3" name="Picture Right">
            <a:extLst>
              <a:ext uri="{FF2B5EF4-FFF2-40B4-BE49-F238E27FC236}">
                <a16:creationId xmlns:a16="http://schemas.microsoft.com/office/drawing/2014/main" id="{DEC705E3-5BBB-4173-AAF5-E12991B7D59F}"/>
              </a:ext>
              <a:ext uri="{C183D7F6-B498-43B3-948B-1728B52AA6E4}">
                <adec:decorative xmlns:adec="http://schemas.microsoft.com/office/drawing/2017/decorative" val="1"/>
              </a:ext>
            </a:extLst>
          </p:cNvPr>
          <p:cNvSpPr>
            <a:spLocks noGrp="1"/>
          </p:cNvSpPr>
          <p:nvPr>
            <p:ph idx="9" hasCustomPrompt="1"/>
          </p:nvPr>
        </p:nvSpPr>
        <p:spPr>
          <a:xfrm>
            <a:off x="8869680" y="1051560"/>
            <a:ext cx="2286000" cy="2286000"/>
          </a:xfrm>
        </p:spPr>
        <p:txBody>
          <a:bodyPr anchor="t"/>
          <a:lstStyle>
            <a:lvl1pPr marL="0" indent="0" algn="ctr">
              <a:buNone/>
              <a:defRPr sz="3200">
                <a:solidFill>
                  <a:schemeClr val="bg2"/>
                </a:solidFill>
              </a:defRPr>
            </a:lvl1pPr>
          </a:lstStyle>
          <a:p>
            <a:r>
              <a:rPr lang="en-US"/>
              <a:t>Click icon to add image</a:t>
            </a:r>
          </a:p>
        </p:txBody>
      </p:sp>
      <p:sp>
        <p:nvSpPr>
          <p:cNvPr id="5" name="Content Header Right">
            <a:extLst>
              <a:ext uri="{FF2B5EF4-FFF2-40B4-BE49-F238E27FC236}">
                <a16:creationId xmlns:a16="http://schemas.microsoft.com/office/drawing/2014/main" id="{CF01F87A-DBEF-4657-8500-6A751FF3BC24}"/>
              </a:ext>
            </a:extLst>
          </p:cNvPr>
          <p:cNvSpPr>
            <a:spLocks noGrp="1"/>
          </p:cNvSpPr>
          <p:nvPr>
            <p:ph type="subTitle" idx="6" hasCustomPrompt="1"/>
          </p:nvPr>
        </p:nvSpPr>
        <p:spPr>
          <a:xfrm>
            <a:off x="8138160" y="3364992"/>
            <a:ext cx="374904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tx2"/>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9" name="Content Right">
            <a:extLst>
              <a:ext uri="{FF2B5EF4-FFF2-40B4-BE49-F238E27FC236}">
                <a16:creationId xmlns:a16="http://schemas.microsoft.com/office/drawing/2014/main" id="{FD28CF85-103D-4AC7-BF7A-D32715F9433A}"/>
              </a:ext>
            </a:extLst>
          </p:cNvPr>
          <p:cNvSpPr>
            <a:spLocks noGrp="1"/>
          </p:cNvSpPr>
          <p:nvPr>
            <p:ph type="body" idx="3" hasCustomPrompt="1"/>
          </p:nvPr>
        </p:nvSpPr>
        <p:spPr>
          <a:xfrm>
            <a:off x="8138160" y="3895344"/>
            <a:ext cx="3749040" cy="2539399"/>
          </a:xfrm>
        </p:spPr>
        <p:txBody>
          <a:bodyPr>
            <a:noAutofit/>
          </a:bodyPr>
          <a:lstStyle>
            <a:lvl1pPr>
              <a:lnSpc>
                <a:spcPct val="100000"/>
              </a:lnSpc>
              <a:spcAft>
                <a:spcPts val="600"/>
              </a:spcAft>
              <a:defRPr sz="2400">
                <a:solidFill>
                  <a:schemeClr val="bg2"/>
                </a:solidFill>
              </a:defRPr>
            </a:lvl1pPr>
            <a:lvl2pPr marL="461963" indent="-228600">
              <a:lnSpc>
                <a:spcPct val="100000"/>
              </a:lnSpc>
              <a:spcAft>
                <a:spcPts val="600"/>
              </a:spcAft>
              <a:defRPr sz="2000">
                <a:solidFill>
                  <a:schemeClr val="bg2"/>
                </a:solidFill>
              </a:defRPr>
            </a:lvl2pPr>
            <a:lvl3pPr marL="684213" indent="-228600">
              <a:lnSpc>
                <a:spcPct val="100000"/>
              </a:lnSpc>
              <a:spcAft>
                <a:spcPts val="600"/>
              </a:spcAft>
              <a:defRPr sz="1800">
                <a:solidFill>
                  <a:schemeClr val="bg2"/>
                </a:solidFill>
              </a:defRPr>
            </a:lvl3pPr>
            <a:lvl4pPr marL="914400" indent="-228600">
              <a:lnSpc>
                <a:spcPct val="100000"/>
              </a:lnSpc>
              <a:spcAft>
                <a:spcPts val="600"/>
              </a:spcAft>
              <a:defRPr sz="1600">
                <a:solidFill>
                  <a:schemeClr val="bg2"/>
                </a:solidFill>
              </a:defRPr>
            </a:lvl4pPr>
            <a:lvl5pPr marL="1144588" indent="-228600">
              <a:lnSpc>
                <a:spcPct val="100000"/>
              </a:lnSpc>
              <a:spcAft>
                <a:spcPts val="600"/>
              </a:spcAft>
              <a:defRPr sz="1600">
                <a:solidFill>
                  <a:schemeClr val="bg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9" name="Title Border">
            <a:extLst>
              <a:ext uri="{FF2B5EF4-FFF2-40B4-BE49-F238E27FC236}">
                <a16:creationId xmlns:a16="http://schemas.microsoft.com/office/drawing/2014/main" id="{5E3E830F-DE1F-4A8F-992F-1D4BF5866636}"/>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2397505962"/>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Title and 4 Content Columns">
    <p:bg>
      <p:bgPr>
        <a:solidFill>
          <a:schemeClr val="tx2"/>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2023, Amazon Web Services, Inc. or its affiliates. All rights reserved.</a:t>
            </a:r>
          </a:p>
        </p:txBody>
      </p:sp>
      <p:sp>
        <p:nvSpPr>
          <p:cNvPr id="3"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bg2"/>
                </a:solidFill>
                <a:latin typeface="+mn-lt"/>
              </a:defRPr>
            </a:lvl1pPr>
          </a:lstStyle>
          <a:p>
            <a:fld id="{930176A1-BCF0-4712-97A6-6B495F55390B}" type="slidenum">
              <a:rPr lang="en-US" smtClean="0"/>
              <a:pPr/>
              <a:t>‹Nr.›</a:t>
            </a:fld>
            <a:endParaRPr lang="en-US" dirty="0"/>
          </a:p>
        </p:txBody>
      </p:sp>
      <p:sp>
        <p:nvSpPr>
          <p:cNvPr id="2" name="Title">
            <a:extLst>
              <a:ext uri="{FF2B5EF4-FFF2-40B4-BE49-F238E27FC236}">
                <a16:creationId xmlns:a16="http://schemas.microsoft.com/office/drawing/2014/main" id="{5F8A0ED5-8D88-437F-965F-590C0BD195F1}"/>
              </a:ext>
            </a:extLst>
          </p:cNvPr>
          <p:cNvSpPr>
            <a:spLocks noGrp="1"/>
          </p:cNvSpPr>
          <p:nvPr>
            <p:ph type="title" hasCustomPrompt="1"/>
          </p:nvPr>
        </p:nvSpPr>
        <p:spPr>
          <a:xfrm>
            <a:off x="365760" y="301752"/>
            <a:ext cx="11569209" cy="731318"/>
          </a:xfrm>
        </p:spPr>
        <p:txBody>
          <a:bodyPr/>
          <a:lstStyle>
            <a:lvl1pPr>
              <a:defRPr/>
            </a:lvl1pPr>
          </a:lstStyle>
          <a:p>
            <a:r>
              <a:rPr lang="en-US" dirty="0"/>
              <a:t>Title and 4 text columns</a:t>
            </a:r>
          </a:p>
        </p:txBody>
      </p:sp>
      <p:sp>
        <p:nvSpPr>
          <p:cNvPr id="7" name="Content Left">
            <a:extLst>
              <a:ext uri="{FF2B5EF4-FFF2-40B4-BE49-F238E27FC236}">
                <a16:creationId xmlns:a16="http://schemas.microsoft.com/office/drawing/2014/main" id="{8A73B5A2-5001-4FA4-B113-0F6124F1F6A0}"/>
              </a:ext>
            </a:extLst>
          </p:cNvPr>
          <p:cNvSpPr>
            <a:spLocks noGrp="1"/>
          </p:cNvSpPr>
          <p:nvPr>
            <p:ph type="body" idx="1" hasCustomPrompt="1"/>
          </p:nvPr>
        </p:nvSpPr>
        <p:spPr>
          <a:xfrm>
            <a:off x="365760" y="1143000"/>
            <a:ext cx="2834640" cy="5291750"/>
          </a:xfrm>
        </p:spPr>
        <p:txBody>
          <a:bodyPr>
            <a:noAutofit/>
          </a:bodyPr>
          <a:lstStyle>
            <a:lvl1pPr>
              <a:lnSpc>
                <a:spcPct val="100000"/>
              </a:lnSpc>
              <a:spcAft>
                <a:spcPts val="600"/>
              </a:spcAft>
              <a:defRPr sz="2400">
                <a:solidFill>
                  <a:schemeClr val="bg2"/>
                </a:solidFill>
              </a:defRPr>
            </a:lvl1pPr>
            <a:lvl2pPr marL="461963" indent="-228600">
              <a:lnSpc>
                <a:spcPct val="100000"/>
              </a:lnSpc>
              <a:spcAft>
                <a:spcPts val="600"/>
              </a:spcAft>
              <a:defRPr sz="2000">
                <a:solidFill>
                  <a:schemeClr val="bg2"/>
                </a:solidFill>
              </a:defRPr>
            </a:lvl2pPr>
            <a:lvl3pPr marL="684213" indent="-228600">
              <a:lnSpc>
                <a:spcPct val="100000"/>
              </a:lnSpc>
              <a:spcAft>
                <a:spcPts val="600"/>
              </a:spcAft>
              <a:defRPr sz="1800">
                <a:solidFill>
                  <a:schemeClr val="bg2"/>
                </a:solidFill>
              </a:defRPr>
            </a:lvl3pPr>
            <a:lvl4pPr marL="914400" indent="-228600">
              <a:lnSpc>
                <a:spcPct val="100000"/>
              </a:lnSpc>
              <a:spcAft>
                <a:spcPts val="600"/>
              </a:spcAft>
              <a:defRPr sz="1600">
                <a:solidFill>
                  <a:schemeClr val="bg2"/>
                </a:solidFill>
              </a:defRPr>
            </a:lvl4pPr>
            <a:lvl5pPr marL="1144588" indent="-228600">
              <a:lnSpc>
                <a:spcPct val="100000"/>
              </a:lnSpc>
              <a:spcAft>
                <a:spcPts val="600"/>
              </a:spcAft>
              <a:defRPr sz="1600">
                <a:solidFill>
                  <a:schemeClr val="bg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8" name="Content Center Left">
            <a:extLst>
              <a:ext uri="{FF2B5EF4-FFF2-40B4-BE49-F238E27FC236}">
                <a16:creationId xmlns:a16="http://schemas.microsoft.com/office/drawing/2014/main" id="{951E617C-D9F7-4098-883E-6A048DBCF862}"/>
              </a:ext>
            </a:extLst>
          </p:cNvPr>
          <p:cNvSpPr>
            <a:spLocks noGrp="1"/>
          </p:cNvSpPr>
          <p:nvPr>
            <p:ph type="body" idx="2" hasCustomPrompt="1"/>
          </p:nvPr>
        </p:nvSpPr>
        <p:spPr>
          <a:xfrm>
            <a:off x="3265675" y="1143000"/>
            <a:ext cx="2834640" cy="5291750"/>
          </a:xfrm>
        </p:spPr>
        <p:txBody>
          <a:bodyPr>
            <a:noAutofit/>
          </a:bodyPr>
          <a:lstStyle>
            <a:lvl1pPr>
              <a:lnSpc>
                <a:spcPct val="100000"/>
              </a:lnSpc>
              <a:spcAft>
                <a:spcPts val="600"/>
              </a:spcAft>
              <a:defRPr sz="2400">
                <a:solidFill>
                  <a:schemeClr val="bg2"/>
                </a:solidFill>
              </a:defRPr>
            </a:lvl1pPr>
            <a:lvl2pPr marL="461963" indent="-228600">
              <a:lnSpc>
                <a:spcPct val="100000"/>
              </a:lnSpc>
              <a:spcAft>
                <a:spcPts val="600"/>
              </a:spcAft>
              <a:defRPr sz="2000">
                <a:solidFill>
                  <a:schemeClr val="bg2"/>
                </a:solidFill>
              </a:defRPr>
            </a:lvl2pPr>
            <a:lvl3pPr marL="684213" indent="-228600">
              <a:lnSpc>
                <a:spcPct val="100000"/>
              </a:lnSpc>
              <a:spcAft>
                <a:spcPts val="600"/>
              </a:spcAft>
              <a:defRPr sz="1800">
                <a:solidFill>
                  <a:schemeClr val="bg2"/>
                </a:solidFill>
              </a:defRPr>
            </a:lvl3pPr>
            <a:lvl4pPr marL="914400" indent="-228600">
              <a:lnSpc>
                <a:spcPct val="100000"/>
              </a:lnSpc>
              <a:spcAft>
                <a:spcPts val="600"/>
              </a:spcAft>
              <a:defRPr sz="1600">
                <a:solidFill>
                  <a:schemeClr val="bg2"/>
                </a:solidFill>
              </a:defRPr>
            </a:lvl4pPr>
            <a:lvl5pPr marL="1144588" indent="-228600">
              <a:lnSpc>
                <a:spcPct val="100000"/>
              </a:lnSpc>
              <a:spcAft>
                <a:spcPts val="600"/>
              </a:spcAft>
              <a:defRPr sz="1600">
                <a:solidFill>
                  <a:schemeClr val="bg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9" name="Content Center Right">
            <a:extLst>
              <a:ext uri="{FF2B5EF4-FFF2-40B4-BE49-F238E27FC236}">
                <a16:creationId xmlns:a16="http://schemas.microsoft.com/office/drawing/2014/main" id="{A8A7CEA5-195D-4DB0-B5A3-06CEEA93C108}"/>
              </a:ext>
            </a:extLst>
          </p:cNvPr>
          <p:cNvSpPr>
            <a:spLocks noGrp="1"/>
          </p:cNvSpPr>
          <p:nvPr>
            <p:ph type="body" idx="3" hasCustomPrompt="1"/>
          </p:nvPr>
        </p:nvSpPr>
        <p:spPr>
          <a:xfrm>
            <a:off x="6165590" y="1143000"/>
            <a:ext cx="2834640" cy="5291750"/>
          </a:xfrm>
        </p:spPr>
        <p:txBody>
          <a:bodyPr>
            <a:noAutofit/>
          </a:bodyPr>
          <a:lstStyle>
            <a:lvl1pPr>
              <a:lnSpc>
                <a:spcPct val="100000"/>
              </a:lnSpc>
              <a:spcAft>
                <a:spcPts val="600"/>
              </a:spcAft>
              <a:defRPr sz="2400">
                <a:solidFill>
                  <a:schemeClr val="bg2"/>
                </a:solidFill>
              </a:defRPr>
            </a:lvl1pPr>
            <a:lvl2pPr marL="461963" indent="-228600">
              <a:lnSpc>
                <a:spcPct val="100000"/>
              </a:lnSpc>
              <a:spcAft>
                <a:spcPts val="600"/>
              </a:spcAft>
              <a:defRPr sz="2000">
                <a:solidFill>
                  <a:schemeClr val="bg2"/>
                </a:solidFill>
              </a:defRPr>
            </a:lvl2pPr>
            <a:lvl3pPr marL="684213" indent="-228600">
              <a:lnSpc>
                <a:spcPct val="100000"/>
              </a:lnSpc>
              <a:spcAft>
                <a:spcPts val="600"/>
              </a:spcAft>
              <a:defRPr sz="1800">
                <a:solidFill>
                  <a:schemeClr val="bg2"/>
                </a:solidFill>
              </a:defRPr>
            </a:lvl3pPr>
            <a:lvl4pPr marL="914400" indent="-228600">
              <a:lnSpc>
                <a:spcPct val="100000"/>
              </a:lnSpc>
              <a:spcAft>
                <a:spcPts val="600"/>
              </a:spcAft>
              <a:defRPr sz="1600">
                <a:solidFill>
                  <a:schemeClr val="bg2"/>
                </a:solidFill>
              </a:defRPr>
            </a:lvl4pPr>
            <a:lvl5pPr marL="1144588" indent="-228600">
              <a:lnSpc>
                <a:spcPct val="100000"/>
              </a:lnSpc>
              <a:spcAft>
                <a:spcPts val="600"/>
              </a:spcAft>
              <a:defRPr sz="1600">
                <a:solidFill>
                  <a:schemeClr val="bg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0" name="Content Right">
            <a:extLst>
              <a:ext uri="{FF2B5EF4-FFF2-40B4-BE49-F238E27FC236}">
                <a16:creationId xmlns:a16="http://schemas.microsoft.com/office/drawing/2014/main" id="{BC11431A-8924-465C-98E0-6E4655C69AA7}"/>
              </a:ext>
            </a:extLst>
          </p:cNvPr>
          <p:cNvSpPr>
            <a:spLocks noGrp="1"/>
          </p:cNvSpPr>
          <p:nvPr>
            <p:ph type="body" idx="4" hasCustomPrompt="1"/>
          </p:nvPr>
        </p:nvSpPr>
        <p:spPr>
          <a:xfrm>
            <a:off x="9065505" y="1143000"/>
            <a:ext cx="2834640" cy="5291750"/>
          </a:xfrm>
        </p:spPr>
        <p:txBody>
          <a:bodyPr>
            <a:noAutofit/>
          </a:bodyPr>
          <a:lstStyle>
            <a:lvl1pPr>
              <a:lnSpc>
                <a:spcPct val="100000"/>
              </a:lnSpc>
              <a:spcAft>
                <a:spcPts val="600"/>
              </a:spcAft>
              <a:defRPr sz="2400">
                <a:solidFill>
                  <a:schemeClr val="bg2"/>
                </a:solidFill>
              </a:defRPr>
            </a:lvl1pPr>
            <a:lvl2pPr marL="461963" indent="-228600">
              <a:lnSpc>
                <a:spcPct val="100000"/>
              </a:lnSpc>
              <a:spcAft>
                <a:spcPts val="600"/>
              </a:spcAft>
              <a:defRPr sz="2000">
                <a:solidFill>
                  <a:schemeClr val="bg2"/>
                </a:solidFill>
              </a:defRPr>
            </a:lvl2pPr>
            <a:lvl3pPr marL="684213" indent="-228600">
              <a:lnSpc>
                <a:spcPct val="100000"/>
              </a:lnSpc>
              <a:spcAft>
                <a:spcPts val="600"/>
              </a:spcAft>
              <a:defRPr sz="1800">
                <a:solidFill>
                  <a:schemeClr val="bg2"/>
                </a:solidFill>
              </a:defRPr>
            </a:lvl3pPr>
            <a:lvl4pPr marL="914400" indent="-228600">
              <a:lnSpc>
                <a:spcPct val="100000"/>
              </a:lnSpc>
              <a:spcAft>
                <a:spcPts val="600"/>
              </a:spcAft>
              <a:defRPr sz="1600">
                <a:solidFill>
                  <a:schemeClr val="bg2"/>
                </a:solidFill>
              </a:defRPr>
            </a:lvl4pPr>
            <a:lvl5pPr marL="1144588" indent="-228600">
              <a:lnSpc>
                <a:spcPct val="100000"/>
              </a:lnSpc>
              <a:spcAft>
                <a:spcPts val="600"/>
              </a:spcAft>
              <a:defRPr sz="1600">
                <a:solidFill>
                  <a:schemeClr val="bg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9" name="Title Border">
            <a:extLst>
              <a:ext uri="{FF2B5EF4-FFF2-40B4-BE49-F238E27FC236}">
                <a16:creationId xmlns:a16="http://schemas.microsoft.com/office/drawing/2014/main" id="{1BFB2E0D-B82D-49CC-9802-AFB8BA6D0938}"/>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38376537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Demo Introduction">
    <p:bg>
      <p:bgPr>
        <a:solidFill>
          <a:schemeClr val="bg1"/>
        </a:solidFill>
        <a:effectLst/>
      </p:bgPr>
    </p:bg>
    <p:spTree>
      <p:nvGrpSpPr>
        <p:cNvPr id="1" name=""/>
        <p:cNvGrpSpPr/>
        <p:nvPr/>
      </p:nvGrpSpPr>
      <p:grpSpPr>
        <a:xfrm>
          <a:off x="0" y="0"/>
          <a:ext cx="0" cy="0"/>
          <a:chOff x="0" y="0"/>
          <a:chExt cx="0" cy="0"/>
        </a:xfrm>
      </p:grpSpPr>
      <p:grpSp>
        <p:nvGrpSpPr>
          <p:cNvPr id="99" name="Background Images">
            <a:extLst>
              <a:ext uri="{FF2B5EF4-FFF2-40B4-BE49-F238E27FC236}">
                <a16:creationId xmlns:a16="http://schemas.microsoft.com/office/drawing/2014/main" id="{590C8418-C0F8-4BD5-BA8E-68B06A1A26FA}"/>
              </a:ext>
              <a:ext uri="{C183D7F6-B498-43B3-948B-1728B52AA6E4}">
                <adec:decorative xmlns:adec="http://schemas.microsoft.com/office/drawing/2017/decorative" val="1"/>
              </a:ext>
            </a:extLst>
          </p:cNvPr>
          <p:cNvGrpSpPr/>
          <p:nvPr/>
        </p:nvGrpSpPr>
        <p:grpSpPr>
          <a:xfrm>
            <a:off x="0" y="1"/>
            <a:ext cx="4448175" cy="6858000"/>
            <a:chOff x="0" y="1"/>
            <a:chExt cx="4448175" cy="6858000"/>
          </a:xfrm>
        </p:grpSpPr>
        <p:sp>
          <p:nvSpPr>
            <p:cNvPr id="93" name="BKG-LT">
              <a:extLst>
                <a:ext uri="{FF2B5EF4-FFF2-40B4-BE49-F238E27FC236}">
                  <a16:creationId xmlns:a16="http://schemas.microsoft.com/office/drawing/2014/main" id="{08C16C8F-F970-434B-A5D8-23375C792502}"/>
                </a:ext>
                <a:ext uri="{C183D7F6-B498-43B3-948B-1728B52AA6E4}">
                  <adec:decorative xmlns:adec="http://schemas.microsoft.com/office/drawing/2017/decorative" val="1"/>
                </a:ext>
              </a:extLst>
            </p:cNvPr>
            <p:cNvSpPr/>
            <p:nvPr/>
          </p:nvSpPr>
          <p:spPr>
            <a:xfrm>
              <a:off x="0" y="1"/>
              <a:ext cx="444817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8" name="AWS Logo">
              <a:extLst>
                <a:ext uri="{FF2B5EF4-FFF2-40B4-BE49-F238E27FC236}">
                  <a16:creationId xmlns:a16="http://schemas.microsoft.com/office/drawing/2014/main" id="{4EDF473F-575B-4FFB-BAF4-E227AF8A9566}"/>
                </a:ext>
                <a:ext uri="{C183D7F6-B498-43B3-948B-1728B52AA6E4}">
                  <adec:decorative xmlns:adec="http://schemas.microsoft.com/office/drawing/2017/decorative" val="1"/>
                </a:ext>
              </a:extLst>
            </p:cNvPr>
            <p:cNvPicPr>
              <a:picLocks noSelect="1"/>
            </p:cNvPicPr>
            <p:nvPr/>
          </p:nvPicPr>
          <p:blipFill>
            <a:blip r:embed="rId3">
              <a:extLst>
                <a:ext uri="{96DAC541-7B7A-43D3-8B79-37D633B846F1}">
                  <asvg:svgBlip xmlns:asvg="http://schemas.microsoft.com/office/drawing/2016/SVG/main" r:embed="rId4"/>
                </a:ext>
              </a:extLst>
            </a:blip>
            <a:stretch>
              <a:fillRect/>
            </a:stretch>
          </p:blipFill>
          <p:spPr>
            <a:xfrm>
              <a:off x="243599" y="6589895"/>
              <a:ext cx="366979" cy="219456"/>
            </a:xfrm>
            <a:prstGeom prst="rect">
              <a:avLst/>
            </a:prstGeom>
          </p:spPr>
        </p:pic>
        <p:sp>
          <p:nvSpPr>
            <p:cNvPr id="11" name="Copyright">
              <a:extLst>
                <a:ext uri="{FF2B5EF4-FFF2-40B4-BE49-F238E27FC236}">
                  <a16:creationId xmlns:a16="http://schemas.microsoft.com/office/drawing/2014/main" id="{BEF02208-F5B1-43EC-A46B-20F8F8FFD200}"/>
                </a:ext>
              </a:extLst>
            </p:cNvPr>
            <p:cNvSpPr txBox="1"/>
            <p:nvPr/>
          </p:nvSpPr>
          <p:spPr>
            <a:xfrm>
              <a:off x="6025174"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2023, Amazon Web Services, Inc. or its affiliates. All rights reserved.</a:t>
              </a:r>
            </a:p>
          </p:txBody>
        </p:sp>
      </p:grpSp>
      <p:sp>
        <p:nvSpPr>
          <p:cNvPr id="3" name="Slide Number">
            <a:extLst>
              <a:ext uri="{FF2B5EF4-FFF2-40B4-BE49-F238E27FC236}">
                <a16:creationId xmlns:a16="http://schemas.microsoft.com/office/drawing/2014/main" id="{72396DCE-1655-44FD-8989-3700320AFC04}"/>
              </a:ext>
            </a:extLst>
          </p:cNvPr>
          <p:cNvSpPr>
            <a:spLocks noGrp="1" noSelect="1"/>
          </p:cNvSpPr>
          <p:nvPr>
            <p:ph type="sldNum" sz="quarter" idx="20"/>
          </p:nvPr>
        </p:nvSpPr>
        <p:spPr>
          <a:xfrm>
            <a:off x="11469389" y="6568410"/>
            <a:ext cx="484261" cy="265176"/>
          </a:xfrm>
        </p:spPr>
        <p:txBody>
          <a:bodyPr/>
          <a:lstStyle>
            <a:lvl1pPr>
              <a:defRPr sz="1100">
                <a:latin typeface="+mn-lt"/>
              </a:defRPr>
            </a:lvl1pPr>
          </a:lstStyle>
          <a:p>
            <a:fld id="{930176A1-BCF0-4712-97A6-6B495F55390B}" type="slidenum">
              <a:rPr lang="en-US" smtClean="0"/>
              <a:pPr/>
              <a:t>‹Nr.›</a:t>
            </a:fld>
            <a:endParaRPr lang="en-US"/>
          </a:p>
        </p:txBody>
      </p:sp>
      <p:sp>
        <p:nvSpPr>
          <p:cNvPr id="2" name="Title">
            <a:extLst>
              <a:ext uri="{FF2B5EF4-FFF2-40B4-BE49-F238E27FC236}">
                <a16:creationId xmlns:a16="http://schemas.microsoft.com/office/drawing/2014/main" id="{F2D32D74-0FC6-414A-96C5-2549942CD64E}"/>
              </a:ext>
            </a:extLst>
          </p:cNvPr>
          <p:cNvSpPr>
            <a:spLocks noGrp="1"/>
          </p:cNvSpPr>
          <p:nvPr>
            <p:ph type="ctrTitle" hasCustomPrompt="1"/>
          </p:nvPr>
        </p:nvSpPr>
        <p:spPr>
          <a:xfrm>
            <a:off x="243599" y="292099"/>
            <a:ext cx="3960976" cy="1866901"/>
          </a:xfrm>
        </p:spPr>
        <p:txBody>
          <a:bodyPr anchor="t"/>
          <a:lstStyle>
            <a:lvl1pPr algn="ctr">
              <a:lnSpc>
                <a:spcPct val="100000"/>
              </a:lnSpc>
              <a:defRPr sz="3600">
                <a:solidFill>
                  <a:schemeClr val="bg1"/>
                </a:solidFill>
                <a:latin typeface="Amazon Ember Heavy" panose="020B0803020204020204" pitchFamily="34" charset="0"/>
                <a:ea typeface="Amazon Ember Heavy" panose="020B0803020204020204" pitchFamily="34" charset="0"/>
                <a:cs typeface="Amazon Ember Heavy" panose="020B0803020204020204" pitchFamily="34" charset="0"/>
              </a:defRPr>
            </a:lvl1pPr>
          </a:lstStyle>
          <a:p>
            <a:r>
              <a:rPr lang="en-US" dirty="0"/>
              <a:t>Type title here</a:t>
            </a:r>
          </a:p>
        </p:txBody>
      </p:sp>
      <p:sp>
        <p:nvSpPr>
          <p:cNvPr id="8" name="Description">
            <a:extLst>
              <a:ext uri="{FF2B5EF4-FFF2-40B4-BE49-F238E27FC236}">
                <a16:creationId xmlns:a16="http://schemas.microsoft.com/office/drawing/2014/main" id="{AC3C5EEC-BB22-4195-B46B-9A90302F6B57}"/>
              </a:ext>
            </a:extLst>
          </p:cNvPr>
          <p:cNvSpPr>
            <a:spLocks noGrp="1"/>
          </p:cNvSpPr>
          <p:nvPr>
            <p:ph type="body" idx="2" hasCustomPrompt="1"/>
          </p:nvPr>
        </p:nvSpPr>
        <p:spPr>
          <a:xfrm>
            <a:off x="243681" y="2257424"/>
            <a:ext cx="3960813" cy="4177325"/>
          </a:xfrm>
        </p:spPr>
        <p:txBody>
          <a:bodyPr/>
          <a:lstStyle>
            <a:lvl1pPr marL="0" indent="0" algn="ctr">
              <a:buNone/>
              <a:defRPr>
                <a:solidFill>
                  <a:schemeClr val="bg1"/>
                </a:solidFill>
              </a:defRPr>
            </a:lvl1pPr>
          </a:lstStyle>
          <a:p>
            <a:r>
              <a:rPr lang="en-US" sz="2800" dirty="0"/>
              <a:t>Enter description</a:t>
            </a:r>
          </a:p>
        </p:txBody>
      </p:sp>
      <p:sp>
        <p:nvSpPr>
          <p:cNvPr id="7" name="Content">
            <a:extLst>
              <a:ext uri="{FF2B5EF4-FFF2-40B4-BE49-F238E27FC236}">
                <a16:creationId xmlns:a16="http://schemas.microsoft.com/office/drawing/2014/main" id="{E88E0D0B-F719-4929-9A45-08A3503393CA}"/>
              </a:ext>
            </a:extLst>
          </p:cNvPr>
          <p:cNvSpPr>
            <a:spLocks noGrp="1"/>
          </p:cNvSpPr>
          <p:nvPr>
            <p:ph type="body" idx="1" hasCustomPrompt="1"/>
          </p:nvPr>
        </p:nvSpPr>
        <p:spPr>
          <a:xfrm>
            <a:off x="4592635" y="292099"/>
            <a:ext cx="7356121" cy="6142651"/>
          </a:xfrm>
        </p:spPr>
        <p:txBody>
          <a:bodyPr>
            <a:noAutofit/>
          </a:bodyPr>
          <a:lstStyle>
            <a:lvl1pPr>
              <a:lnSpc>
                <a:spcPct val="100000"/>
              </a:lnSpc>
              <a:spcAft>
                <a:spcPts val="600"/>
              </a:spcAft>
              <a:defRPr sz="2800">
                <a:solidFill>
                  <a:schemeClr val="tx2"/>
                </a:solidFill>
              </a:defRPr>
            </a:lvl1pPr>
            <a:lvl2pPr marL="461963" indent="-228600">
              <a:lnSpc>
                <a:spcPct val="100000"/>
              </a:lnSpc>
              <a:spcAft>
                <a:spcPts val="600"/>
              </a:spcAft>
              <a:defRPr sz="2400">
                <a:solidFill>
                  <a:schemeClr val="tx2"/>
                </a:solidFill>
              </a:defRPr>
            </a:lvl2pPr>
            <a:lvl3pPr marL="684213" indent="-228600">
              <a:lnSpc>
                <a:spcPct val="100000"/>
              </a:lnSpc>
              <a:spcAft>
                <a:spcPts val="600"/>
              </a:spcAft>
              <a:defRPr sz="2000">
                <a:solidFill>
                  <a:schemeClr val="tx2"/>
                </a:solidFill>
              </a:defRPr>
            </a:lvl3pPr>
            <a:lvl4pPr marL="914400" indent="-228600">
              <a:lnSpc>
                <a:spcPct val="100000"/>
              </a:lnSpc>
              <a:spcAft>
                <a:spcPts val="600"/>
              </a:spcAft>
              <a:defRPr sz="1800">
                <a:solidFill>
                  <a:schemeClr val="tx2"/>
                </a:solidFill>
              </a:defRPr>
            </a:lvl4pPr>
            <a:lvl5pPr marL="1144588" indent="-228600">
              <a:lnSpc>
                <a:spcPct val="100000"/>
              </a:lnSpc>
              <a:spcAft>
                <a:spcPts val="600"/>
              </a:spcAft>
              <a:defRPr sz="18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Tree>
    <p:custDataLst>
      <p:tags r:id="rId1"/>
    </p:custDataLst>
    <p:extLst>
      <p:ext uri="{BB962C8B-B14F-4D97-AF65-F5344CB8AC3E}">
        <p14:creationId xmlns:p14="http://schemas.microsoft.com/office/powerpoint/2010/main" val="2172057354"/>
      </p:ext>
    </p:extLst>
  </p:cSld>
  <p:clrMapOvr>
    <a:masterClrMapping/>
  </p:clrMapOvr>
  <p:hf hdr="0" ftr="0" dt="0"/>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Title, 4 Headers, and 4 Text Columns">
    <p:bg>
      <p:bgPr>
        <a:solidFill>
          <a:schemeClr val="tx2"/>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2023, Amazon Web Services, Inc. or its affiliates. All rights reserved.</a:t>
            </a:r>
          </a:p>
        </p:txBody>
      </p:sp>
      <p:sp>
        <p:nvSpPr>
          <p:cNvPr id="11"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bg2"/>
                </a:solidFill>
                <a:latin typeface="+mn-lt"/>
              </a:defRPr>
            </a:lvl1pPr>
          </a:lstStyle>
          <a:p>
            <a:fld id="{930176A1-BCF0-4712-97A6-6B495F55390B}" type="slidenum">
              <a:rPr lang="en-US" smtClean="0"/>
              <a:pPr/>
              <a:t>‹Nr.›</a:t>
            </a:fld>
            <a:endParaRPr lang="en-US" dirty="0"/>
          </a:p>
        </p:txBody>
      </p:sp>
      <p:sp>
        <p:nvSpPr>
          <p:cNvPr id="2" name="Title">
            <a:extLst>
              <a:ext uri="{FF2B5EF4-FFF2-40B4-BE49-F238E27FC236}">
                <a16:creationId xmlns:a16="http://schemas.microsoft.com/office/drawing/2014/main" id="{75DBD6AA-5E11-44A8-900B-2519518B0622}"/>
              </a:ext>
            </a:extLst>
          </p:cNvPr>
          <p:cNvSpPr>
            <a:spLocks noGrp="1"/>
          </p:cNvSpPr>
          <p:nvPr>
            <p:ph type="title" hasCustomPrompt="1"/>
          </p:nvPr>
        </p:nvSpPr>
        <p:spPr>
          <a:xfrm>
            <a:off x="365760" y="301752"/>
            <a:ext cx="11569209" cy="731318"/>
          </a:xfrm>
        </p:spPr>
        <p:txBody>
          <a:bodyPr/>
          <a:lstStyle>
            <a:lvl1pPr>
              <a:lnSpc>
                <a:spcPct val="100000"/>
              </a:lnSpc>
              <a:defRPr/>
            </a:lvl1pPr>
          </a:lstStyle>
          <a:p>
            <a:r>
              <a:rPr lang="en-US" dirty="0"/>
              <a:t>Title, 4 headers, and 4 text columns</a:t>
            </a:r>
          </a:p>
        </p:txBody>
      </p:sp>
      <p:sp>
        <p:nvSpPr>
          <p:cNvPr id="3" name="Content Header Left">
            <a:extLst>
              <a:ext uri="{FF2B5EF4-FFF2-40B4-BE49-F238E27FC236}">
                <a16:creationId xmlns:a16="http://schemas.microsoft.com/office/drawing/2014/main" id="{CEBB69C5-28A4-4F99-A9FE-572F9D53CF4E}"/>
              </a:ext>
            </a:extLst>
          </p:cNvPr>
          <p:cNvSpPr>
            <a:spLocks noGrp="1"/>
          </p:cNvSpPr>
          <p:nvPr>
            <p:ph type="subTitle" idx="5" hasCustomPrompt="1"/>
          </p:nvPr>
        </p:nvSpPr>
        <p:spPr>
          <a:xfrm>
            <a:off x="365760" y="1051560"/>
            <a:ext cx="283464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tx2"/>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7" name="Content Left">
            <a:extLst>
              <a:ext uri="{FF2B5EF4-FFF2-40B4-BE49-F238E27FC236}">
                <a16:creationId xmlns:a16="http://schemas.microsoft.com/office/drawing/2014/main" id="{5ACBD598-6775-4223-B2AB-B169A112E3FF}"/>
              </a:ext>
            </a:extLst>
          </p:cNvPr>
          <p:cNvSpPr>
            <a:spLocks noGrp="1"/>
          </p:cNvSpPr>
          <p:nvPr>
            <p:ph type="body" idx="1" hasCustomPrompt="1"/>
          </p:nvPr>
        </p:nvSpPr>
        <p:spPr>
          <a:xfrm>
            <a:off x="365760" y="1591056"/>
            <a:ext cx="2834640" cy="4843688"/>
          </a:xfrm>
        </p:spPr>
        <p:txBody>
          <a:bodyPr>
            <a:noAutofit/>
          </a:bodyPr>
          <a:lstStyle>
            <a:lvl1pPr>
              <a:lnSpc>
                <a:spcPct val="100000"/>
              </a:lnSpc>
              <a:spcAft>
                <a:spcPts val="600"/>
              </a:spcAft>
              <a:defRPr sz="2400">
                <a:solidFill>
                  <a:schemeClr val="bg2"/>
                </a:solidFill>
              </a:defRPr>
            </a:lvl1pPr>
            <a:lvl2pPr marL="461963" indent="-228600">
              <a:lnSpc>
                <a:spcPct val="100000"/>
              </a:lnSpc>
              <a:spcAft>
                <a:spcPts val="600"/>
              </a:spcAft>
              <a:defRPr sz="2000">
                <a:solidFill>
                  <a:schemeClr val="bg2"/>
                </a:solidFill>
              </a:defRPr>
            </a:lvl2pPr>
            <a:lvl3pPr marL="684213" indent="-228600">
              <a:lnSpc>
                <a:spcPct val="100000"/>
              </a:lnSpc>
              <a:spcAft>
                <a:spcPts val="600"/>
              </a:spcAft>
              <a:defRPr sz="1800">
                <a:solidFill>
                  <a:schemeClr val="bg2"/>
                </a:solidFill>
              </a:defRPr>
            </a:lvl3pPr>
            <a:lvl4pPr marL="914400" indent="-228600">
              <a:lnSpc>
                <a:spcPct val="100000"/>
              </a:lnSpc>
              <a:spcAft>
                <a:spcPts val="600"/>
              </a:spcAft>
              <a:defRPr sz="1600">
                <a:solidFill>
                  <a:schemeClr val="bg2"/>
                </a:solidFill>
              </a:defRPr>
            </a:lvl4pPr>
            <a:lvl5pPr marL="1144588" indent="-228600">
              <a:lnSpc>
                <a:spcPct val="100000"/>
              </a:lnSpc>
              <a:spcAft>
                <a:spcPts val="600"/>
              </a:spcAft>
              <a:defRPr sz="1600">
                <a:solidFill>
                  <a:schemeClr val="bg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4" name="Content Header Center Left">
            <a:extLst>
              <a:ext uri="{FF2B5EF4-FFF2-40B4-BE49-F238E27FC236}">
                <a16:creationId xmlns:a16="http://schemas.microsoft.com/office/drawing/2014/main" id="{04C41CFA-9BF9-474A-89A9-E22790A538E2}"/>
              </a:ext>
            </a:extLst>
          </p:cNvPr>
          <p:cNvSpPr>
            <a:spLocks noGrp="1"/>
          </p:cNvSpPr>
          <p:nvPr>
            <p:ph type="subTitle" idx="6" hasCustomPrompt="1"/>
          </p:nvPr>
        </p:nvSpPr>
        <p:spPr>
          <a:xfrm>
            <a:off x="3264408" y="1051560"/>
            <a:ext cx="283464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tx2"/>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8" name="Content Center Left">
            <a:extLst>
              <a:ext uri="{FF2B5EF4-FFF2-40B4-BE49-F238E27FC236}">
                <a16:creationId xmlns:a16="http://schemas.microsoft.com/office/drawing/2014/main" id="{7F5B85B9-BABC-44F6-B2AE-99F02670D702}"/>
              </a:ext>
            </a:extLst>
          </p:cNvPr>
          <p:cNvSpPr>
            <a:spLocks noGrp="1"/>
          </p:cNvSpPr>
          <p:nvPr>
            <p:ph type="body" idx="2" hasCustomPrompt="1"/>
          </p:nvPr>
        </p:nvSpPr>
        <p:spPr>
          <a:xfrm>
            <a:off x="3264408" y="1591056"/>
            <a:ext cx="2834640" cy="4843688"/>
          </a:xfrm>
        </p:spPr>
        <p:txBody>
          <a:bodyPr>
            <a:noAutofit/>
          </a:bodyPr>
          <a:lstStyle>
            <a:lvl1pPr>
              <a:lnSpc>
                <a:spcPct val="100000"/>
              </a:lnSpc>
              <a:spcAft>
                <a:spcPts val="600"/>
              </a:spcAft>
              <a:defRPr sz="2400">
                <a:solidFill>
                  <a:schemeClr val="bg2"/>
                </a:solidFill>
              </a:defRPr>
            </a:lvl1pPr>
            <a:lvl2pPr marL="461963" indent="-228600">
              <a:lnSpc>
                <a:spcPct val="100000"/>
              </a:lnSpc>
              <a:spcAft>
                <a:spcPts val="600"/>
              </a:spcAft>
              <a:defRPr sz="2000">
                <a:solidFill>
                  <a:schemeClr val="bg2"/>
                </a:solidFill>
              </a:defRPr>
            </a:lvl2pPr>
            <a:lvl3pPr marL="684213" indent="-228600">
              <a:lnSpc>
                <a:spcPct val="100000"/>
              </a:lnSpc>
              <a:spcAft>
                <a:spcPts val="600"/>
              </a:spcAft>
              <a:defRPr sz="1800">
                <a:solidFill>
                  <a:schemeClr val="bg2"/>
                </a:solidFill>
              </a:defRPr>
            </a:lvl3pPr>
            <a:lvl4pPr marL="914400" indent="-228600">
              <a:lnSpc>
                <a:spcPct val="100000"/>
              </a:lnSpc>
              <a:spcAft>
                <a:spcPts val="600"/>
              </a:spcAft>
              <a:defRPr sz="1600">
                <a:solidFill>
                  <a:schemeClr val="bg2"/>
                </a:solidFill>
              </a:defRPr>
            </a:lvl4pPr>
            <a:lvl5pPr marL="1144588" indent="-228600">
              <a:lnSpc>
                <a:spcPct val="100000"/>
              </a:lnSpc>
              <a:spcAft>
                <a:spcPts val="600"/>
              </a:spcAft>
              <a:defRPr sz="1600">
                <a:solidFill>
                  <a:schemeClr val="bg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5" name="Content Header Center Right">
            <a:extLst>
              <a:ext uri="{FF2B5EF4-FFF2-40B4-BE49-F238E27FC236}">
                <a16:creationId xmlns:a16="http://schemas.microsoft.com/office/drawing/2014/main" id="{B3EBECE3-35F9-4AF4-A8A7-FD546C7C32D6}"/>
              </a:ext>
            </a:extLst>
          </p:cNvPr>
          <p:cNvSpPr>
            <a:spLocks noGrp="1"/>
          </p:cNvSpPr>
          <p:nvPr>
            <p:ph type="subTitle" idx="7" hasCustomPrompt="1"/>
          </p:nvPr>
        </p:nvSpPr>
        <p:spPr>
          <a:xfrm>
            <a:off x="6163056" y="1051560"/>
            <a:ext cx="283464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tx2"/>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9" name="Content Center Right">
            <a:extLst>
              <a:ext uri="{FF2B5EF4-FFF2-40B4-BE49-F238E27FC236}">
                <a16:creationId xmlns:a16="http://schemas.microsoft.com/office/drawing/2014/main" id="{92466994-EA21-45EA-9DC6-3C179254B3A8}"/>
              </a:ext>
            </a:extLst>
          </p:cNvPr>
          <p:cNvSpPr>
            <a:spLocks noGrp="1"/>
          </p:cNvSpPr>
          <p:nvPr>
            <p:ph type="body" idx="3" hasCustomPrompt="1"/>
          </p:nvPr>
        </p:nvSpPr>
        <p:spPr>
          <a:xfrm>
            <a:off x="6163056" y="1591056"/>
            <a:ext cx="2834640" cy="4843688"/>
          </a:xfrm>
        </p:spPr>
        <p:txBody>
          <a:bodyPr>
            <a:noAutofit/>
          </a:bodyPr>
          <a:lstStyle>
            <a:lvl1pPr>
              <a:lnSpc>
                <a:spcPct val="100000"/>
              </a:lnSpc>
              <a:spcAft>
                <a:spcPts val="600"/>
              </a:spcAft>
              <a:defRPr sz="2400">
                <a:solidFill>
                  <a:schemeClr val="bg2"/>
                </a:solidFill>
              </a:defRPr>
            </a:lvl1pPr>
            <a:lvl2pPr marL="461963" indent="-228600">
              <a:lnSpc>
                <a:spcPct val="100000"/>
              </a:lnSpc>
              <a:spcAft>
                <a:spcPts val="600"/>
              </a:spcAft>
              <a:defRPr sz="2000">
                <a:solidFill>
                  <a:schemeClr val="bg2"/>
                </a:solidFill>
              </a:defRPr>
            </a:lvl2pPr>
            <a:lvl3pPr marL="684213" indent="-228600">
              <a:lnSpc>
                <a:spcPct val="100000"/>
              </a:lnSpc>
              <a:spcAft>
                <a:spcPts val="600"/>
              </a:spcAft>
              <a:defRPr sz="1800">
                <a:solidFill>
                  <a:schemeClr val="bg2"/>
                </a:solidFill>
              </a:defRPr>
            </a:lvl3pPr>
            <a:lvl4pPr marL="914400" indent="-228600">
              <a:lnSpc>
                <a:spcPct val="100000"/>
              </a:lnSpc>
              <a:spcAft>
                <a:spcPts val="600"/>
              </a:spcAft>
              <a:defRPr sz="1600">
                <a:solidFill>
                  <a:schemeClr val="bg2"/>
                </a:solidFill>
              </a:defRPr>
            </a:lvl4pPr>
            <a:lvl5pPr marL="1144588" indent="-228600">
              <a:lnSpc>
                <a:spcPct val="100000"/>
              </a:lnSpc>
              <a:spcAft>
                <a:spcPts val="600"/>
              </a:spcAft>
              <a:defRPr sz="1600">
                <a:solidFill>
                  <a:schemeClr val="bg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2" name="Content Header Right">
            <a:extLst>
              <a:ext uri="{FF2B5EF4-FFF2-40B4-BE49-F238E27FC236}">
                <a16:creationId xmlns:a16="http://schemas.microsoft.com/office/drawing/2014/main" id="{ED932AC6-C3A8-487A-A17E-48D0C368204C}"/>
              </a:ext>
            </a:extLst>
          </p:cNvPr>
          <p:cNvSpPr>
            <a:spLocks noGrp="1"/>
          </p:cNvSpPr>
          <p:nvPr>
            <p:ph type="subTitle" idx="8" hasCustomPrompt="1"/>
          </p:nvPr>
        </p:nvSpPr>
        <p:spPr>
          <a:xfrm>
            <a:off x="9061704" y="1051560"/>
            <a:ext cx="283464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tx2"/>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10" name="Content Right">
            <a:extLst>
              <a:ext uri="{FF2B5EF4-FFF2-40B4-BE49-F238E27FC236}">
                <a16:creationId xmlns:a16="http://schemas.microsoft.com/office/drawing/2014/main" id="{7CF59EA0-9039-4A19-8197-DA073A0DB52B}"/>
              </a:ext>
            </a:extLst>
          </p:cNvPr>
          <p:cNvSpPr>
            <a:spLocks noGrp="1"/>
          </p:cNvSpPr>
          <p:nvPr>
            <p:ph type="body" idx="4" hasCustomPrompt="1"/>
          </p:nvPr>
        </p:nvSpPr>
        <p:spPr>
          <a:xfrm>
            <a:off x="9061704" y="1591056"/>
            <a:ext cx="2834640" cy="4843688"/>
          </a:xfrm>
        </p:spPr>
        <p:txBody>
          <a:bodyPr>
            <a:noAutofit/>
          </a:bodyPr>
          <a:lstStyle>
            <a:lvl1pPr>
              <a:lnSpc>
                <a:spcPct val="100000"/>
              </a:lnSpc>
              <a:spcAft>
                <a:spcPts val="600"/>
              </a:spcAft>
              <a:defRPr sz="2400">
                <a:solidFill>
                  <a:schemeClr val="bg2"/>
                </a:solidFill>
              </a:defRPr>
            </a:lvl1pPr>
            <a:lvl2pPr marL="461963" indent="-228600">
              <a:lnSpc>
                <a:spcPct val="100000"/>
              </a:lnSpc>
              <a:spcAft>
                <a:spcPts val="600"/>
              </a:spcAft>
              <a:defRPr sz="2000">
                <a:solidFill>
                  <a:schemeClr val="bg2"/>
                </a:solidFill>
              </a:defRPr>
            </a:lvl2pPr>
            <a:lvl3pPr marL="684213" indent="-228600">
              <a:lnSpc>
                <a:spcPct val="100000"/>
              </a:lnSpc>
              <a:spcAft>
                <a:spcPts val="600"/>
              </a:spcAft>
              <a:defRPr sz="1800">
                <a:solidFill>
                  <a:schemeClr val="bg2"/>
                </a:solidFill>
              </a:defRPr>
            </a:lvl3pPr>
            <a:lvl4pPr marL="914400" indent="-228600">
              <a:lnSpc>
                <a:spcPct val="100000"/>
              </a:lnSpc>
              <a:spcAft>
                <a:spcPts val="600"/>
              </a:spcAft>
              <a:defRPr sz="1600">
                <a:solidFill>
                  <a:schemeClr val="bg2"/>
                </a:solidFill>
              </a:defRPr>
            </a:lvl4pPr>
            <a:lvl5pPr marL="1144588" indent="-228600">
              <a:lnSpc>
                <a:spcPct val="100000"/>
              </a:lnSpc>
              <a:spcAft>
                <a:spcPts val="600"/>
              </a:spcAft>
              <a:defRPr sz="1600">
                <a:solidFill>
                  <a:schemeClr val="bg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Tree>
    <p:custDataLst>
      <p:tags r:id="rId1"/>
    </p:custDataLst>
    <p:extLst>
      <p:ext uri="{BB962C8B-B14F-4D97-AF65-F5344CB8AC3E}">
        <p14:creationId xmlns:p14="http://schemas.microsoft.com/office/powerpoint/2010/main" val="2733435538"/>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Title, 4 Small Pictures, 4 Headers, and 4 Text Columns">
    <p:bg>
      <p:bgPr>
        <a:solidFill>
          <a:schemeClr val="tx2"/>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2023, Amazon Web Services, Inc. or its affiliates. All rights reserved.</a:t>
            </a:r>
          </a:p>
        </p:txBody>
      </p:sp>
      <p:sp>
        <p:nvSpPr>
          <p:cNvPr id="15"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bg2"/>
                </a:solidFill>
                <a:latin typeface="+mn-lt"/>
              </a:defRPr>
            </a:lvl1pPr>
          </a:lstStyle>
          <a:p>
            <a:fld id="{930176A1-BCF0-4712-97A6-6B495F55390B}" type="slidenum">
              <a:rPr lang="en-US" smtClean="0"/>
              <a:pPr/>
              <a:t>‹Nr.›</a:t>
            </a:fld>
            <a:endParaRPr lang="en-US" dirty="0"/>
          </a:p>
        </p:txBody>
      </p:sp>
      <p:sp>
        <p:nvSpPr>
          <p:cNvPr id="2" name="Title">
            <a:extLst>
              <a:ext uri="{FF2B5EF4-FFF2-40B4-BE49-F238E27FC236}">
                <a16:creationId xmlns:a16="http://schemas.microsoft.com/office/drawing/2014/main" id="{55E25BD5-0A7A-4C0F-8C7B-5FB1E17082BE}"/>
              </a:ext>
            </a:extLst>
          </p:cNvPr>
          <p:cNvSpPr>
            <a:spLocks noGrp="1"/>
          </p:cNvSpPr>
          <p:nvPr>
            <p:ph type="title" hasCustomPrompt="1"/>
          </p:nvPr>
        </p:nvSpPr>
        <p:spPr/>
        <p:txBody>
          <a:bodyPr/>
          <a:lstStyle>
            <a:lvl1pPr>
              <a:defRPr/>
            </a:lvl1pPr>
          </a:lstStyle>
          <a:p>
            <a:r>
              <a:rPr lang="en-US" dirty="0"/>
              <a:t>Title, 4 small pictures, 4 headers, and 4 text fields</a:t>
            </a:r>
          </a:p>
        </p:txBody>
      </p:sp>
      <p:sp>
        <p:nvSpPr>
          <p:cNvPr id="11" name="Picture 1">
            <a:extLst>
              <a:ext uri="{FF2B5EF4-FFF2-40B4-BE49-F238E27FC236}">
                <a16:creationId xmlns:a16="http://schemas.microsoft.com/office/drawing/2014/main" id="{BA2767B8-F34C-4600-8F4B-21C0CDFE578E}"/>
              </a:ext>
              <a:ext uri="{C183D7F6-B498-43B3-948B-1728B52AA6E4}">
                <adec:decorative xmlns:adec="http://schemas.microsoft.com/office/drawing/2017/decorative" val="1"/>
              </a:ext>
            </a:extLst>
          </p:cNvPr>
          <p:cNvSpPr>
            <a:spLocks noGrp="1"/>
          </p:cNvSpPr>
          <p:nvPr>
            <p:ph idx="9" hasCustomPrompt="1"/>
          </p:nvPr>
        </p:nvSpPr>
        <p:spPr>
          <a:xfrm>
            <a:off x="977900" y="1051560"/>
            <a:ext cx="1828800" cy="1828800"/>
          </a:xfrm>
        </p:spPr>
        <p:txBody>
          <a:bodyPr anchor="t"/>
          <a:lstStyle>
            <a:lvl1pPr marL="0" indent="0" algn="ctr">
              <a:buNone/>
              <a:defRPr sz="2800">
                <a:solidFill>
                  <a:schemeClr val="bg2"/>
                </a:solidFill>
              </a:defRPr>
            </a:lvl1pPr>
          </a:lstStyle>
          <a:p>
            <a:r>
              <a:rPr lang="en-US"/>
              <a:t>Click icon to add image</a:t>
            </a:r>
          </a:p>
        </p:txBody>
      </p:sp>
      <p:sp>
        <p:nvSpPr>
          <p:cNvPr id="3" name="Content Header 1">
            <a:extLst>
              <a:ext uri="{FF2B5EF4-FFF2-40B4-BE49-F238E27FC236}">
                <a16:creationId xmlns:a16="http://schemas.microsoft.com/office/drawing/2014/main" id="{573CFC72-9096-4F5D-9BDB-96DE57732BB8}"/>
              </a:ext>
            </a:extLst>
          </p:cNvPr>
          <p:cNvSpPr>
            <a:spLocks noGrp="1"/>
          </p:cNvSpPr>
          <p:nvPr>
            <p:ph type="subTitle" idx="5" hasCustomPrompt="1"/>
          </p:nvPr>
        </p:nvSpPr>
        <p:spPr>
          <a:xfrm>
            <a:off x="365760" y="2926080"/>
            <a:ext cx="2834640" cy="301752"/>
          </a:xfrm>
          <a:solidFill>
            <a:schemeClr val="accent1"/>
          </a:solidFill>
          <a:ln>
            <a:solidFill>
              <a:schemeClr val="accent1"/>
            </a:solidFill>
          </a:ln>
        </p:spPr>
        <p:txBody>
          <a:bodyPr vert="horz" lIns="91440" tIns="45720" rIns="91440" bIns="45720" rtlCol="0" anchor="ctr">
            <a:noAutofit/>
          </a:bodyPr>
          <a:lstStyle>
            <a:lvl1pPr marL="60325" indent="0">
              <a:buNone/>
              <a:defRPr lang="en-US" sz="2000" b="0" dirty="0">
                <a:solidFill>
                  <a:schemeClr val="tx2"/>
                </a:solidFill>
                <a:latin typeface="+mn-lt"/>
                <a:ea typeface="Amazon Ember Heavy" panose="020B0803020204020204" pitchFamily="34" charset="0"/>
                <a:cs typeface="Amazon Ember Heavy" panose="020B0803020204020204" pitchFamily="34" charset="0"/>
              </a:defRPr>
            </a:lvl1pPr>
          </a:lstStyle>
          <a:p>
            <a:pPr marL="403225" lvl="0" indent="-342900">
              <a:spcBef>
                <a:spcPts val="0"/>
              </a:spcBef>
              <a:spcAft>
                <a:spcPts val="0"/>
              </a:spcAft>
            </a:pPr>
            <a:r>
              <a:rPr lang="en-US" dirty="0"/>
              <a:t>Enter subtitle</a:t>
            </a:r>
          </a:p>
        </p:txBody>
      </p:sp>
      <p:sp>
        <p:nvSpPr>
          <p:cNvPr id="7" name="Content 1">
            <a:extLst>
              <a:ext uri="{FF2B5EF4-FFF2-40B4-BE49-F238E27FC236}">
                <a16:creationId xmlns:a16="http://schemas.microsoft.com/office/drawing/2014/main" id="{1EE45CD9-67F8-4A52-86F7-18140657CB4D}"/>
              </a:ext>
            </a:extLst>
          </p:cNvPr>
          <p:cNvSpPr>
            <a:spLocks noGrp="1"/>
          </p:cNvSpPr>
          <p:nvPr>
            <p:ph type="body" idx="1" hasCustomPrompt="1"/>
          </p:nvPr>
        </p:nvSpPr>
        <p:spPr>
          <a:xfrm>
            <a:off x="365760" y="3291839"/>
            <a:ext cx="2834640" cy="3142903"/>
          </a:xfrm>
        </p:spPr>
        <p:txBody>
          <a:bodyPr lIns="91440">
            <a:normAutofit/>
          </a:bodyPr>
          <a:lstStyle>
            <a:lvl1pPr marL="0" indent="0">
              <a:spcAft>
                <a:spcPts val="1200"/>
              </a:spcAft>
              <a:buNone/>
              <a:defRPr sz="2400">
                <a:solidFill>
                  <a:schemeClr val="bg2"/>
                </a:solidFill>
              </a:defRPr>
            </a:lvl1pPr>
          </a:lstStyle>
          <a:p>
            <a:pPr lvl="0"/>
            <a:r>
              <a:rPr lang="en-US" dirty="0"/>
              <a:t>Enter text</a:t>
            </a:r>
          </a:p>
        </p:txBody>
      </p:sp>
      <p:sp>
        <p:nvSpPr>
          <p:cNvPr id="12" name="Picture 2">
            <a:extLst>
              <a:ext uri="{FF2B5EF4-FFF2-40B4-BE49-F238E27FC236}">
                <a16:creationId xmlns:a16="http://schemas.microsoft.com/office/drawing/2014/main" id="{0CE211BC-1E62-4A42-A199-9B1FBAD2CE23}"/>
              </a:ext>
              <a:ext uri="{C183D7F6-B498-43B3-948B-1728B52AA6E4}">
                <adec:decorative xmlns:adec="http://schemas.microsoft.com/office/drawing/2017/decorative" val="1"/>
              </a:ext>
            </a:extLst>
          </p:cNvPr>
          <p:cNvSpPr>
            <a:spLocks noGrp="1"/>
          </p:cNvSpPr>
          <p:nvPr>
            <p:ph idx="10" hasCustomPrompt="1"/>
          </p:nvPr>
        </p:nvSpPr>
        <p:spPr>
          <a:xfrm>
            <a:off x="3812540" y="1051560"/>
            <a:ext cx="1828800" cy="1828800"/>
          </a:xfrm>
        </p:spPr>
        <p:txBody>
          <a:bodyPr anchor="t"/>
          <a:lstStyle>
            <a:lvl1pPr marL="0" indent="0" algn="ctr">
              <a:buNone/>
              <a:defRPr sz="2800">
                <a:solidFill>
                  <a:schemeClr val="bg2"/>
                </a:solidFill>
              </a:defRPr>
            </a:lvl1pPr>
          </a:lstStyle>
          <a:p>
            <a:r>
              <a:rPr lang="en-US"/>
              <a:t>Click icon to add image</a:t>
            </a:r>
          </a:p>
        </p:txBody>
      </p:sp>
      <p:sp>
        <p:nvSpPr>
          <p:cNvPr id="4" name="Content Header 2">
            <a:extLst>
              <a:ext uri="{FF2B5EF4-FFF2-40B4-BE49-F238E27FC236}">
                <a16:creationId xmlns:a16="http://schemas.microsoft.com/office/drawing/2014/main" id="{3777F387-CD61-4FDE-AE0D-E17DE70D3B19}"/>
              </a:ext>
            </a:extLst>
          </p:cNvPr>
          <p:cNvSpPr>
            <a:spLocks noGrp="1"/>
          </p:cNvSpPr>
          <p:nvPr>
            <p:ph type="subTitle" idx="6" hasCustomPrompt="1"/>
          </p:nvPr>
        </p:nvSpPr>
        <p:spPr>
          <a:xfrm>
            <a:off x="3264408" y="2926080"/>
            <a:ext cx="2834640" cy="301752"/>
          </a:xfrm>
          <a:solidFill>
            <a:schemeClr val="accent1"/>
          </a:solidFill>
          <a:ln>
            <a:solidFill>
              <a:schemeClr val="accent1"/>
            </a:solidFill>
          </a:ln>
        </p:spPr>
        <p:txBody>
          <a:bodyPr vert="horz" lIns="91440" tIns="45720" rIns="91440" bIns="45720" rtlCol="0" anchor="ctr">
            <a:noAutofit/>
          </a:bodyPr>
          <a:lstStyle>
            <a:lvl1pPr marL="60325" indent="0">
              <a:buNone/>
              <a:defRPr lang="en-US" sz="2000" b="0" dirty="0">
                <a:solidFill>
                  <a:schemeClr val="tx2"/>
                </a:solidFill>
                <a:latin typeface="+mn-lt"/>
                <a:ea typeface="Amazon Ember Heavy" panose="020B0803020204020204" pitchFamily="34" charset="0"/>
                <a:cs typeface="Amazon Ember Heavy" panose="020B0803020204020204" pitchFamily="34" charset="0"/>
              </a:defRPr>
            </a:lvl1pPr>
          </a:lstStyle>
          <a:p>
            <a:pPr marL="403225" lvl="0" indent="-342900">
              <a:spcBef>
                <a:spcPts val="0"/>
              </a:spcBef>
              <a:spcAft>
                <a:spcPts val="0"/>
              </a:spcAft>
            </a:pPr>
            <a:r>
              <a:rPr lang="en-US" dirty="0"/>
              <a:t>Enter subtitle</a:t>
            </a:r>
          </a:p>
        </p:txBody>
      </p:sp>
      <p:sp>
        <p:nvSpPr>
          <p:cNvPr id="8" name="Content 2">
            <a:extLst>
              <a:ext uri="{FF2B5EF4-FFF2-40B4-BE49-F238E27FC236}">
                <a16:creationId xmlns:a16="http://schemas.microsoft.com/office/drawing/2014/main" id="{CD517463-352F-4D83-A9E1-0F789F96266D}"/>
              </a:ext>
            </a:extLst>
          </p:cNvPr>
          <p:cNvSpPr>
            <a:spLocks noGrp="1"/>
          </p:cNvSpPr>
          <p:nvPr>
            <p:ph type="body" idx="2" hasCustomPrompt="1"/>
          </p:nvPr>
        </p:nvSpPr>
        <p:spPr>
          <a:xfrm>
            <a:off x="3264408" y="3291839"/>
            <a:ext cx="2834640" cy="3142903"/>
          </a:xfrm>
        </p:spPr>
        <p:txBody>
          <a:bodyPr lIns="91440">
            <a:normAutofit/>
          </a:bodyPr>
          <a:lstStyle>
            <a:lvl1pPr marL="0" indent="0">
              <a:spcAft>
                <a:spcPts val="1200"/>
              </a:spcAft>
              <a:buNone/>
              <a:defRPr sz="2400">
                <a:solidFill>
                  <a:schemeClr val="bg2"/>
                </a:solidFill>
              </a:defRPr>
            </a:lvl1pPr>
          </a:lstStyle>
          <a:p>
            <a:pPr lvl="0"/>
            <a:r>
              <a:rPr lang="en-US" dirty="0"/>
              <a:t>Enter text</a:t>
            </a:r>
          </a:p>
        </p:txBody>
      </p:sp>
      <p:sp>
        <p:nvSpPr>
          <p:cNvPr id="13" name="Picture 3">
            <a:extLst>
              <a:ext uri="{FF2B5EF4-FFF2-40B4-BE49-F238E27FC236}">
                <a16:creationId xmlns:a16="http://schemas.microsoft.com/office/drawing/2014/main" id="{815CD5D2-790A-41FA-B807-B7B212763D05}"/>
              </a:ext>
              <a:ext uri="{C183D7F6-B498-43B3-948B-1728B52AA6E4}">
                <adec:decorative xmlns:adec="http://schemas.microsoft.com/office/drawing/2017/decorative" val="1"/>
              </a:ext>
            </a:extLst>
          </p:cNvPr>
          <p:cNvSpPr>
            <a:spLocks noGrp="1"/>
          </p:cNvSpPr>
          <p:nvPr>
            <p:ph idx="11" hasCustomPrompt="1"/>
          </p:nvPr>
        </p:nvSpPr>
        <p:spPr>
          <a:xfrm>
            <a:off x="6647180" y="1051560"/>
            <a:ext cx="1828800" cy="1828800"/>
          </a:xfrm>
        </p:spPr>
        <p:txBody>
          <a:bodyPr anchor="t"/>
          <a:lstStyle>
            <a:lvl1pPr marL="0" indent="0" algn="ctr">
              <a:buNone/>
              <a:defRPr sz="2800">
                <a:solidFill>
                  <a:schemeClr val="bg2"/>
                </a:solidFill>
              </a:defRPr>
            </a:lvl1pPr>
          </a:lstStyle>
          <a:p>
            <a:r>
              <a:rPr lang="en-US"/>
              <a:t>Click icon to add image</a:t>
            </a:r>
          </a:p>
        </p:txBody>
      </p:sp>
      <p:sp>
        <p:nvSpPr>
          <p:cNvPr id="5" name="Content Header 3">
            <a:extLst>
              <a:ext uri="{FF2B5EF4-FFF2-40B4-BE49-F238E27FC236}">
                <a16:creationId xmlns:a16="http://schemas.microsoft.com/office/drawing/2014/main" id="{CF3CD244-8B44-44A6-A623-84365E91EAE7}"/>
              </a:ext>
            </a:extLst>
          </p:cNvPr>
          <p:cNvSpPr>
            <a:spLocks noGrp="1"/>
          </p:cNvSpPr>
          <p:nvPr>
            <p:ph type="subTitle" idx="7" hasCustomPrompt="1"/>
          </p:nvPr>
        </p:nvSpPr>
        <p:spPr>
          <a:xfrm>
            <a:off x="6163056" y="2926080"/>
            <a:ext cx="2834640" cy="301752"/>
          </a:xfrm>
          <a:solidFill>
            <a:schemeClr val="accent1"/>
          </a:solidFill>
          <a:ln>
            <a:solidFill>
              <a:schemeClr val="accent1"/>
            </a:solidFill>
          </a:ln>
        </p:spPr>
        <p:txBody>
          <a:bodyPr vert="horz" lIns="91440" tIns="45720" rIns="91440" bIns="45720" rtlCol="0" anchor="ctr">
            <a:noAutofit/>
          </a:bodyPr>
          <a:lstStyle>
            <a:lvl1pPr marL="60325" indent="0">
              <a:buNone/>
              <a:defRPr lang="en-US" sz="2000" b="0" dirty="0">
                <a:solidFill>
                  <a:schemeClr val="tx2"/>
                </a:solidFill>
                <a:latin typeface="+mn-lt"/>
                <a:ea typeface="Amazon Ember Heavy" panose="020B0803020204020204" pitchFamily="34" charset="0"/>
                <a:cs typeface="Amazon Ember Heavy" panose="020B0803020204020204" pitchFamily="34" charset="0"/>
              </a:defRPr>
            </a:lvl1pPr>
          </a:lstStyle>
          <a:p>
            <a:pPr marL="403225" lvl="0" indent="-342900">
              <a:spcBef>
                <a:spcPts val="0"/>
              </a:spcBef>
              <a:spcAft>
                <a:spcPts val="0"/>
              </a:spcAft>
            </a:pPr>
            <a:r>
              <a:rPr lang="en-US" dirty="0"/>
              <a:t>Enter subtitle</a:t>
            </a:r>
          </a:p>
        </p:txBody>
      </p:sp>
      <p:sp>
        <p:nvSpPr>
          <p:cNvPr id="9" name="Content 3">
            <a:extLst>
              <a:ext uri="{FF2B5EF4-FFF2-40B4-BE49-F238E27FC236}">
                <a16:creationId xmlns:a16="http://schemas.microsoft.com/office/drawing/2014/main" id="{CB7E0003-F180-4528-9992-B9342F92AF42}"/>
              </a:ext>
            </a:extLst>
          </p:cNvPr>
          <p:cNvSpPr>
            <a:spLocks noGrp="1"/>
          </p:cNvSpPr>
          <p:nvPr>
            <p:ph type="body" idx="3" hasCustomPrompt="1"/>
          </p:nvPr>
        </p:nvSpPr>
        <p:spPr>
          <a:xfrm>
            <a:off x="6163056" y="3291839"/>
            <a:ext cx="2834640" cy="3142903"/>
          </a:xfrm>
        </p:spPr>
        <p:txBody>
          <a:bodyPr lIns="91440">
            <a:normAutofit/>
          </a:bodyPr>
          <a:lstStyle>
            <a:lvl1pPr marL="0" indent="0">
              <a:spcAft>
                <a:spcPts val="1200"/>
              </a:spcAft>
              <a:buNone/>
              <a:defRPr sz="2400">
                <a:solidFill>
                  <a:schemeClr val="bg2"/>
                </a:solidFill>
              </a:defRPr>
            </a:lvl1pPr>
          </a:lstStyle>
          <a:p>
            <a:pPr lvl="0"/>
            <a:r>
              <a:rPr lang="en-US" dirty="0"/>
              <a:t>Enter text</a:t>
            </a:r>
          </a:p>
        </p:txBody>
      </p:sp>
      <p:sp>
        <p:nvSpPr>
          <p:cNvPr id="14" name="Picture 4">
            <a:extLst>
              <a:ext uri="{FF2B5EF4-FFF2-40B4-BE49-F238E27FC236}">
                <a16:creationId xmlns:a16="http://schemas.microsoft.com/office/drawing/2014/main" id="{1D19D589-0526-4B91-878C-8F5B57AFE6B1}"/>
              </a:ext>
              <a:ext uri="{C183D7F6-B498-43B3-948B-1728B52AA6E4}">
                <adec:decorative xmlns:adec="http://schemas.microsoft.com/office/drawing/2017/decorative" val="1"/>
              </a:ext>
            </a:extLst>
          </p:cNvPr>
          <p:cNvSpPr>
            <a:spLocks noGrp="1"/>
          </p:cNvSpPr>
          <p:nvPr>
            <p:ph idx="12" hasCustomPrompt="1"/>
          </p:nvPr>
        </p:nvSpPr>
        <p:spPr>
          <a:xfrm>
            <a:off x="9481820" y="1051560"/>
            <a:ext cx="1828800" cy="1828800"/>
          </a:xfrm>
        </p:spPr>
        <p:txBody>
          <a:bodyPr anchor="t"/>
          <a:lstStyle>
            <a:lvl1pPr marL="0" indent="0" algn="ctr">
              <a:buNone/>
              <a:defRPr sz="2800">
                <a:solidFill>
                  <a:schemeClr val="bg2"/>
                </a:solidFill>
              </a:defRPr>
            </a:lvl1pPr>
          </a:lstStyle>
          <a:p>
            <a:r>
              <a:rPr lang="en-US"/>
              <a:t>Click icon to add image</a:t>
            </a:r>
          </a:p>
        </p:txBody>
      </p:sp>
      <p:sp>
        <p:nvSpPr>
          <p:cNvPr id="16" name="Content Header 4">
            <a:extLst>
              <a:ext uri="{FF2B5EF4-FFF2-40B4-BE49-F238E27FC236}">
                <a16:creationId xmlns:a16="http://schemas.microsoft.com/office/drawing/2014/main" id="{08FBD2BF-3C8E-4153-80EE-99905AF06DB0}"/>
              </a:ext>
            </a:extLst>
          </p:cNvPr>
          <p:cNvSpPr>
            <a:spLocks noGrp="1"/>
          </p:cNvSpPr>
          <p:nvPr>
            <p:ph type="subTitle" idx="8" hasCustomPrompt="1"/>
          </p:nvPr>
        </p:nvSpPr>
        <p:spPr>
          <a:xfrm>
            <a:off x="9061704" y="2926080"/>
            <a:ext cx="2834640" cy="301752"/>
          </a:xfrm>
          <a:solidFill>
            <a:schemeClr val="accent1"/>
          </a:solidFill>
          <a:ln>
            <a:solidFill>
              <a:schemeClr val="accent1"/>
            </a:solidFill>
          </a:ln>
        </p:spPr>
        <p:txBody>
          <a:bodyPr vert="horz" lIns="91440" tIns="45720" rIns="91440" bIns="45720" rtlCol="0" anchor="ctr">
            <a:noAutofit/>
          </a:bodyPr>
          <a:lstStyle>
            <a:lvl1pPr marL="60325" indent="0">
              <a:buNone/>
              <a:defRPr lang="en-US" sz="2000" b="0" dirty="0">
                <a:solidFill>
                  <a:schemeClr val="tx2"/>
                </a:solidFill>
                <a:latin typeface="+mn-lt"/>
                <a:ea typeface="Amazon Ember Heavy" panose="020B0803020204020204" pitchFamily="34" charset="0"/>
                <a:cs typeface="Amazon Ember Heavy" panose="020B0803020204020204" pitchFamily="34" charset="0"/>
              </a:defRPr>
            </a:lvl1pPr>
          </a:lstStyle>
          <a:p>
            <a:pPr marL="403225" lvl="0" indent="-342900">
              <a:spcBef>
                <a:spcPts val="0"/>
              </a:spcBef>
              <a:spcAft>
                <a:spcPts val="0"/>
              </a:spcAft>
            </a:pPr>
            <a:r>
              <a:rPr lang="en-US" dirty="0"/>
              <a:t>Enter subtitle</a:t>
            </a:r>
          </a:p>
        </p:txBody>
      </p:sp>
      <p:sp>
        <p:nvSpPr>
          <p:cNvPr id="10" name="Content 4">
            <a:extLst>
              <a:ext uri="{FF2B5EF4-FFF2-40B4-BE49-F238E27FC236}">
                <a16:creationId xmlns:a16="http://schemas.microsoft.com/office/drawing/2014/main" id="{9F6FFAA7-B9C7-461E-8BB9-81670232C41F}"/>
              </a:ext>
            </a:extLst>
          </p:cNvPr>
          <p:cNvSpPr>
            <a:spLocks noGrp="1"/>
          </p:cNvSpPr>
          <p:nvPr>
            <p:ph type="body" idx="4" hasCustomPrompt="1"/>
          </p:nvPr>
        </p:nvSpPr>
        <p:spPr>
          <a:xfrm>
            <a:off x="9061704" y="3291839"/>
            <a:ext cx="2834640" cy="3142903"/>
          </a:xfrm>
        </p:spPr>
        <p:txBody>
          <a:bodyPr lIns="91440">
            <a:normAutofit/>
          </a:bodyPr>
          <a:lstStyle>
            <a:lvl1pPr marL="0" indent="0">
              <a:spcAft>
                <a:spcPts val="1200"/>
              </a:spcAft>
              <a:buNone/>
              <a:defRPr sz="2400">
                <a:solidFill>
                  <a:schemeClr val="bg2"/>
                </a:solidFill>
              </a:defRPr>
            </a:lvl1pPr>
          </a:lstStyle>
          <a:p>
            <a:pPr lvl="0"/>
            <a:r>
              <a:rPr lang="en-US" dirty="0"/>
              <a:t>Enter text</a:t>
            </a:r>
          </a:p>
        </p:txBody>
      </p:sp>
      <p:sp>
        <p:nvSpPr>
          <p:cNvPr id="19" name="Title Border">
            <a:extLst>
              <a:ext uri="{FF2B5EF4-FFF2-40B4-BE49-F238E27FC236}">
                <a16:creationId xmlns:a16="http://schemas.microsoft.com/office/drawing/2014/main" id="{5E3E830F-DE1F-4A8F-992F-1D4BF5866636}"/>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3802939658"/>
      </p:ext>
    </p:extLst>
  </p:cSld>
  <p:clrMapOvr>
    <a:masterClrMapping/>
  </p:clrMapOvr>
  <p:extLst>
    <p:ext uri="{DCECCB84-F9BA-43D5-87BE-67443E8EF086}">
      <p15:sldGuideLst xmlns:p15="http://schemas.microsoft.com/office/powerpoint/2012/main">
        <p15:guide id="2" orient="horz" pos="1080">
          <p15:clr>
            <a:srgbClr val="FBAE4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Title, 4 Large Pictures, 4 Headers, and 4 Text Columns">
    <p:bg>
      <p:bgPr>
        <a:solidFill>
          <a:schemeClr val="tx2"/>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2023, Amazon Web Services, Inc. or its affiliates. All rights reserved.</a:t>
            </a:r>
          </a:p>
        </p:txBody>
      </p:sp>
      <p:sp>
        <p:nvSpPr>
          <p:cNvPr id="15"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bg2"/>
                </a:solidFill>
                <a:latin typeface="+mn-lt"/>
              </a:defRPr>
            </a:lvl1pPr>
          </a:lstStyle>
          <a:p>
            <a:fld id="{930176A1-BCF0-4712-97A6-6B495F55390B}" type="slidenum">
              <a:rPr lang="en-US" smtClean="0"/>
              <a:pPr/>
              <a:t>‹Nr.›</a:t>
            </a:fld>
            <a:endParaRPr lang="en-US" dirty="0"/>
          </a:p>
        </p:txBody>
      </p:sp>
      <p:sp>
        <p:nvSpPr>
          <p:cNvPr id="2" name="Title">
            <a:extLst>
              <a:ext uri="{FF2B5EF4-FFF2-40B4-BE49-F238E27FC236}">
                <a16:creationId xmlns:a16="http://schemas.microsoft.com/office/drawing/2014/main" id="{75DBD6AA-5E11-44A8-900B-2519518B0622}"/>
              </a:ext>
            </a:extLst>
          </p:cNvPr>
          <p:cNvSpPr>
            <a:spLocks noGrp="1"/>
          </p:cNvSpPr>
          <p:nvPr>
            <p:ph type="title" hasCustomPrompt="1"/>
          </p:nvPr>
        </p:nvSpPr>
        <p:spPr>
          <a:xfrm>
            <a:off x="365760" y="301752"/>
            <a:ext cx="11569209" cy="731318"/>
          </a:xfrm>
        </p:spPr>
        <p:txBody>
          <a:bodyPr/>
          <a:lstStyle>
            <a:lvl1pPr>
              <a:lnSpc>
                <a:spcPct val="100000"/>
              </a:lnSpc>
              <a:defRPr/>
            </a:lvl1pPr>
          </a:lstStyle>
          <a:p>
            <a:r>
              <a:rPr lang="en-US" dirty="0"/>
              <a:t>Title, 4 large pictures, 4 headers, and 4 text fields</a:t>
            </a:r>
          </a:p>
        </p:txBody>
      </p:sp>
      <p:sp>
        <p:nvSpPr>
          <p:cNvPr id="11" name="Picture Left">
            <a:extLst>
              <a:ext uri="{FF2B5EF4-FFF2-40B4-BE49-F238E27FC236}">
                <a16:creationId xmlns:a16="http://schemas.microsoft.com/office/drawing/2014/main" id="{97C88FB1-7BD6-48D3-9B99-1098619F5246}"/>
              </a:ext>
              <a:ext uri="{C183D7F6-B498-43B3-948B-1728B52AA6E4}">
                <adec:decorative xmlns:adec="http://schemas.microsoft.com/office/drawing/2017/decorative" val="1"/>
              </a:ext>
            </a:extLst>
          </p:cNvPr>
          <p:cNvSpPr>
            <a:spLocks noGrp="1"/>
          </p:cNvSpPr>
          <p:nvPr>
            <p:ph idx="9" hasCustomPrompt="1"/>
          </p:nvPr>
        </p:nvSpPr>
        <p:spPr>
          <a:xfrm>
            <a:off x="365760" y="1051560"/>
            <a:ext cx="2834640" cy="2834640"/>
          </a:xfrm>
        </p:spPr>
        <p:txBody>
          <a:bodyPr anchor="t"/>
          <a:lstStyle>
            <a:lvl1pPr marL="0" indent="0" algn="ctr">
              <a:buNone/>
              <a:defRPr sz="3200">
                <a:solidFill>
                  <a:schemeClr val="bg2"/>
                </a:solidFill>
              </a:defRPr>
            </a:lvl1pPr>
          </a:lstStyle>
          <a:p>
            <a:r>
              <a:rPr lang="en-US"/>
              <a:t>Click icon to add image</a:t>
            </a:r>
          </a:p>
        </p:txBody>
      </p:sp>
      <p:sp>
        <p:nvSpPr>
          <p:cNvPr id="3" name="Content Header Left">
            <a:extLst>
              <a:ext uri="{FF2B5EF4-FFF2-40B4-BE49-F238E27FC236}">
                <a16:creationId xmlns:a16="http://schemas.microsoft.com/office/drawing/2014/main" id="{CEBB69C5-28A4-4F99-A9FE-572F9D53CF4E}"/>
              </a:ext>
            </a:extLst>
          </p:cNvPr>
          <p:cNvSpPr>
            <a:spLocks noGrp="1"/>
          </p:cNvSpPr>
          <p:nvPr>
            <p:ph type="subTitle" idx="5" hasCustomPrompt="1"/>
          </p:nvPr>
        </p:nvSpPr>
        <p:spPr>
          <a:xfrm>
            <a:off x="365760" y="3904488"/>
            <a:ext cx="283464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000" b="0">
                <a:solidFill>
                  <a:schemeClr val="tx2"/>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7" name="Content Left">
            <a:extLst>
              <a:ext uri="{FF2B5EF4-FFF2-40B4-BE49-F238E27FC236}">
                <a16:creationId xmlns:a16="http://schemas.microsoft.com/office/drawing/2014/main" id="{5ACBD598-6775-4223-B2AB-B169A112E3FF}"/>
              </a:ext>
            </a:extLst>
          </p:cNvPr>
          <p:cNvSpPr>
            <a:spLocks noGrp="1"/>
          </p:cNvSpPr>
          <p:nvPr>
            <p:ph type="body" idx="1" hasCustomPrompt="1"/>
          </p:nvPr>
        </p:nvSpPr>
        <p:spPr>
          <a:xfrm>
            <a:off x="365760" y="4363105"/>
            <a:ext cx="2834640" cy="2071637"/>
          </a:xfrm>
        </p:spPr>
        <p:txBody>
          <a:bodyPr lIns="91440">
            <a:normAutofit/>
          </a:bodyPr>
          <a:lstStyle>
            <a:lvl1pPr marL="0" indent="0">
              <a:spcAft>
                <a:spcPts val="1200"/>
              </a:spcAft>
              <a:buNone/>
              <a:defRPr sz="2400">
                <a:solidFill>
                  <a:schemeClr val="bg2"/>
                </a:solidFill>
              </a:defRPr>
            </a:lvl1pPr>
          </a:lstStyle>
          <a:p>
            <a:pPr lvl="0"/>
            <a:r>
              <a:rPr lang="en-US" dirty="0"/>
              <a:t>Enter text</a:t>
            </a:r>
          </a:p>
        </p:txBody>
      </p:sp>
      <p:sp>
        <p:nvSpPr>
          <p:cNvPr id="12" name="Picture Center Left">
            <a:extLst>
              <a:ext uri="{FF2B5EF4-FFF2-40B4-BE49-F238E27FC236}">
                <a16:creationId xmlns:a16="http://schemas.microsoft.com/office/drawing/2014/main" id="{536ADC96-59CC-4670-BA80-757A11151BF9}"/>
              </a:ext>
              <a:ext uri="{C183D7F6-B498-43B3-948B-1728B52AA6E4}">
                <adec:decorative xmlns:adec="http://schemas.microsoft.com/office/drawing/2017/decorative" val="1"/>
              </a:ext>
            </a:extLst>
          </p:cNvPr>
          <p:cNvSpPr>
            <a:spLocks noGrp="1"/>
          </p:cNvSpPr>
          <p:nvPr>
            <p:ph idx="10" hasCustomPrompt="1"/>
          </p:nvPr>
        </p:nvSpPr>
        <p:spPr>
          <a:xfrm>
            <a:off x="3264408" y="1051560"/>
            <a:ext cx="2834640" cy="2834640"/>
          </a:xfrm>
        </p:spPr>
        <p:txBody>
          <a:bodyPr anchor="t"/>
          <a:lstStyle>
            <a:lvl1pPr marL="0" indent="0" algn="ctr">
              <a:buNone/>
              <a:defRPr sz="3200">
                <a:solidFill>
                  <a:schemeClr val="bg2"/>
                </a:solidFill>
              </a:defRPr>
            </a:lvl1pPr>
          </a:lstStyle>
          <a:p>
            <a:r>
              <a:rPr lang="en-US"/>
              <a:t>Click icon to add image</a:t>
            </a:r>
          </a:p>
        </p:txBody>
      </p:sp>
      <p:sp>
        <p:nvSpPr>
          <p:cNvPr id="4" name="Content Header Center Left">
            <a:extLst>
              <a:ext uri="{FF2B5EF4-FFF2-40B4-BE49-F238E27FC236}">
                <a16:creationId xmlns:a16="http://schemas.microsoft.com/office/drawing/2014/main" id="{04C41CFA-9BF9-474A-89A9-E22790A538E2}"/>
              </a:ext>
            </a:extLst>
          </p:cNvPr>
          <p:cNvSpPr>
            <a:spLocks noGrp="1"/>
          </p:cNvSpPr>
          <p:nvPr>
            <p:ph type="subTitle" idx="6" hasCustomPrompt="1"/>
          </p:nvPr>
        </p:nvSpPr>
        <p:spPr>
          <a:xfrm>
            <a:off x="3264408" y="3904488"/>
            <a:ext cx="283464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000" b="0">
                <a:solidFill>
                  <a:schemeClr val="tx2"/>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8" name="Content Center Left">
            <a:extLst>
              <a:ext uri="{FF2B5EF4-FFF2-40B4-BE49-F238E27FC236}">
                <a16:creationId xmlns:a16="http://schemas.microsoft.com/office/drawing/2014/main" id="{7F5B85B9-BABC-44F6-B2AE-99F02670D702}"/>
              </a:ext>
            </a:extLst>
          </p:cNvPr>
          <p:cNvSpPr>
            <a:spLocks noGrp="1"/>
          </p:cNvSpPr>
          <p:nvPr>
            <p:ph type="body" idx="2" hasCustomPrompt="1"/>
          </p:nvPr>
        </p:nvSpPr>
        <p:spPr>
          <a:xfrm>
            <a:off x="3264408" y="4363105"/>
            <a:ext cx="2834640" cy="2071637"/>
          </a:xfrm>
        </p:spPr>
        <p:txBody>
          <a:bodyPr lIns="91440">
            <a:normAutofit/>
          </a:bodyPr>
          <a:lstStyle>
            <a:lvl1pPr marL="0" indent="0">
              <a:spcAft>
                <a:spcPts val="1200"/>
              </a:spcAft>
              <a:buNone/>
              <a:defRPr sz="2400">
                <a:solidFill>
                  <a:schemeClr val="bg2"/>
                </a:solidFill>
              </a:defRPr>
            </a:lvl1pPr>
          </a:lstStyle>
          <a:p>
            <a:pPr lvl="0"/>
            <a:r>
              <a:rPr lang="en-US" dirty="0"/>
              <a:t>Enter text</a:t>
            </a:r>
          </a:p>
        </p:txBody>
      </p:sp>
      <p:sp>
        <p:nvSpPr>
          <p:cNvPr id="13" name="Picture Center Right">
            <a:extLst>
              <a:ext uri="{FF2B5EF4-FFF2-40B4-BE49-F238E27FC236}">
                <a16:creationId xmlns:a16="http://schemas.microsoft.com/office/drawing/2014/main" id="{DEC705E3-5BBB-4173-AAF5-E12991B7D59F}"/>
              </a:ext>
              <a:ext uri="{C183D7F6-B498-43B3-948B-1728B52AA6E4}">
                <adec:decorative xmlns:adec="http://schemas.microsoft.com/office/drawing/2017/decorative" val="1"/>
              </a:ext>
            </a:extLst>
          </p:cNvPr>
          <p:cNvSpPr>
            <a:spLocks noGrp="1"/>
          </p:cNvSpPr>
          <p:nvPr>
            <p:ph idx="11" hasCustomPrompt="1"/>
          </p:nvPr>
        </p:nvSpPr>
        <p:spPr>
          <a:xfrm>
            <a:off x="6163056" y="1051560"/>
            <a:ext cx="2834640" cy="2834640"/>
          </a:xfrm>
        </p:spPr>
        <p:txBody>
          <a:bodyPr anchor="t"/>
          <a:lstStyle>
            <a:lvl1pPr marL="0" indent="0" algn="ctr">
              <a:buNone/>
              <a:defRPr sz="3200">
                <a:solidFill>
                  <a:schemeClr val="bg2"/>
                </a:solidFill>
              </a:defRPr>
            </a:lvl1pPr>
          </a:lstStyle>
          <a:p>
            <a:r>
              <a:rPr lang="en-US"/>
              <a:t>Click icon to add image</a:t>
            </a:r>
          </a:p>
        </p:txBody>
      </p:sp>
      <p:sp>
        <p:nvSpPr>
          <p:cNvPr id="5" name="Content Header Center Right">
            <a:extLst>
              <a:ext uri="{FF2B5EF4-FFF2-40B4-BE49-F238E27FC236}">
                <a16:creationId xmlns:a16="http://schemas.microsoft.com/office/drawing/2014/main" id="{CF01F87A-DBEF-4657-8500-6A751FF3BC24}"/>
              </a:ext>
            </a:extLst>
          </p:cNvPr>
          <p:cNvSpPr>
            <a:spLocks noGrp="1"/>
          </p:cNvSpPr>
          <p:nvPr>
            <p:ph type="subTitle" idx="7" hasCustomPrompt="1"/>
          </p:nvPr>
        </p:nvSpPr>
        <p:spPr>
          <a:xfrm>
            <a:off x="6163056" y="3904488"/>
            <a:ext cx="283464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000" b="0">
                <a:solidFill>
                  <a:schemeClr val="tx2"/>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9" name="Content Center Right">
            <a:extLst>
              <a:ext uri="{FF2B5EF4-FFF2-40B4-BE49-F238E27FC236}">
                <a16:creationId xmlns:a16="http://schemas.microsoft.com/office/drawing/2014/main" id="{FD28CF85-103D-4AC7-BF7A-D32715F9433A}"/>
              </a:ext>
            </a:extLst>
          </p:cNvPr>
          <p:cNvSpPr>
            <a:spLocks noGrp="1"/>
          </p:cNvSpPr>
          <p:nvPr>
            <p:ph type="body" idx="3" hasCustomPrompt="1"/>
          </p:nvPr>
        </p:nvSpPr>
        <p:spPr>
          <a:xfrm>
            <a:off x="6163056" y="4363105"/>
            <a:ext cx="2834640" cy="2071637"/>
          </a:xfrm>
        </p:spPr>
        <p:txBody>
          <a:bodyPr lIns="91440">
            <a:normAutofit/>
          </a:bodyPr>
          <a:lstStyle>
            <a:lvl1pPr marL="0" indent="0">
              <a:spcAft>
                <a:spcPts val="1200"/>
              </a:spcAft>
              <a:buNone/>
              <a:defRPr sz="2400">
                <a:solidFill>
                  <a:schemeClr val="bg2"/>
                </a:solidFill>
              </a:defRPr>
            </a:lvl1pPr>
          </a:lstStyle>
          <a:p>
            <a:pPr lvl="0"/>
            <a:r>
              <a:rPr lang="en-US" dirty="0"/>
              <a:t>Enter text</a:t>
            </a:r>
          </a:p>
        </p:txBody>
      </p:sp>
      <p:sp>
        <p:nvSpPr>
          <p:cNvPr id="14" name="Picture Right">
            <a:extLst>
              <a:ext uri="{FF2B5EF4-FFF2-40B4-BE49-F238E27FC236}">
                <a16:creationId xmlns:a16="http://schemas.microsoft.com/office/drawing/2014/main" id="{3225055C-7E4D-4C57-84DA-4F32CFEE666E}"/>
              </a:ext>
            </a:extLst>
          </p:cNvPr>
          <p:cNvSpPr>
            <a:spLocks noGrp="1"/>
          </p:cNvSpPr>
          <p:nvPr>
            <p:ph idx="12" hasCustomPrompt="1"/>
          </p:nvPr>
        </p:nvSpPr>
        <p:spPr>
          <a:xfrm>
            <a:off x="9061704" y="1051560"/>
            <a:ext cx="2834640" cy="2834640"/>
          </a:xfrm>
        </p:spPr>
        <p:txBody>
          <a:bodyPr anchor="t"/>
          <a:lstStyle>
            <a:lvl1pPr marL="0" indent="0" algn="ctr">
              <a:buNone/>
              <a:defRPr sz="3200">
                <a:solidFill>
                  <a:schemeClr val="bg2"/>
                </a:solidFill>
              </a:defRPr>
            </a:lvl1pPr>
          </a:lstStyle>
          <a:p>
            <a:r>
              <a:rPr lang="en-US"/>
              <a:t>Click icon to add image</a:t>
            </a:r>
          </a:p>
        </p:txBody>
      </p:sp>
      <p:sp>
        <p:nvSpPr>
          <p:cNvPr id="16" name="Content Header Right">
            <a:extLst>
              <a:ext uri="{FF2B5EF4-FFF2-40B4-BE49-F238E27FC236}">
                <a16:creationId xmlns:a16="http://schemas.microsoft.com/office/drawing/2014/main" id="{B17A76EF-1D7E-4BB9-BAFA-8EAA0807E356}"/>
              </a:ext>
            </a:extLst>
          </p:cNvPr>
          <p:cNvSpPr>
            <a:spLocks noGrp="1"/>
          </p:cNvSpPr>
          <p:nvPr>
            <p:ph type="subTitle" idx="8" hasCustomPrompt="1"/>
          </p:nvPr>
        </p:nvSpPr>
        <p:spPr>
          <a:xfrm>
            <a:off x="9061704" y="3904488"/>
            <a:ext cx="283464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000" b="0">
                <a:solidFill>
                  <a:schemeClr val="tx2"/>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10" name="Content Right">
            <a:extLst>
              <a:ext uri="{FF2B5EF4-FFF2-40B4-BE49-F238E27FC236}">
                <a16:creationId xmlns:a16="http://schemas.microsoft.com/office/drawing/2014/main" id="{528A167E-DBEB-4BD8-B32A-B1DBF78AA248}"/>
              </a:ext>
            </a:extLst>
          </p:cNvPr>
          <p:cNvSpPr>
            <a:spLocks noGrp="1"/>
          </p:cNvSpPr>
          <p:nvPr>
            <p:ph type="body" idx="4" hasCustomPrompt="1"/>
          </p:nvPr>
        </p:nvSpPr>
        <p:spPr>
          <a:xfrm>
            <a:off x="9061704" y="4363105"/>
            <a:ext cx="2834640" cy="2071637"/>
          </a:xfrm>
        </p:spPr>
        <p:txBody>
          <a:bodyPr lIns="91440">
            <a:normAutofit/>
          </a:bodyPr>
          <a:lstStyle>
            <a:lvl1pPr marL="0" indent="0">
              <a:spcAft>
                <a:spcPts val="1200"/>
              </a:spcAft>
              <a:buNone/>
              <a:defRPr sz="2400">
                <a:solidFill>
                  <a:schemeClr val="bg2"/>
                </a:solidFill>
              </a:defRPr>
            </a:lvl1pPr>
          </a:lstStyle>
          <a:p>
            <a:pPr lvl="0"/>
            <a:r>
              <a:rPr lang="en-US" dirty="0"/>
              <a:t>Enter text</a:t>
            </a:r>
          </a:p>
        </p:txBody>
      </p:sp>
      <p:sp>
        <p:nvSpPr>
          <p:cNvPr id="19" name="Title Border">
            <a:extLst>
              <a:ext uri="{FF2B5EF4-FFF2-40B4-BE49-F238E27FC236}">
                <a16:creationId xmlns:a16="http://schemas.microsoft.com/office/drawing/2014/main" id="{5E3E830F-DE1F-4A8F-992F-1D4BF5866636}"/>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3005938407"/>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Title, text box, 6 Pictures, and 6 Text Boxes">
    <p:bg>
      <p:bgPr>
        <a:solidFill>
          <a:schemeClr val="tx2"/>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2023, Amazon Web Services, Inc. or its affiliates. All rights reserved.</a:t>
            </a:r>
          </a:p>
        </p:txBody>
      </p:sp>
      <p:sp>
        <p:nvSpPr>
          <p:cNvPr id="15"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bg2"/>
                </a:solidFill>
                <a:latin typeface="+mn-lt"/>
              </a:defRPr>
            </a:lvl1pPr>
          </a:lstStyle>
          <a:p>
            <a:fld id="{930176A1-BCF0-4712-97A6-6B495F55390B}" type="slidenum">
              <a:rPr lang="en-US" smtClean="0"/>
              <a:pPr/>
              <a:t>‹Nr.›</a:t>
            </a:fld>
            <a:endParaRPr lang="en-US" dirty="0"/>
          </a:p>
        </p:txBody>
      </p:sp>
      <p:sp>
        <p:nvSpPr>
          <p:cNvPr id="2" name="Title">
            <a:extLst>
              <a:ext uri="{FF2B5EF4-FFF2-40B4-BE49-F238E27FC236}">
                <a16:creationId xmlns:a16="http://schemas.microsoft.com/office/drawing/2014/main" id="{55E25BD5-0A7A-4C0F-8C7B-5FB1E17082BE}"/>
              </a:ext>
            </a:extLst>
          </p:cNvPr>
          <p:cNvSpPr>
            <a:spLocks noGrp="1"/>
          </p:cNvSpPr>
          <p:nvPr>
            <p:ph type="title" hasCustomPrompt="1"/>
          </p:nvPr>
        </p:nvSpPr>
        <p:spPr/>
        <p:txBody>
          <a:bodyPr/>
          <a:lstStyle>
            <a:lvl1pPr>
              <a:defRPr/>
            </a:lvl1pPr>
          </a:lstStyle>
          <a:p>
            <a:r>
              <a:rPr lang="en-US" dirty="0"/>
              <a:t>1 text box, 6 Images, and 6 text boxes</a:t>
            </a:r>
          </a:p>
        </p:txBody>
      </p:sp>
      <p:sp>
        <p:nvSpPr>
          <p:cNvPr id="11" name="Picture 1">
            <a:extLst>
              <a:ext uri="{FF2B5EF4-FFF2-40B4-BE49-F238E27FC236}">
                <a16:creationId xmlns:a16="http://schemas.microsoft.com/office/drawing/2014/main" id="{BA2767B8-F34C-4600-8F4B-21C0CDFE578E}"/>
              </a:ext>
              <a:ext uri="{C183D7F6-B498-43B3-948B-1728B52AA6E4}">
                <adec:decorative xmlns:adec="http://schemas.microsoft.com/office/drawing/2017/decorative" val="1"/>
              </a:ext>
            </a:extLst>
          </p:cNvPr>
          <p:cNvSpPr>
            <a:spLocks noGrp="1"/>
          </p:cNvSpPr>
          <p:nvPr>
            <p:ph idx="17" hasCustomPrompt="1"/>
          </p:nvPr>
        </p:nvSpPr>
        <p:spPr>
          <a:xfrm>
            <a:off x="1560576" y="1334737"/>
            <a:ext cx="1828800" cy="1828800"/>
          </a:xfrm>
        </p:spPr>
        <p:txBody>
          <a:bodyPr anchor="t">
            <a:normAutofit/>
          </a:bodyPr>
          <a:lstStyle>
            <a:lvl1pPr marL="0" indent="0" algn="ctr">
              <a:buNone/>
              <a:defRPr sz="2400">
                <a:solidFill>
                  <a:schemeClr val="bg2"/>
                </a:solidFill>
              </a:defRPr>
            </a:lvl1pPr>
          </a:lstStyle>
          <a:p>
            <a:r>
              <a:rPr lang="en-US" dirty="0"/>
              <a:t>Click icon to add image</a:t>
            </a:r>
          </a:p>
        </p:txBody>
      </p:sp>
      <p:sp>
        <p:nvSpPr>
          <p:cNvPr id="7" name="Content 1">
            <a:extLst>
              <a:ext uri="{FF2B5EF4-FFF2-40B4-BE49-F238E27FC236}">
                <a16:creationId xmlns:a16="http://schemas.microsoft.com/office/drawing/2014/main" id="{1EE45CD9-67F8-4A52-86F7-18140657CB4D}"/>
              </a:ext>
            </a:extLst>
          </p:cNvPr>
          <p:cNvSpPr>
            <a:spLocks noGrp="1"/>
          </p:cNvSpPr>
          <p:nvPr>
            <p:ph type="body" idx="1" hasCustomPrompt="1"/>
          </p:nvPr>
        </p:nvSpPr>
        <p:spPr>
          <a:xfrm>
            <a:off x="783336" y="3180210"/>
            <a:ext cx="3200400" cy="570859"/>
          </a:xfrm>
        </p:spPr>
        <p:txBody>
          <a:bodyPr lIns="45720" anchor="ctr">
            <a:normAutofit/>
          </a:bodyPr>
          <a:lstStyle>
            <a:lvl1pPr marL="0" indent="0" algn="ctr">
              <a:spcAft>
                <a:spcPts val="1200"/>
              </a:spcAft>
              <a:buNone/>
              <a:defRPr sz="2000">
                <a:solidFill>
                  <a:schemeClr val="bg2"/>
                </a:solidFill>
              </a:defRPr>
            </a:lvl1pPr>
          </a:lstStyle>
          <a:p>
            <a:pPr lvl="0"/>
            <a:r>
              <a:rPr lang="en-US" dirty="0"/>
              <a:t>Enter text</a:t>
            </a:r>
          </a:p>
        </p:txBody>
      </p:sp>
      <p:sp>
        <p:nvSpPr>
          <p:cNvPr id="12" name="Picture 2">
            <a:extLst>
              <a:ext uri="{FF2B5EF4-FFF2-40B4-BE49-F238E27FC236}">
                <a16:creationId xmlns:a16="http://schemas.microsoft.com/office/drawing/2014/main" id="{0CE211BC-1E62-4A42-A199-9B1FBAD2CE23}"/>
              </a:ext>
              <a:ext uri="{C183D7F6-B498-43B3-948B-1728B52AA6E4}">
                <adec:decorative xmlns:adec="http://schemas.microsoft.com/office/drawing/2017/decorative" val="1"/>
              </a:ext>
            </a:extLst>
          </p:cNvPr>
          <p:cNvSpPr>
            <a:spLocks noGrp="1"/>
          </p:cNvSpPr>
          <p:nvPr>
            <p:ph idx="18" hasCustomPrompt="1"/>
          </p:nvPr>
        </p:nvSpPr>
        <p:spPr>
          <a:xfrm>
            <a:off x="5306568" y="1334737"/>
            <a:ext cx="1828800" cy="1828800"/>
          </a:xfrm>
        </p:spPr>
        <p:txBody>
          <a:bodyPr anchor="t">
            <a:normAutofit/>
          </a:bodyPr>
          <a:lstStyle>
            <a:lvl1pPr marL="0" indent="0" algn="ctr">
              <a:buNone/>
              <a:defRPr sz="2400">
                <a:solidFill>
                  <a:schemeClr val="bg2"/>
                </a:solidFill>
              </a:defRPr>
            </a:lvl1pPr>
          </a:lstStyle>
          <a:p>
            <a:r>
              <a:rPr lang="en-US"/>
              <a:t>Click icon to add image</a:t>
            </a:r>
          </a:p>
        </p:txBody>
      </p:sp>
      <p:sp>
        <p:nvSpPr>
          <p:cNvPr id="8" name="Content 2">
            <a:extLst>
              <a:ext uri="{FF2B5EF4-FFF2-40B4-BE49-F238E27FC236}">
                <a16:creationId xmlns:a16="http://schemas.microsoft.com/office/drawing/2014/main" id="{CD517463-352F-4D83-A9E1-0F789F96266D}"/>
              </a:ext>
            </a:extLst>
          </p:cNvPr>
          <p:cNvSpPr>
            <a:spLocks noGrp="1"/>
          </p:cNvSpPr>
          <p:nvPr>
            <p:ph type="body" idx="2" hasCustomPrompt="1"/>
          </p:nvPr>
        </p:nvSpPr>
        <p:spPr>
          <a:xfrm>
            <a:off x="4529328" y="3180210"/>
            <a:ext cx="3200400" cy="570859"/>
          </a:xfrm>
        </p:spPr>
        <p:txBody>
          <a:bodyPr lIns="45720" anchor="ctr">
            <a:normAutofit/>
          </a:bodyPr>
          <a:lstStyle>
            <a:lvl1pPr marL="0" indent="0" algn="ctr">
              <a:spcAft>
                <a:spcPts val="1200"/>
              </a:spcAft>
              <a:buNone/>
              <a:defRPr sz="2000">
                <a:solidFill>
                  <a:schemeClr val="bg2"/>
                </a:solidFill>
              </a:defRPr>
            </a:lvl1pPr>
          </a:lstStyle>
          <a:p>
            <a:pPr lvl="0"/>
            <a:r>
              <a:rPr lang="en-US" dirty="0"/>
              <a:t>Enter text</a:t>
            </a:r>
          </a:p>
        </p:txBody>
      </p:sp>
      <p:sp>
        <p:nvSpPr>
          <p:cNvPr id="13" name="Picture 3">
            <a:extLst>
              <a:ext uri="{FF2B5EF4-FFF2-40B4-BE49-F238E27FC236}">
                <a16:creationId xmlns:a16="http://schemas.microsoft.com/office/drawing/2014/main" id="{815CD5D2-790A-41FA-B807-B7B212763D05}"/>
              </a:ext>
              <a:ext uri="{C183D7F6-B498-43B3-948B-1728B52AA6E4}">
                <adec:decorative xmlns:adec="http://schemas.microsoft.com/office/drawing/2017/decorative" val="1"/>
              </a:ext>
            </a:extLst>
          </p:cNvPr>
          <p:cNvSpPr>
            <a:spLocks noGrp="1"/>
          </p:cNvSpPr>
          <p:nvPr>
            <p:ph idx="19" hasCustomPrompt="1"/>
          </p:nvPr>
        </p:nvSpPr>
        <p:spPr>
          <a:xfrm>
            <a:off x="9064752" y="1334737"/>
            <a:ext cx="1828800" cy="1828800"/>
          </a:xfrm>
        </p:spPr>
        <p:txBody>
          <a:bodyPr anchor="t">
            <a:normAutofit/>
          </a:bodyPr>
          <a:lstStyle>
            <a:lvl1pPr marL="0" indent="0" algn="ctr">
              <a:buNone/>
              <a:defRPr sz="2400">
                <a:solidFill>
                  <a:schemeClr val="bg2"/>
                </a:solidFill>
              </a:defRPr>
            </a:lvl1pPr>
          </a:lstStyle>
          <a:p>
            <a:r>
              <a:rPr lang="en-US"/>
              <a:t>Click icon to add image</a:t>
            </a:r>
          </a:p>
        </p:txBody>
      </p:sp>
      <p:sp>
        <p:nvSpPr>
          <p:cNvPr id="9" name="Content 3">
            <a:extLst>
              <a:ext uri="{FF2B5EF4-FFF2-40B4-BE49-F238E27FC236}">
                <a16:creationId xmlns:a16="http://schemas.microsoft.com/office/drawing/2014/main" id="{CB7E0003-F180-4528-9992-B9342F92AF42}"/>
              </a:ext>
            </a:extLst>
          </p:cNvPr>
          <p:cNvSpPr>
            <a:spLocks noGrp="1"/>
          </p:cNvSpPr>
          <p:nvPr>
            <p:ph type="body" idx="3" hasCustomPrompt="1"/>
          </p:nvPr>
        </p:nvSpPr>
        <p:spPr>
          <a:xfrm>
            <a:off x="8287512" y="3180210"/>
            <a:ext cx="3200400" cy="570859"/>
          </a:xfrm>
        </p:spPr>
        <p:txBody>
          <a:bodyPr lIns="45720" anchor="ctr">
            <a:normAutofit/>
          </a:bodyPr>
          <a:lstStyle>
            <a:lvl1pPr marL="0" indent="0" algn="ctr">
              <a:spcAft>
                <a:spcPts val="1200"/>
              </a:spcAft>
              <a:buNone/>
              <a:defRPr sz="2000">
                <a:solidFill>
                  <a:schemeClr val="bg2"/>
                </a:solidFill>
              </a:defRPr>
            </a:lvl1pPr>
          </a:lstStyle>
          <a:p>
            <a:pPr lvl="0"/>
            <a:r>
              <a:rPr lang="en-US" dirty="0"/>
              <a:t>Enter text</a:t>
            </a:r>
          </a:p>
        </p:txBody>
      </p:sp>
      <p:sp>
        <p:nvSpPr>
          <p:cNvPr id="14" name="Picture 4">
            <a:extLst>
              <a:ext uri="{FF2B5EF4-FFF2-40B4-BE49-F238E27FC236}">
                <a16:creationId xmlns:a16="http://schemas.microsoft.com/office/drawing/2014/main" id="{1D19D589-0526-4B91-878C-8F5B57AFE6B1}"/>
              </a:ext>
              <a:ext uri="{C183D7F6-B498-43B3-948B-1728B52AA6E4}">
                <adec:decorative xmlns:adec="http://schemas.microsoft.com/office/drawing/2017/decorative" val="1"/>
              </a:ext>
            </a:extLst>
          </p:cNvPr>
          <p:cNvSpPr>
            <a:spLocks noGrp="1"/>
          </p:cNvSpPr>
          <p:nvPr>
            <p:ph idx="20" hasCustomPrompt="1"/>
          </p:nvPr>
        </p:nvSpPr>
        <p:spPr>
          <a:xfrm>
            <a:off x="1560576" y="3989693"/>
            <a:ext cx="1828800" cy="1828800"/>
          </a:xfrm>
        </p:spPr>
        <p:txBody>
          <a:bodyPr anchor="t">
            <a:normAutofit/>
          </a:bodyPr>
          <a:lstStyle>
            <a:lvl1pPr marL="0" indent="0" algn="ctr">
              <a:buNone/>
              <a:defRPr sz="2400">
                <a:solidFill>
                  <a:schemeClr val="bg2"/>
                </a:solidFill>
              </a:defRPr>
            </a:lvl1pPr>
          </a:lstStyle>
          <a:p>
            <a:r>
              <a:rPr lang="en-US"/>
              <a:t>Click icon to add image</a:t>
            </a:r>
          </a:p>
        </p:txBody>
      </p:sp>
      <p:sp>
        <p:nvSpPr>
          <p:cNvPr id="10" name="Content 4">
            <a:extLst>
              <a:ext uri="{FF2B5EF4-FFF2-40B4-BE49-F238E27FC236}">
                <a16:creationId xmlns:a16="http://schemas.microsoft.com/office/drawing/2014/main" id="{9F6FFAA7-B9C7-461E-8BB9-81670232C41F}"/>
              </a:ext>
            </a:extLst>
          </p:cNvPr>
          <p:cNvSpPr>
            <a:spLocks noGrp="1"/>
          </p:cNvSpPr>
          <p:nvPr>
            <p:ph type="body" idx="4" hasCustomPrompt="1"/>
          </p:nvPr>
        </p:nvSpPr>
        <p:spPr>
          <a:xfrm>
            <a:off x="783336" y="5828332"/>
            <a:ext cx="3200400" cy="570859"/>
          </a:xfrm>
        </p:spPr>
        <p:txBody>
          <a:bodyPr lIns="45720" anchor="ctr">
            <a:normAutofit/>
          </a:bodyPr>
          <a:lstStyle>
            <a:lvl1pPr marL="0" indent="0" algn="ctr">
              <a:spcAft>
                <a:spcPts val="1200"/>
              </a:spcAft>
              <a:buNone/>
              <a:defRPr sz="2000">
                <a:solidFill>
                  <a:schemeClr val="bg2"/>
                </a:solidFill>
              </a:defRPr>
            </a:lvl1pPr>
          </a:lstStyle>
          <a:p>
            <a:pPr lvl="0"/>
            <a:r>
              <a:rPr lang="en-US" dirty="0"/>
              <a:t>Enter text</a:t>
            </a:r>
          </a:p>
        </p:txBody>
      </p:sp>
      <p:sp>
        <p:nvSpPr>
          <p:cNvPr id="30" name="Picture 5">
            <a:extLst>
              <a:ext uri="{FF2B5EF4-FFF2-40B4-BE49-F238E27FC236}">
                <a16:creationId xmlns:a16="http://schemas.microsoft.com/office/drawing/2014/main" id="{6A136B8D-0BEF-4C03-8B3C-BF95C65548B3}"/>
              </a:ext>
              <a:ext uri="{C183D7F6-B498-43B3-948B-1728B52AA6E4}">
                <adec:decorative xmlns:adec="http://schemas.microsoft.com/office/drawing/2017/decorative" val="1"/>
              </a:ext>
            </a:extLst>
          </p:cNvPr>
          <p:cNvSpPr>
            <a:spLocks noGrp="1"/>
          </p:cNvSpPr>
          <p:nvPr>
            <p:ph idx="21" hasCustomPrompt="1"/>
          </p:nvPr>
        </p:nvSpPr>
        <p:spPr>
          <a:xfrm>
            <a:off x="5306568" y="3989693"/>
            <a:ext cx="1828800" cy="1828800"/>
          </a:xfrm>
        </p:spPr>
        <p:txBody>
          <a:bodyPr anchor="t">
            <a:normAutofit/>
          </a:bodyPr>
          <a:lstStyle>
            <a:lvl1pPr marL="0" indent="0" algn="ctr">
              <a:buNone/>
              <a:defRPr sz="2400">
                <a:solidFill>
                  <a:schemeClr val="bg2"/>
                </a:solidFill>
              </a:defRPr>
            </a:lvl1pPr>
          </a:lstStyle>
          <a:p>
            <a:r>
              <a:rPr lang="en-US"/>
              <a:t>Click icon to add image</a:t>
            </a:r>
          </a:p>
        </p:txBody>
      </p:sp>
      <p:sp>
        <p:nvSpPr>
          <p:cNvPr id="32" name="Content 5">
            <a:extLst>
              <a:ext uri="{FF2B5EF4-FFF2-40B4-BE49-F238E27FC236}">
                <a16:creationId xmlns:a16="http://schemas.microsoft.com/office/drawing/2014/main" id="{4D93D3AB-1EE8-404D-9F8C-ED6967836914}"/>
              </a:ext>
            </a:extLst>
          </p:cNvPr>
          <p:cNvSpPr>
            <a:spLocks noGrp="1"/>
          </p:cNvSpPr>
          <p:nvPr>
            <p:ph type="body" idx="5" hasCustomPrompt="1"/>
          </p:nvPr>
        </p:nvSpPr>
        <p:spPr>
          <a:xfrm>
            <a:off x="4529328" y="5828332"/>
            <a:ext cx="3200400" cy="570859"/>
          </a:xfrm>
        </p:spPr>
        <p:txBody>
          <a:bodyPr lIns="45720" anchor="ctr">
            <a:normAutofit/>
          </a:bodyPr>
          <a:lstStyle>
            <a:lvl1pPr marL="0" indent="0" algn="ctr">
              <a:spcAft>
                <a:spcPts val="1200"/>
              </a:spcAft>
              <a:buNone/>
              <a:defRPr sz="2000">
                <a:solidFill>
                  <a:schemeClr val="bg2"/>
                </a:solidFill>
              </a:defRPr>
            </a:lvl1pPr>
          </a:lstStyle>
          <a:p>
            <a:pPr lvl="0"/>
            <a:r>
              <a:rPr lang="en-US" dirty="0"/>
              <a:t>Enter text</a:t>
            </a:r>
          </a:p>
        </p:txBody>
      </p:sp>
      <p:sp>
        <p:nvSpPr>
          <p:cNvPr id="33" name="Picture 6">
            <a:extLst>
              <a:ext uri="{FF2B5EF4-FFF2-40B4-BE49-F238E27FC236}">
                <a16:creationId xmlns:a16="http://schemas.microsoft.com/office/drawing/2014/main" id="{AF549A83-F8CE-463B-9ED5-5A303AC8AC23}"/>
              </a:ext>
              <a:ext uri="{C183D7F6-B498-43B3-948B-1728B52AA6E4}">
                <adec:decorative xmlns:adec="http://schemas.microsoft.com/office/drawing/2017/decorative" val="1"/>
              </a:ext>
            </a:extLst>
          </p:cNvPr>
          <p:cNvSpPr>
            <a:spLocks noGrp="1"/>
          </p:cNvSpPr>
          <p:nvPr>
            <p:ph idx="22" hasCustomPrompt="1"/>
          </p:nvPr>
        </p:nvSpPr>
        <p:spPr>
          <a:xfrm>
            <a:off x="9064752" y="3989693"/>
            <a:ext cx="1828800" cy="1828800"/>
          </a:xfrm>
        </p:spPr>
        <p:txBody>
          <a:bodyPr anchor="t">
            <a:normAutofit/>
          </a:bodyPr>
          <a:lstStyle>
            <a:lvl1pPr marL="0" indent="0" algn="ctr">
              <a:buNone/>
              <a:defRPr sz="2400">
                <a:solidFill>
                  <a:schemeClr val="bg2"/>
                </a:solidFill>
              </a:defRPr>
            </a:lvl1pPr>
          </a:lstStyle>
          <a:p>
            <a:r>
              <a:rPr lang="en-US"/>
              <a:t>Click icon to add image</a:t>
            </a:r>
          </a:p>
        </p:txBody>
      </p:sp>
      <p:sp>
        <p:nvSpPr>
          <p:cNvPr id="35" name="Content 6">
            <a:extLst>
              <a:ext uri="{FF2B5EF4-FFF2-40B4-BE49-F238E27FC236}">
                <a16:creationId xmlns:a16="http://schemas.microsoft.com/office/drawing/2014/main" id="{E00DC7A1-D213-4110-B8F7-671693ED3BA2}"/>
              </a:ext>
            </a:extLst>
          </p:cNvPr>
          <p:cNvSpPr>
            <a:spLocks noGrp="1"/>
          </p:cNvSpPr>
          <p:nvPr>
            <p:ph type="body" idx="6" hasCustomPrompt="1"/>
          </p:nvPr>
        </p:nvSpPr>
        <p:spPr>
          <a:xfrm>
            <a:off x="8287512" y="5828332"/>
            <a:ext cx="3200400" cy="570859"/>
          </a:xfrm>
        </p:spPr>
        <p:txBody>
          <a:bodyPr lIns="45720" anchor="ctr">
            <a:normAutofit/>
          </a:bodyPr>
          <a:lstStyle>
            <a:lvl1pPr marL="0" indent="0" algn="ctr">
              <a:spcAft>
                <a:spcPts val="1200"/>
              </a:spcAft>
              <a:buNone/>
              <a:defRPr sz="2000">
                <a:solidFill>
                  <a:schemeClr val="bg2"/>
                </a:solidFill>
              </a:defRPr>
            </a:lvl1pPr>
          </a:lstStyle>
          <a:p>
            <a:pPr lvl="0"/>
            <a:r>
              <a:rPr lang="en-US" dirty="0"/>
              <a:t>Enter text</a:t>
            </a:r>
          </a:p>
        </p:txBody>
      </p:sp>
      <p:sp>
        <p:nvSpPr>
          <p:cNvPr id="19" name="Title Border">
            <a:extLst>
              <a:ext uri="{FF2B5EF4-FFF2-40B4-BE49-F238E27FC236}">
                <a16:creationId xmlns:a16="http://schemas.microsoft.com/office/drawing/2014/main" id="{5E3E830F-DE1F-4A8F-992F-1D4BF5866636}"/>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Tree>
    <p:custDataLst>
      <p:tags r:id="rId1"/>
    </p:custDataLst>
    <p:extLst>
      <p:ext uri="{BB962C8B-B14F-4D97-AF65-F5344CB8AC3E}">
        <p14:creationId xmlns:p14="http://schemas.microsoft.com/office/powerpoint/2010/main" val="2075436041"/>
      </p:ext>
    </p:extLst>
  </p:cSld>
  <p:clrMapOvr>
    <a:masterClrMapping/>
  </p:clrMapOvr>
  <p:extLst>
    <p:ext uri="{DCECCB84-F9BA-43D5-87BE-67443E8EF086}">
      <p15:sldGuideLst xmlns:p15="http://schemas.microsoft.com/office/powerpoint/2012/main">
        <p15:guide id="2" orient="horz" pos="1080">
          <p15:clr>
            <a:srgbClr val="FBAE4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Title, 8 Small Pictures, 8 Headers, and 8 Text Columns">
    <p:bg>
      <p:bgPr>
        <a:solidFill>
          <a:schemeClr val="tx2"/>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2023, Amazon Web Services, Inc. or its affiliates. All rights reserved.</a:t>
            </a:r>
          </a:p>
        </p:txBody>
      </p:sp>
      <p:sp>
        <p:nvSpPr>
          <p:cNvPr id="15"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bg2"/>
                </a:solidFill>
                <a:latin typeface="+mn-lt"/>
              </a:defRPr>
            </a:lvl1pPr>
          </a:lstStyle>
          <a:p>
            <a:fld id="{930176A1-BCF0-4712-97A6-6B495F55390B}" type="slidenum">
              <a:rPr lang="en-US" smtClean="0"/>
              <a:pPr/>
              <a:t>‹Nr.›</a:t>
            </a:fld>
            <a:endParaRPr lang="en-US" dirty="0"/>
          </a:p>
        </p:txBody>
      </p:sp>
      <p:sp>
        <p:nvSpPr>
          <p:cNvPr id="2" name="Title">
            <a:extLst>
              <a:ext uri="{FF2B5EF4-FFF2-40B4-BE49-F238E27FC236}">
                <a16:creationId xmlns:a16="http://schemas.microsoft.com/office/drawing/2014/main" id="{55E25BD5-0A7A-4C0F-8C7B-5FB1E17082BE}"/>
              </a:ext>
            </a:extLst>
          </p:cNvPr>
          <p:cNvSpPr>
            <a:spLocks noGrp="1"/>
          </p:cNvSpPr>
          <p:nvPr>
            <p:ph type="title" hasCustomPrompt="1"/>
          </p:nvPr>
        </p:nvSpPr>
        <p:spPr/>
        <p:txBody>
          <a:bodyPr/>
          <a:lstStyle>
            <a:lvl1pPr>
              <a:defRPr/>
            </a:lvl1pPr>
          </a:lstStyle>
          <a:p>
            <a:r>
              <a:rPr lang="en-US" dirty="0"/>
              <a:t>Title, 8 pictures, 8 headers, and 8 text fields</a:t>
            </a:r>
          </a:p>
        </p:txBody>
      </p:sp>
      <p:sp>
        <p:nvSpPr>
          <p:cNvPr id="11" name="Picture 1">
            <a:extLst>
              <a:ext uri="{FF2B5EF4-FFF2-40B4-BE49-F238E27FC236}">
                <a16:creationId xmlns:a16="http://schemas.microsoft.com/office/drawing/2014/main" id="{BA2767B8-F34C-4600-8F4B-21C0CDFE578E}"/>
              </a:ext>
              <a:ext uri="{C183D7F6-B498-43B3-948B-1728B52AA6E4}">
                <adec:decorative xmlns:adec="http://schemas.microsoft.com/office/drawing/2017/decorative" val="1"/>
              </a:ext>
            </a:extLst>
          </p:cNvPr>
          <p:cNvSpPr>
            <a:spLocks noGrp="1"/>
          </p:cNvSpPr>
          <p:nvPr>
            <p:ph idx="17" hasCustomPrompt="1"/>
          </p:nvPr>
        </p:nvSpPr>
        <p:spPr>
          <a:xfrm>
            <a:off x="365760" y="1051560"/>
            <a:ext cx="2834640" cy="1648911"/>
          </a:xfrm>
        </p:spPr>
        <p:txBody>
          <a:bodyPr anchor="t"/>
          <a:lstStyle>
            <a:lvl1pPr marL="0" indent="0" algn="ctr">
              <a:buNone/>
              <a:defRPr sz="3200">
                <a:solidFill>
                  <a:schemeClr val="bg2"/>
                </a:solidFill>
              </a:defRPr>
            </a:lvl1pPr>
          </a:lstStyle>
          <a:p>
            <a:r>
              <a:rPr lang="en-US"/>
              <a:t>Click icon to add image</a:t>
            </a:r>
          </a:p>
        </p:txBody>
      </p:sp>
      <p:sp>
        <p:nvSpPr>
          <p:cNvPr id="3" name="Content Header 1">
            <a:extLst>
              <a:ext uri="{FF2B5EF4-FFF2-40B4-BE49-F238E27FC236}">
                <a16:creationId xmlns:a16="http://schemas.microsoft.com/office/drawing/2014/main" id="{573CFC72-9096-4F5D-9BDB-96DE57732BB8}"/>
              </a:ext>
            </a:extLst>
          </p:cNvPr>
          <p:cNvSpPr>
            <a:spLocks noGrp="1"/>
          </p:cNvSpPr>
          <p:nvPr>
            <p:ph type="subTitle" idx="9" hasCustomPrompt="1"/>
          </p:nvPr>
        </p:nvSpPr>
        <p:spPr>
          <a:xfrm>
            <a:off x="365760" y="2755160"/>
            <a:ext cx="2834640" cy="301752"/>
          </a:xfrm>
          <a:solidFill>
            <a:schemeClr val="accent1"/>
          </a:solidFill>
          <a:ln>
            <a:solidFill>
              <a:schemeClr val="accent1"/>
            </a:solidFill>
          </a:ln>
        </p:spPr>
        <p:txBody>
          <a:bodyPr vert="horz" lIns="91440" tIns="45720" rIns="91440" bIns="45720" rtlCol="0" anchor="ctr">
            <a:noAutofit/>
          </a:bodyPr>
          <a:lstStyle>
            <a:lvl1pPr marL="60325" indent="0" algn="ctr">
              <a:buNone/>
              <a:defRPr lang="en-US" sz="1600" b="0" dirty="0">
                <a:solidFill>
                  <a:schemeClr val="tx2"/>
                </a:solidFill>
                <a:latin typeface="+mn-lt"/>
                <a:ea typeface="Amazon Ember Heavy" panose="020B0803020204020204" pitchFamily="34" charset="0"/>
                <a:cs typeface="Amazon Ember Heavy" panose="020B0803020204020204" pitchFamily="34" charset="0"/>
              </a:defRPr>
            </a:lvl1pPr>
          </a:lstStyle>
          <a:p>
            <a:pPr marL="403225" lvl="0" indent="-342900">
              <a:spcBef>
                <a:spcPts val="0"/>
              </a:spcBef>
              <a:spcAft>
                <a:spcPts val="0"/>
              </a:spcAft>
            </a:pPr>
            <a:r>
              <a:rPr lang="en-US" dirty="0"/>
              <a:t>Enter subtitle</a:t>
            </a:r>
          </a:p>
        </p:txBody>
      </p:sp>
      <p:sp>
        <p:nvSpPr>
          <p:cNvPr id="7" name="Content 1">
            <a:extLst>
              <a:ext uri="{FF2B5EF4-FFF2-40B4-BE49-F238E27FC236}">
                <a16:creationId xmlns:a16="http://schemas.microsoft.com/office/drawing/2014/main" id="{1EE45CD9-67F8-4A52-86F7-18140657CB4D}"/>
              </a:ext>
            </a:extLst>
          </p:cNvPr>
          <p:cNvSpPr>
            <a:spLocks noGrp="1"/>
          </p:cNvSpPr>
          <p:nvPr>
            <p:ph type="body" idx="1" hasCustomPrompt="1"/>
          </p:nvPr>
        </p:nvSpPr>
        <p:spPr>
          <a:xfrm>
            <a:off x="365760" y="3120920"/>
            <a:ext cx="2834640" cy="570859"/>
          </a:xfrm>
        </p:spPr>
        <p:txBody>
          <a:bodyPr lIns="45720">
            <a:normAutofit/>
          </a:bodyPr>
          <a:lstStyle>
            <a:lvl1pPr marL="0" indent="0" algn="ctr">
              <a:spcAft>
                <a:spcPts val="1200"/>
              </a:spcAft>
              <a:buNone/>
              <a:defRPr sz="1600">
                <a:solidFill>
                  <a:schemeClr val="bg2"/>
                </a:solidFill>
              </a:defRPr>
            </a:lvl1pPr>
          </a:lstStyle>
          <a:p>
            <a:pPr lvl="0"/>
            <a:r>
              <a:rPr lang="en-US" dirty="0"/>
              <a:t>Enter text</a:t>
            </a:r>
          </a:p>
        </p:txBody>
      </p:sp>
      <p:sp>
        <p:nvSpPr>
          <p:cNvPr id="12" name="Picture 2">
            <a:extLst>
              <a:ext uri="{FF2B5EF4-FFF2-40B4-BE49-F238E27FC236}">
                <a16:creationId xmlns:a16="http://schemas.microsoft.com/office/drawing/2014/main" id="{0CE211BC-1E62-4A42-A199-9B1FBAD2CE23}"/>
              </a:ext>
              <a:ext uri="{C183D7F6-B498-43B3-948B-1728B52AA6E4}">
                <adec:decorative xmlns:adec="http://schemas.microsoft.com/office/drawing/2017/decorative" val="1"/>
              </a:ext>
            </a:extLst>
          </p:cNvPr>
          <p:cNvSpPr>
            <a:spLocks noGrp="1"/>
          </p:cNvSpPr>
          <p:nvPr>
            <p:ph idx="18" hasCustomPrompt="1"/>
          </p:nvPr>
        </p:nvSpPr>
        <p:spPr>
          <a:xfrm>
            <a:off x="3264408" y="1051560"/>
            <a:ext cx="2834640" cy="1648911"/>
          </a:xfrm>
        </p:spPr>
        <p:txBody>
          <a:bodyPr anchor="t"/>
          <a:lstStyle>
            <a:lvl1pPr marL="0" indent="0" algn="ctr">
              <a:buNone/>
              <a:defRPr sz="3200">
                <a:solidFill>
                  <a:schemeClr val="bg2"/>
                </a:solidFill>
              </a:defRPr>
            </a:lvl1pPr>
          </a:lstStyle>
          <a:p>
            <a:r>
              <a:rPr lang="en-US"/>
              <a:t>Click icon to add image</a:t>
            </a:r>
          </a:p>
        </p:txBody>
      </p:sp>
      <p:sp>
        <p:nvSpPr>
          <p:cNvPr id="4" name="Content Header 2">
            <a:extLst>
              <a:ext uri="{FF2B5EF4-FFF2-40B4-BE49-F238E27FC236}">
                <a16:creationId xmlns:a16="http://schemas.microsoft.com/office/drawing/2014/main" id="{3777F387-CD61-4FDE-AE0D-E17DE70D3B19}"/>
              </a:ext>
            </a:extLst>
          </p:cNvPr>
          <p:cNvSpPr>
            <a:spLocks noGrp="1"/>
          </p:cNvSpPr>
          <p:nvPr>
            <p:ph type="subTitle" idx="10" hasCustomPrompt="1"/>
          </p:nvPr>
        </p:nvSpPr>
        <p:spPr>
          <a:xfrm>
            <a:off x="3264408" y="2755160"/>
            <a:ext cx="2834640" cy="301752"/>
          </a:xfrm>
          <a:solidFill>
            <a:schemeClr val="accent1"/>
          </a:solidFill>
          <a:ln>
            <a:solidFill>
              <a:schemeClr val="accent1"/>
            </a:solidFill>
          </a:ln>
        </p:spPr>
        <p:txBody>
          <a:bodyPr vert="horz" lIns="91440" tIns="45720" rIns="91440" bIns="45720" rtlCol="0" anchor="ctr">
            <a:noAutofit/>
          </a:bodyPr>
          <a:lstStyle>
            <a:lvl1pPr marL="60325" indent="0" algn="ctr">
              <a:buNone/>
              <a:defRPr lang="en-US" sz="1600" b="0" dirty="0">
                <a:solidFill>
                  <a:schemeClr val="tx2"/>
                </a:solidFill>
                <a:latin typeface="+mn-lt"/>
                <a:ea typeface="Amazon Ember Heavy" panose="020B0803020204020204" pitchFamily="34" charset="0"/>
                <a:cs typeface="Amazon Ember Heavy" panose="020B0803020204020204" pitchFamily="34" charset="0"/>
              </a:defRPr>
            </a:lvl1pPr>
          </a:lstStyle>
          <a:p>
            <a:pPr marL="403225" lvl="0" indent="-342900">
              <a:spcBef>
                <a:spcPts val="0"/>
              </a:spcBef>
              <a:spcAft>
                <a:spcPts val="0"/>
              </a:spcAft>
            </a:pPr>
            <a:r>
              <a:rPr lang="en-US" dirty="0"/>
              <a:t>Enter subtitle</a:t>
            </a:r>
          </a:p>
        </p:txBody>
      </p:sp>
      <p:sp>
        <p:nvSpPr>
          <p:cNvPr id="8" name="Content 2">
            <a:extLst>
              <a:ext uri="{FF2B5EF4-FFF2-40B4-BE49-F238E27FC236}">
                <a16:creationId xmlns:a16="http://schemas.microsoft.com/office/drawing/2014/main" id="{CD517463-352F-4D83-A9E1-0F789F96266D}"/>
              </a:ext>
            </a:extLst>
          </p:cNvPr>
          <p:cNvSpPr>
            <a:spLocks noGrp="1"/>
          </p:cNvSpPr>
          <p:nvPr>
            <p:ph type="body" idx="2" hasCustomPrompt="1"/>
          </p:nvPr>
        </p:nvSpPr>
        <p:spPr>
          <a:xfrm>
            <a:off x="3264408" y="3120920"/>
            <a:ext cx="2834640" cy="570859"/>
          </a:xfrm>
        </p:spPr>
        <p:txBody>
          <a:bodyPr lIns="45720">
            <a:normAutofit/>
          </a:bodyPr>
          <a:lstStyle>
            <a:lvl1pPr marL="0" indent="0" algn="ctr">
              <a:spcAft>
                <a:spcPts val="1200"/>
              </a:spcAft>
              <a:buNone/>
              <a:defRPr sz="1600">
                <a:solidFill>
                  <a:schemeClr val="bg2"/>
                </a:solidFill>
              </a:defRPr>
            </a:lvl1pPr>
          </a:lstStyle>
          <a:p>
            <a:pPr lvl="0"/>
            <a:r>
              <a:rPr lang="en-US" dirty="0"/>
              <a:t>Enter text</a:t>
            </a:r>
          </a:p>
        </p:txBody>
      </p:sp>
      <p:sp>
        <p:nvSpPr>
          <p:cNvPr id="13" name="Picture 3">
            <a:extLst>
              <a:ext uri="{FF2B5EF4-FFF2-40B4-BE49-F238E27FC236}">
                <a16:creationId xmlns:a16="http://schemas.microsoft.com/office/drawing/2014/main" id="{815CD5D2-790A-41FA-B807-B7B212763D05}"/>
              </a:ext>
              <a:ext uri="{C183D7F6-B498-43B3-948B-1728B52AA6E4}">
                <adec:decorative xmlns:adec="http://schemas.microsoft.com/office/drawing/2017/decorative" val="1"/>
              </a:ext>
            </a:extLst>
          </p:cNvPr>
          <p:cNvSpPr>
            <a:spLocks noGrp="1"/>
          </p:cNvSpPr>
          <p:nvPr>
            <p:ph idx="19" hasCustomPrompt="1"/>
          </p:nvPr>
        </p:nvSpPr>
        <p:spPr>
          <a:xfrm>
            <a:off x="6163056" y="1051560"/>
            <a:ext cx="2834640" cy="1648911"/>
          </a:xfrm>
        </p:spPr>
        <p:txBody>
          <a:bodyPr anchor="t"/>
          <a:lstStyle>
            <a:lvl1pPr marL="0" indent="0" algn="ctr">
              <a:buNone/>
              <a:defRPr sz="3200">
                <a:solidFill>
                  <a:schemeClr val="bg2"/>
                </a:solidFill>
              </a:defRPr>
            </a:lvl1pPr>
          </a:lstStyle>
          <a:p>
            <a:r>
              <a:rPr lang="en-US"/>
              <a:t>Click icon to add image</a:t>
            </a:r>
          </a:p>
        </p:txBody>
      </p:sp>
      <p:sp>
        <p:nvSpPr>
          <p:cNvPr id="5" name="Content Header 3">
            <a:extLst>
              <a:ext uri="{FF2B5EF4-FFF2-40B4-BE49-F238E27FC236}">
                <a16:creationId xmlns:a16="http://schemas.microsoft.com/office/drawing/2014/main" id="{CF3CD244-8B44-44A6-A623-84365E91EAE7}"/>
              </a:ext>
            </a:extLst>
          </p:cNvPr>
          <p:cNvSpPr>
            <a:spLocks noGrp="1"/>
          </p:cNvSpPr>
          <p:nvPr>
            <p:ph type="subTitle" idx="11" hasCustomPrompt="1"/>
          </p:nvPr>
        </p:nvSpPr>
        <p:spPr>
          <a:xfrm>
            <a:off x="6163056" y="2755160"/>
            <a:ext cx="2834640" cy="301752"/>
          </a:xfrm>
          <a:solidFill>
            <a:schemeClr val="accent1"/>
          </a:solidFill>
          <a:ln>
            <a:solidFill>
              <a:schemeClr val="accent1"/>
            </a:solidFill>
          </a:ln>
        </p:spPr>
        <p:txBody>
          <a:bodyPr vert="horz" lIns="91440" tIns="45720" rIns="91440" bIns="45720" rtlCol="0" anchor="ctr">
            <a:noAutofit/>
          </a:bodyPr>
          <a:lstStyle>
            <a:lvl1pPr marL="60325" indent="0" algn="ctr">
              <a:buNone/>
              <a:defRPr lang="en-US" sz="1600" b="0" dirty="0">
                <a:solidFill>
                  <a:schemeClr val="tx2"/>
                </a:solidFill>
                <a:latin typeface="+mn-lt"/>
                <a:ea typeface="Amazon Ember Heavy" panose="020B0803020204020204" pitchFamily="34" charset="0"/>
                <a:cs typeface="Amazon Ember Heavy" panose="020B0803020204020204" pitchFamily="34" charset="0"/>
              </a:defRPr>
            </a:lvl1pPr>
          </a:lstStyle>
          <a:p>
            <a:pPr marL="403225" lvl="0" indent="-342900">
              <a:spcBef>
                <a:spcPts val="0"/>
              </a:spcBef>
              <a:spcAft>
                <a:spcPts val="0"/>
              </a:spcAft>
            </a:pPr>
            <a:r>
              <a:rPr lang="en-US" dirty="0"/>
              <a:t>Enter subtitle</a:t>
            </a:r>
          </a:p>
        </p:txBody>
      </p:sp>
      <p:sp>
        <p:nvSpPr>
          <p:cNvPr id="9" name="Content 3">
            <a:extLst>
              <a:ext uri="{FF2B5EF4-FFF2-40B4-BE49-F238E27FC236}">
                <a16:creationId xmlns:a16="http://schemas.microsoft.com/office/drawing/2014/main" id="{CB7E0003-F180-4528-9992-B9342F92AF42}"/>
              </a:ext>
            </a:extLst>
          </p:cNvPr>
          <p:cNvSpPr>
            <a:spLocks noGrp="1"/>
          </p:cNvSpPr>
          <p:nvPr>
            <p:ph type="body" idx="3" hasCustomPrompt="1"/>
          </p:nvPr>
        </p:nvSpPr>
        <p:spPr>
          <a:xfrm>
            <a:off x="6163056" y="3120920"/>
            <a:ext cx="2834640" cy="570859"/>
          </a:xfrm>
        </p:spPr>
        <p:txBody>
          <a:bodyPr lIns="45720">
            <a:normAutofit/>
          </a:bodyPr>
          <a:lstStyle>
            <a:lvl1pPr marL="0" indent="0" algn="ctr">
              <a:spcAft>
                <a:spcPts val="1200"/>
              </a:spcAft>
              <a:buNone/>
              <a:defRPr sz="1600">
                <a:solidFill>
                  <a:schemeClr val="bg2"/>
                </a:solidFill>
              </a:defRPr>
            </a:lvl1pPr>
          </a:lstStyle>
          <a:p>
            <a:pPr lvl="0"/>
            <a:r>
              <a:rPr lang="en-US" dirty="0"/>
              <a:t>Enter text</a:t>
            </a:r>
          </a:p>
        </p:txBody>
      </p:sp>
      <p:sp>
        <p:nvSpPr>
          <p:cNvPr id="14" name="Picture 4">
            <a:extLst>
              <a:ext uri="{FF2B5EF4-FFF2-40B4-BE49-F238E27FC236}">
                <a16:creationId xmlns:a16="http://schemas.microsoft.com/office/drawing/2014/main" id="{1D19D589-0526-4B91-878C-8F5B57AFE6B1}"/>
              </a:ext>
              <a:ext uri="{C183D7F6-B498-43B3-948B-1728B52AA6E4}">
                <adec:decorative xmlns:adec="http://schemas.microsoft.com/office/drawing/2017/decorative" val="1"/>
              </a:ext>
            </a:extLst>
          </p:cNvPr>
          <p:cNvSpPr>
            <a:spLocks noGrp="1"/>
          </p:cNvSpPr>
          <p:nvPr>
            <p:ph idx="20" hasCustomPrompt="1"/>
          </p:nvPr>
        </p:nvSpPr>
        <p:spPr>
          <a:xfrm>
            <a:off x="9061704" y="1051560"/>
            <a:ext cx="2834640" cy="1648911"/>
          </a:xfrm>
        </p:spPr>
        <p:txBody>
          <a:bodyPr anchor="t"/>
          <a:lstStyle>
            <a:lvl1pPr marL="0" indent="0" algn="ctr">
              <a:buNone/>
              <a:defRPr sz="3200">
                <a:solidFill>
                  <a:schemeClr val="bg2"/>
                </a:solidFill>
              </a:defRPr>
            </a:lvl1pPr>
          </a:lstStyle>
          <a:p>
            <a:r>
              <a:rPr lang="en-US"/>
              <a:t>Click icon to add image</a:t>
            </a:r>
          </a:p>
        </p:txBody>
      </p:sp>
      <p:sp>
        <p:nvSpPr>
          <p:cNvPr id="16" name="Content Header 4">
            <a:extLst>
              <a:ext uri="{FF2B5EF4-FFF2-40B4-BE49-F238E27FC236}">
                <a16:creationId xmlns:a16="http://schemas.microsoft.com/office/drawing/2014/main" id="{08FBD2BF-3C8E-4153-80EE-99905AF06DB0}"/>
              </a:ext>
            </a:extLst>
          </p:cNvPr>
          <p:cNvSpPr>
            <a:spLocks noGrp="1"/>
          </p:cNvSpPr>
          <p:nvPr>
            <p:ph type="subTitle" idx="12" hasCustomPrompt="1"/>
          </p:nvPr>
        </p:nvSpPr>
        <p:spPr>
          <a:xfrm>
            <a:off x="9061704" y="2755160"/>
            <a:ext cx="2834640" cy="301752"/>
          </a:xfrm>
          <a:solidFill>
            <a:schemeClr val="accent1"/>
          </a:solidFill>
          <a:ln>
            <a:solidFill>
              <a:schemeClr val="accent1"/>
            </a:solidFill>
          </a:ln>
        </p:spPr>
        <p:txBody>
          <a:bodyPr vert="horz" lIns="91440" tIns="45720" rIns="91440" bIns="45720" rtlCol="0" anchor="ctr">
            <a:noAutofit/>
          </a:bodyPr>
          <a:lstStyle>
            <a:lvl1pPr marL="60325" indent="0" algn="ctr">
              <a:buNone/>
              <a:defRPr lang="en-US" sz="1600" b="0" dirty="0">
                <a:solidFill>
                  <a:schemeClr val="tx2"/>
                </a:solidFill>
                <a:latin typeface="+mn-lt"/>
                <a:ea typeface="Amazon Ember Heavy" panose="020B0803020204020204" pitchFamily="34" charset="0"/>
                <a:cs typeface="Amazon Ember Heavy" panose="020B0803020204020204" pitchFamily="34" charset="0"/>
              </a:defRPr>
            </a:lvl1pPr>
          </a:lstStyle>
          <a:p>
            <a:pPr marL="403225" lvl="0" indent="-342900">
              <a:spcBef>
                <a:spcPts val="0"/>
              </a:spcBef>
              <a:spcAft>
                <a:spcPts val="0"/>
              </a:spcAft>
            </a:pPr>
            <a:r>
              <a:rPr lang="en-US" dirty="0"/>
              <a:t>Enter subtitle</a:t>
            </a:r>
          </a:p>
        </p:txBody>
      </p:sp>
      <p:sp>
        <p:nvSpPr>
          <p:cNvPr id="10" name="Content 4">
            <a:extLst>
              <a:ext uri="{FF2B5EF4-FFF2-40B4-BE49-F238E27FC236}">
                <a16:creationId xmlns:a16="http://schemas.microsoft.com/office/drawing/2014/main" id="{9F6FFAA7-B9C7-461E-8BB9-81670232C41F}"/>
              </a:ext>
            </a:extLst>
          </p:cNvPr>
          <p:cNvSpPr>
            <a:spLocks noGrp="1"/>
          </p:cNvSpPr>
          <p:nvPr>
            <p:ph type="body" idx="4" hasCustomPrompt="1"/>
          </p:nvPr>
        </p:nvSpPr>
        <p:spPr>
          <a:xfrm>
            <a:off x="9061704" y="3120920"/>
            <a:ext cx="2834640" cy="570859"/>
          </a:xfrm>
        </p:spPr>
        <p:txBody>
          <a:bodyPr lIns="45720">
            <a:normAutofit/>
          </a:bodyPr>
          <a:lstStyle>
            <a:lvl1pPr marL="0" indent="0" algn="ctr">
              <a:spcAft>
                <a:spcPts val="1200"/>
              </a:spcAft>
              <a:buNone/>
              <a:defRPr sz="1600">
                <a:solidFill>
                  <a:schemeClr val="bg2"/>
                </a:solidFill>
              </a:defRPr>
            </a:lvl1pPr>
          </a:lstStyle>
          <a:p>
            <a:pPr lvl="0"/>
            <a:r>
              <a:rPr lang="en-US" dirty="0"/>
              <a:t>Enter text</a:t>
            </a:r>
          </a:p>
        </p:txBody>
      </p:sp>
      <p:sp>
        <p:nvSpPr>
          <p:cNvPr id="30" name="Picture 5">
            <a:extLst>
              <a:ext uri="{FF2B5EF4-FFF2-40B4-BE49-F238E27FC236}">
                <a16:creationId xmlns:a16="http://schemas.microsoft.com/office/drawing/2014/main" id="{6A136B8D-0BEF-4C03-8B3C-BF95C65548B3}"/>
              </a:ext>
              <a:ext uri="{C183D7F6-B498-43B3-948B-1728B52AA6E4}">
                <adec:decorative xmlns:adec="http://schemas.microsoft.com/office/drawing/2017/decorative" val="1"/>
              </a:ext>
            </a:extLst>
          </p:cNvPr>
          <p:cNvSpPr>
            <a:spLocks noGrp="1"/>
          </p:cNvSpPr>
          <p:nvPr>
            <p:ph idx="21" hasCustomPrompt="1"/>
          </p:nvPr>
        </p:nvSpPr>
        <p:spPr>
          <a:xfrm>
            <a:off x="365760" y="3814574"/>
            <a:ext cx="2834640" cy="1648911"/>
          </a:xfrm>
        </p:spPr>
        <p:txBody>
          <a:bodyPr anchor="t"/>
          <a:lstStyle>
            <a:lvl1pPr marL="0" indent="0" algn="ctr">
              <a:buNone/>
              <a:defRPr sz="3200">
                <a:solidFill>
                  <a:schemeClr val="bg2"/>
                </a:solidFill>
              </a:defRPr>
            </a:lvl1pPr>
          </a:lstStyle>
          <a:p>
            <a:r>
              <a:rPr lang="en-US"/>
              <a:t>Click icon to add image</a:t>
            </a:r>
          </a:p>
        </p:txBody>
      </p:sp>
      <p:sp>
        <p:nvSpPr>
          <p:cNvPr id="31" name="Content Header 5">
            <a:extLst>
              <a:ext uri="{FF2B5EF4-FFF2-40B4-BE49-F238E27FC236}">
                <a16:creationId xmlns:a16="http://schemas.microsoft.com/office/drawing/2014/main" id="{E8024806-5459-4580-AA84-DFE98F18A5A3}"/>
              </a:ext>
            </a:extLst>
          </p:cNvPr>
          <p:cNvSpPr>
            <a:spLocks noGrp="1"/>
          </p:cNvSpPr>
          <p:nvPr>
            <p:ph type="subTitle" idx="13" hasCustomPrompt="1"/>
          </p:nvPr>
        </p:nvSpPr>
        <p:spPr>
          <a:xfrm>
            <a:off x="365760" y="5518174"/>
            <a:ext cx="2834640" cy="301752"/>
          </a:xfrm>
          <a:solidFill>
            <a:schemeClr val="accent1"/>
          </a:solidFill>
          <a:ln>
            <a:solidFill>
              <a:schemeClr val="accent1"/>
            </a:solidFill>
          </a:ln>
        </p:spPr>
        <p:txBody>
          <a:bodyPr vert="horz" lIns="91440" tIns="45720" rIns="91440" bIns="45720" rtlCol="0" anchor="ctr">
            <a:noAutofit/>
          </a:bodyPr>
          <a:lstStyle>
            <a:lvl1pPr marL="60325" indent="0" algn="ctr">
              <a:buNone/>
              <a:defRPr lang="en-US" sz="1600" b="0" dirty="0">
                <a:solidFill>
                  <a:schemeClr val="tx2"/>
                </a:solidFill>
                <a:latin typeface="+mn-lt"/>
                <a:ea typeface="Amazon Ember Heavy" panose="020B0803020204020204" pitchFamily="34" charset="0"/>
                <a:cs typeface="Amazon Ember Heavy" panose="020B0803020204020204" pitchFamily="34" charset="0"/>
              </a:defRPr>
            </a:lvl1pPr>
          </a:lstStyle>
          <a:p>
            <a:pPr marL="403225" lvl="0" indent="-342900">
              <a:spcBef>
                <a:spcPts val="0"/>
              </a:spcBef>
              <a:spcAft>
                <a:spcPts val="0"/>
              </a:spcAft>
            </a:pPr>
            <a:r>
              <a:rPr lang="en-US" dirty="0"/>
              <a:t>Enter subtitle</a:t>
            </a:r>
          </a:p>
        </p:txBody>
      </p:sp>
      <p:sp>
        <p:nvSpPr>
          <p:cNvPr id="32" name="Content 5">
            <a:extLst>
              <a:ext uri="{FF2B5EF4-FFF2-40B4-BE49-F238E27FC236}">
                <a16:creationId xmlns:a16="http://schemas.microsoft.com/office/drawing/2014/main" id="{4D93D3AB-1EE8-404D-9F8C-ED6967836914}"/>
              </a:ext>
            </a:extLst>
          </p:cNvPr>
          <p:cNvSpPr>
            <a:spLocks noGrp="1"/>
          </p:cNvSpPr>
          <p:nvPr>
            <p:ph type="body" idx="5" hasCustomPrompt="1"/>
          </p:nvPr>
        </p:nvSpPr>
        <p:spPr>
          <a:xfrm>
            <a:off x="365760" y="5864908"/>
            <a:ext cx="2834640" cy="570859"/>
          </a:xfrm>
        </p:spPr>
        <p:txBody>
          <a:bodyPr lIns="45720">
            <a:normAutofit/>
          </a:bodyPr>
          <a:lstStyle>
            <a:lvl1pPr marL="0" indent="0" algn="ctr">
              <a:spcAft>
                <a:spcPts val="1200"/>
              </a:spcAft>
              <a:buNone/>
              <a:defRPr sz="1600">
                <a:solidFill>
                  <a:schemeClr val="bg2"/>
                </a:solidFill>
              </a:defRPr>
            </a:lvl1pPr>
          </a:lstStyle>
          <a:p>
            <a:pPr lvl="0"/>
            <a:r>
              <a:rPr lang="en-US" dirty="0"/>
              <a:t>Enter text</a:t>
            </a:r>
          </a:p>
        </p:txBody>
      </p:sp>
      <p:sp>
        <p:nvSpPr>
          <p:cNvPr id="33" name="Picture 6">
            <a:extLst>
              <a:ext uri="{FF2B5EF4-FFF2-40B4-BE49-F238E27FC236}">
                <a16:creationId xmlns:a16="http://schemas.microsoft.com/office/drawing/2014/main" id="{AF549A83-F8CE-463B-9ED5-5A303AC8AC23}"/>
              </a:ext>
              <a:ext uri="{C183D7F6-B498-43B3-948B-1728B52AA6E4}">
                <adec:decorative xmlns:adec="http://schemas.microsoft.com/office/drawing/2017/decorative" val="1"/>
              </a:ext>
            </a:extLst>
          </p:cNvPr>
          <p:cNvSpPr>
            <a:spLocks noGrp="1"/>
          </p:cNvSpPr>
          <p:nvPr>
            <p:ph idx="22" hasCustomPrompt="1"/>
          </p:nvPr>
        </p:nvSpPr>
        <p:spPr>
          <a:xfrm>
            <a:off x="3264408" y="3814574"/>
            <a:ext cx="2834640" cy="1648911"/>
          </a:xfrm>
        </p:spPr>
        <p:txBody>
          <a:bodyPr anchor="t"/>
          <a:lstStyle>
            <a:lvl1pPr marL="0" indent="0" algn="ctr">
              <a:buNone/>
              <a:defRPr sz="3200">
                <a:solidFill>
                  <a:schemeClr val="bg2"/>
                </a:solidFill>
              </a:defRPr>
            </a:lvl1pPr>
          </a:lstStyle>
          <a:p>
            <a:r>
              <a:rPr lang="en-US"/>
              <a:t>Click icon to add image</a:t>
            </a:r>
          </a:p>
        </p:txBody>
      </p:sp>
      <p:sp>
        <p:nvSpPr>
          <p:cNvPr id="34" name="Content Header 6">
            <a:extLst>
              <a:ext uri="{FF2B5EF4-FFF2-40B4-BE49-F238E27FC236}">
                <a16:creationId xmlns:a16="http://schemas.microsoft.com/office/drawing/2014/main" id="{484800A7-DA7A-48C2-BD82-C01F6FD9DB3E}"/>
              </a:ext>
            </a:extLst>
          </p:cNvPr>
          <p:cNvSpPr>
            <a:spLocks noGrp="1"/>
          </p:cNvSpPr>
          <p:nvPr>
            <p:ph type="subTitle" idx="14" hasCustomPrompt="1"/>
          </p:nvPr>
        </p:nvSpPr>
        <p:spPr>
          <a:xfrm>
            <a:off x="3264408" y="5518174"/>
            <a:ext cx="2834640" cy="301752"/>
          </a:xfrm>
          <a:solidFill>
            <a:schemeClr val="accent1"/>
          </a:solidFill>
          <a:ln>
            <a:solidFill>
              <a:schemeClr val="accent1"/>
            </a:solidFill>
          </a:ln>
        </p:spPr>
        <p:txBody>
          <a:bodyPr vert="horz" lIns="91440" tIns="45720" rIns="91440" bIns="45720" rtlCol="0" anchor="ctr">
            <a:noAutofit/>
          </a:bodyPr>
          <a:lstStyle>
            <a:lvl1pPr marL="60325" indent="0" algn="ctr">
              <a:buNone/>
              <a:defRPr lang="en-US" sz="1600" b="0" dirty="0">
                <a:solidFill>
                  <a:schemeClr val="tx2"/>
                </a:solidFill>
                <a:latin typeface="+mn-lt"/>
                <a:ea typeface="Amazon Ember Heavy" panose="020B0803020204020204" pitchFamily="34" charset="0"/>
                <a:cs typeface="Amazon Ember Heavy" panose="020B0803020204020204" pitchFamily="34" charset="0"/>
              </a:defRPr>
            </a:lvl1pPr>
          </a:lstStyle>
          <a:p>
            <a:pPr marL="403225" lvl="0" indent="-342900">
              <a:spcBef>
                <a:spcPts val="0"/>
              </a:spcBef>
              <a:spcAft>
                <a:spcPts val="0"/>
              </a:spcAft>
            </a:pPr>
            <a:r>
              <a:rPr lang="en-US" dirty="0"/>
              <a:t>Enter subtitle</a:t>
            </a:r>
          </a:p>
        </p:txBody>
      </p:sp>
      <p:sp>
        <p:nvSpPr>
          <p:cNvPr id="35" name="Content 6">
            <a:extLst>
              <a:ext uri="{FF2B5EF4-FFF2-40B4-BE49-F238E27FC236}">
                <a16:creationId xmlns:a16="http://schemas.microsoft.com/office/drawing/2014/main" id="{E00DC7A1-D213-4110-B8F7-671693ED3BA2}"/>
              </a:ext>
            </a:extLst>
          </p:cNvPr>
          <p:cNvSpPr>
            <a:spLocks noGrp="1"/>
          </p:cNvSpPr>
          <p:nvPr>
            <p:ph type="body" idx="6" hasCustomPrompt="1"/>
          </p:nvPr>
        </p:nvSpPr>
        <p:spPr>
          <a:xfrm>
            <a:off x="3264408" y="5864908"/>
            <a:ext cx="2834640" cy="570859"/>
          </a:xfrm>
        </p:spPr>
        <p:txBody>
          <a:bodyPr lIns="45720">
            <a:normAutofit/>
          </a:bodyPr>
          <a:lstStyle>
            <a:lvl1pPr marL="0" indent="0" algn="ctr">
              <a:spcAft>
                <a:spcPts val="1200"/>
              </a:spcAft>
              <a:buNone/>
              <a:defRPr sz="1600">
                <a:solidFill>
                  <a:schemeClr val="bg2"/>
                </a:solidFill>
              </a:defRPr>
            </a:lvl1pPr>
          </a:lstStyle>
          <a:p>
            <a:pPr lvl="0"/>
            <a:r>
              <a:rPr lang="en-US" dirty="0"/>
              <a:t>Enter text</a:t>
            </a:r>
          </a:p>
        </p:txBody>
      </p:sp>
      <p:sp>
        <p:nvSpPr>
          <p:cNvPr id="36" name="Picture 7">
            <a:extLst>
              <a:ext uri="{FF2B5EF4-FFF2-40B4-BE49-F238E27FC236}">
                <a16:creationId xmlns:a16="http://schemas.microsoft.com/office/drawing/2014/main" id="{0FD6813E-DBAA-47AF-94A9-F300864878FA}"/>
              </a:ext>
              <a:ext uri="{C183D7F6-B498-43B3-948B-1728B52AA6E4}">
                <adec:decorative xmlns:adec="http://schemas.microsoft.com/office/drawing/2017/decorative" val="1"/>
              </a:ext>
            </a:extLst>
          </p:cNvPr>
          <p:cNvSpPr>
            <a:spLocks noGrp="1"/>
          </p:cNvSpPr>
          <p:nvPr>
            <p:ph idx="23" hasCustomPrompt="1"/>
          </p:nvPr>
        </p:nvSpPr>
        <p:spPr>
          <a:xfrm>
            <a:off x="6163056" y="3814574"/>
            <a:ext cx="2834640" cy="1648911"/>
          </a:xfrm>
        </p:spPr>
        <p:txBody>
          <a:bodyPr anchor="t"/>
          <a:lstStyle>
            <a:lvl1pPr marL="0" indent="0" algn="ctr">
              <a:buNone/>
              <a:defRPr sz="3200">
                <a:solidFill>
                  <a:schemeClr val="bg2"/>
                </a:solidFill>
              </a:defRPr>
            </a:lvl1pPr>
          </a:lstStyle>
          <a:p>
            <a:r>
              <a:rPr lang="en-US"/>
              <a:t>Click icon to add image</a:t>
            </a:r>
          </a:p>
        </p:txBody>
      </p:sp>
      <p:sp>
        <p:nvSpPr>
          <p:cNvPr id="37" name="Content Header 7">
            <a:extLst>
              <a:ext uri="{FF2B5EF4-FFF2-40B4-BE49-F238E27FC236}">
                <a16:creationId xmlns:a16="http://schemas.microsoft.com/office/drawing/2014/main" id="{706046A5-A656-4648-BD39-64FA5E94B613}"/>
              </a:ext>
            </a:extLst>
          </p:cNvPr>
          <p:cNvSpPr>
            <a:spLocks noGrp="1"/>
          </p:cNvSpPr>
          <p:nvPr>
            <p:ph type="subTitle" idx="15" hasCustomPrompt="1"/>
          </p:nvPr>
        </p:nvSpPr>
        <p:spPr>
          <a:xfrm>
            <a:off x="6163056" y="5518174"/>
            <a:ext cx="2834640" cy="301752"/>
          </a:xfrm>
          <a:solidFill>
            <a:schemeClr val="accent1"/>
          </a:solidFill>
          <a:ln>
            <a:solidFill>
              <a:schemeClr val="accent1"/>
            </a:solidFill>
          </a:ln>
        </p:spPr>
        <p:txBody>
          <a:bodyPr vert="horz" lIns="91440" tIns="45720" rIns="91440" bIns="45720" rtlCol="0" anchor="ctr">
            <a:noAutofit/>
          </a:bodyPr>
          <a:lstStyle>
            <a:lvl1pPr marL="60325" indent="0" algn="ctr">
              <a:buNone/>
              <a:defRPr lang="en-US" sz="1600" b="0" dirty="0">
                <a:solidFill>
                  <a:schemeClr val="tx2"/>
                </a:solidFill>
                <a:latin typeface="+mn-lt"/>
                <a:ea typeface="Amazon Ember Heavy" panose="020B0803020204020204" pitchFamily="34" charset="0"/>
                <a:cs typeface="Amazon Ember Heavy" panose="020B0803020204020204" pitchFamily="34" charset="0"/>
              </a:defRPr>
            </a:lvl1pPr>
          </a:lstStyle>
          <a:p>
            <a:pPr marL="403225" lvl="0" indent="-342900">
              <a:spcBef>
                <a:spcPts val="0"/>
              </a:spcBef>
              <a:spcAft>
                <a:spcPts val="0"/>
              </a:spcAft>
            </a:pPr>
            <a:r>
              <a:rPr lang="en-US" dirty="0"/>
              <a:t>Enter subtitle</a:t>
            </a:r>
          </a:p>
        </p:txBody>
      </p:sp>
      <p:sp>
        <p:nvSpPr>
          <p:cNvPr id="38" name="Content 7">
            <a:extLst>
              <a:ext uri="{FF2B5EF4-FFF2-40B4-BE49-F238E27FC236}">
                <a16:creationId xmlns:a16="http://schemas.microsoft.com/office/drawing/2014/main" id="{9B368858-C97D-421E-8EFA-7300741447EE}"/>
              </a:ext>
            </a:extLst>
          </p:cNvPr>
          <p:cNvSpPr>
            <a:spLocks noGrp="1"/>
          </p:cNvSpPr>
          <p:nvPr>
            <p:ph type="body" idx="7" hasCustomPrompt="1"/>
          </p:nvPr>
        </p:nvSpPr>
        <p:spPr>
          <a:xfrm>
            <a:off x="6163056" y="5864908"/>
            <a:ext cx="2834640" cy="570859"/>
          </a:xfrm>
        </p:spPr>
        <p:txBody>
          <a:bodyPr lIns="45720">
            <a:normAutofit/>
          </a:bodyPr>
          <a:lstStyle>
            <a:lvl1pPr marL="0" indent="0" algn="ctr">
              <a:spcAft>
                <a:spcPts val="1200"/>
              </a:spcAft>
              <a:buNone/>
              <a:defRPr sz="1600">
                <a:solidFill>
                  <a:schemeClr val="bg2"/>
                </a:solidFill>
              </a:defRPr>
            </a:lvl1pPr>
          </a:lstStyle>
          <a:p>
            <a:pPr lvl="0"/>
            <a:r>
              <a:rPr lang="en-US" dirty="0"/>
              <a:t>Enter text</a:t>
            </a:r>
          </a:p>
        </p:txBody>
      </p:sp>
      <p:sp>
        <p:nvSpPr>
          <p:cNvPr id="39" name="Picture 8">
            <a:extLst>
              <a:ext uri="{FF2B5EF4-FFF2-40B4-BE49-F238E27FC236}">
                <a16:creationId xmlns:a16="http://schemas.microsoft.com/office/drawing/2014/main" id="{9A78C933-BE2D-4980-BE96-E14880669883}"/>
              </a:ext>
              <a:ext uri="{C183D7F6-B498-43B3-948B-1728B52AA6E4}">
                <adec:decorative xmlns:adec="http://schemas.microsoft.com/office/drawing/2017/decorative" val="1"/>
              </a:ext>
            </a:extLst>
          </p:cNvPr>
          <p:cNvSpPr>
            <a:spLocks noGrp="1"/>
          </p:cNvSpPr>
          <p:nvPr>
            <p:ph idx="24" hasCustomPrompt="1"/>
          </p:nvPr>
        </p:nvSpPr>
        <p:spPr>
          <a:xfrm>
            <a:off x="9061704" y="3814574"/>
            <a:ext cx="2834640" cy="1648911"/>
          </a:xfrm>
        </p:spPr>
        <p:txBody>
          <a:bodyPr anchor="t"/>
          <a:lstStyle>
            <a:lvl1pPr marL="0" indent="0" algn="ctr">
              <a:buNone/>
              <a:defRPr sz="3200">
                <a:solidFill>
                  <a:schemeClr val="bg2"/>
                </a:solidFill>
              </a:defRPr>
            </a:lvl1pPr>
          </a:lstStyle>
          <a:p>
            <a:r>
              <a:rPr lang="en-US"/>
              <a:t>Click icon to add image</a:t>
            </a:r>
          </a:p>
        </p:txBody>
      </p:sp>
      <p:sp>
        <p:nvSpPr>
          <p:cNvPr id="40" name="Content Header 8">
            <a:extLst>
              <a:ext uri="{FF2B5EF4-FFF2-40B4-BE49-F238E27FC236}">
                <a16:creationId xmlns:a16="http://schemas.microsoft.com/office/drawing/2014/main" id="{DE6244C7-6311-4CE0-AB72-2F6B429380EE}"/>
              </a:ext>
            </a:extLst>
          </p:cNvPr>
          <p:cNvSpPr>
            <a:spLocks noGrp="1"/>
          </p:cNvSpPr>
          <p:nvPr>
            <p:ph type="subTitle" idx="16" hasCustomPrompt="1"/>
          </p:nvPr>
        </p:nvSpPr>
        <p:spPr>
          <a:xfrm>
            <a:off x="9061704" y="5518174"/>
            <a:ext cx="2834640" cy="301752"/>
          </a:xfrm>
          <a:solidFill>
            <a:schemeClr val="accent1"/>
          </a:solidFill>
          <a:ln>
            <a:solidFill>
              <a:schemeClr val="accent1"/>
            </a:solidFill>
          </a:ln>
        </p:spPr>
        <p:txBody>
          <a:bodyPr vert="horz" lIns="91440" tIns="45720" rIns="91440" bIns="45720" rtlCol="0" anchor="ctr">
            <a:noAutofit/>
          </a:bodyPr>
          <a:lstStyle>
            <a:lvl1pPr marL="60325" indent="0" algn="ctr">
              <a:buNone/>
              <a:defRPr lang="en-US" sz="1600" b="0" dirty="0">
                <a:solidFill>
                  <a:schemeClr val="tx2"/>
                </a:solidFill>
                <a:latin typeface="+mn-lt"/>
                <a:ea typeface="Amazon Ember Heavy" panose="020B0803020204020204" pitchFamily="34" charset="0"/>
                <a:cs typeface="Amazon Ember Heavy" panose="020B0803020204020204" pitchFamily="34" charset="0"/>
              </a:defRPr>
            </a:lvl1pPr>
          </a:lstStyle>
          <a:p>
            <a:pPr marL="403225" lvl="0" indent="-342900">
              <a:spcBef>
                <a:spcPts val="0"/>
              </a:spcBef>
              <a:spcAft>
                <a:spcPts val="0"/>
              </a:spcAft>
            </a:pPr>
            <a:r>
              <a:rPr lang="en-US" dirty="0"/>
              <a:t>Enter subtitle</a:t>
            </a:r>
          </a:p>
        </p:txBody>
      </p:sp>
      <p:sp>
        <p:nvSpPr>
          <p:cNvPr id="41" name="Content 8">
            <a:extLst>
              <a:ext uri="{FF2B5EF4-FFF2-40B4-BE49-F238E27FC236}">
                <a16:creationId xmlns:a16="http://schemas.microsoft.com/office/drawing/2014/main" id="{FD06B556-F6DC-4CCE-8B02-F0089954096F}"/>
              </a:ext>
            </a:extLst>
          </p:cNvPr>
          <p:cNvSpPr>
            <a:spLocks noGrp="1"/>
          </p:cNvSpPr>
          <p:nvPr>
            <p:ph type="body" idx="8" hasCustomPrompt="1"/>
          </p:nvPr>
        </p:nvSpPr>
        <p:spPr>
          <a:xfrm>
            <a:off x="9061704" y="5864908"/>
            <a:ext cx="2834640" cy="570859"/>
          </a:xfrm>
        </p:spPr>
        <p:txBody>
          <a:bodyPr lIns="45720">
            <a:normAutofit/>
          </a:bodyPr>
          <a:lstStyle>
            <a:lvl1pPr marL="0" indent="0" algn="ctr">
              <a:spcAft>
                <a:spcPts val="1200"/>
              </a:spcAft>
              <a:buNone/>
              <a:defRPr sz="1600">
                <a:solidFill>
                  <a:schemeClr val="bg2"/>
                </a:solidFill>
              </a:defRPr>
            </a:lvl1pPr>
          </a:lstStyle>
          <a:p>
            <a:pPr lvl="0"/>
            <a:r>
              <a:rPr lang="en-US" dirty="0"/>
              <a:t>Enter text</a:t>
            </a:r>
          </a:p>
        </p:txBody>
      </p:sp>
      <p:sp>
        <p:nvSpPr>
          <p:cNvPr id="19" name="Title Border">
            <a:extLst>
              <a:ext uri="{FF2B5EF4-FFF2-40B4-BE49-F238E27FC236}">
                <a16:creationId xmlns:a16="http://schemas.microsoft.com/office/drawing/2014/main" id="{5E3E830F-DE1F-4A8F-992F-1D4BF5866636}"/>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3011693879"/>
      </p:ext>
    </p:extLst>
  </p:cSld>
  <p:clrMapOvr>
    <a:masterClrMapping/>
  </p:clrMapOvr>
  <p:extLst>
    <p:ext uri="{DCECCB84-F9BA-43D5-87BE-67443E8EF086}">
      <p15:sldGuideLst xmlns:p15="http://schemas.microsoft.com/office/powerpoint/2012/main">
        <p15:guide id="2" orient="horz" pos="1080">
          <p15:clr>
            <a:srgbClr val="FBAE4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Title and Gallery">
    <p:bg>
      <p:bgPr>
        <a:solidFill>
          <a:schemeClr val="tx2"/>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2023, Amazon Web Services, Inc. or its affiliates. All rights reserved.</a:t>
            </a:r>
          </a:p>
        </p:txBody>
      </p:sp>
      <p:sp>
        <p:nvSpPr>
          <p:cNvPr id="3"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bg2"/>
                </a:solidFill>
                <a:latin typeface="+mn-lt"/>
              </a:defRPr>
            </a:lvl1pPr>
          </a:lstStyle>
          <a:p>
            <a:fld id="{930176A1-BCF0-4712-97A6-6B495F55390B}" type="slidenum">
              <a:rPr lang="en-US" smtClean="0"/>
              <a:pPr/>
              <a:t>‹Nr.›</a:t>
            </a:fld>
            <a:endParaRPr lang="en-US" dirty="0"/>
          </a:p>
        </p:txBody>
      </p:sp>
      <p:sp>
        <p:nvSpPr>
          <p:cNvPr id="2" name="Title">
            <a:extLst>
              <a:ext uri="{FF2B5EF4-FFF2-40B4-BE49-F238E27FC236}">
                <a16:creationId xmlns:a16="http://schemas.microsoft.com/office/drawing/2014/main" id="{9A1AD47A-644D-4968-9CC8-C9014D5497DB}"/>
              </a:ext>
            </a:extLst>
          </p:cNvPr>
          <p:cNvSpPr>
            <a:spLocks noGrp="1"/>
          </p:cNvSpPr>
          <p:nvPr>
            <p:ph type="title" hasCustomPrompt="1"/>
          </p:nvPr>
        </p:nvSpPr>
        <p:spPr>
          <a:xfrm>
            <a:off x="365760" y="301752"/>
            <a:ext cx="11569209" cy="731318"/>
          </a:xfrm>
        </p:spPr>
        <p:txBody>
          <a:bodyPr/>
          <a:lstStyle>
            <a:lvl1pPr>
              <a:defRPr/>
            </a:lvl1pPr>
          </a:lstStyle>
          <a:p>
            <a:r>
              <a:rPr lang="en-US" dirty="0"/>
              <a:t>Title and 8 pictures</a:t>
            </a:r>
          </a:p>
        </p:txBody>
      </p:sp>
      <p:sp>
        <p:nvSpPr>
          <p:cNvPr id="11" name="Picture 1">
            <a:extLst>
              <a:ext uri="{FF2B5EF4-FFF2-40B4-BE49-F238E27FC236}">
                <a16:creationId xmlns:a16="http://schemas.microsoft.com/office/drawing/2014/main" id="{01E0569B-0304-4CF2-95FE-74EEAC9AEC38}"/>
              </a:ext>
            </a:extLst>
          </p:cNvPr>
          <p:cNvSpPr>
            <a:spLocks noGrp="1"/>
          </p:cNvSpPr>
          <p:nvPr>
            <p:ph idx="1" hasCustomPrompt="1"/>
          </p:nvPr>
        </p:nvSpPr>
        <p:spPr>
          <a:xfrm>
            <a:off x="451220" y="1042996"/>
            <a:ext cx="2651760" cy="2651760"/>
          </a:xfrm>
        </p:spPr>
        <p:txBody>
          <a:bodyPr anchor="t"/>
          <a:lstStyle>
            <a:lvl1pPr marL="0" indent="0" algn="ctr">
              <a:buNone/>
              <a:defRPr sz="3200">
                <a:solidFill>
                  <a:schemeClr val="bg2"/>
                </a:solidFill>
              </a:defRPr>
            </a:lvl1pPr>
          </a:lstStyle>
          <a:p>
            <a:r>
              <a:rPr lang="en-US"/>
              <a:t>Click icon to add image</a:t>
            </a:r>
          </a:p>
        </p:txBody>
      </p:sp>
      <p:sp>
        <p:nvSpPr>
          <p:cNvPr id="12" name="Picture 2">
            <a:extLst>
              <a:ext uri="{FF2B5EF4-FFF2-40B4-BE49-F238E27FC236}">
                <a16:creationId xmlns:a16="http://schemas.microsoft.com/office/drawing/2014/main" id="{4E39BCC2-7E6B-49A6-88A7-4389D0876599}"/>
              </a:ext>
            </a:extLst>
          </p:cNvPr>
          <p:cNvSpPr>
            <a:spLocks noGrp="1"/>
          </p:cNvSpPr>
          <p:nvPr>
            <p:ph idx="2" hasCustomPrompt="1"/>
          </p:nvPr>
        </p:nvSpPr>
        <p:spPr>
          <a:xfrm>
            <a:off x="3348813" y="1042996"/>
            <a:ext cx="2651760" cy="2651760"/>
          </a:xfrm>
        </p:spPr>
        <p:txBody>
          <a:bodyPr anchor="t"/>
          <a:lstStyle>
            <a:lvl1pPr marL="0" indent="0" algn="ctr">
              <a:buNone/>
              <a:defRPr sz="3200">
                <a:solidFill>
                  <a:schemeClr val="bg2"/>
                </a:solidFill>
              </a:defRPr>
            </a:lvl1pPr>
          </a:lstStyle>
          <a:p>
            <a:r>
              <a:rPr lang="en-US"/>
              <a:t>Click icon to add image</a:t>
            </a:r>
          </a:p>
        </p:txBody>
      </p:sp>
      <p:sp>
        <p:nvSpPr>
          <p:cNvPr id="13" name="Picture 3">
            <a:extLst>
              <a:ext uri="{FF2B5EF4-FFF2-40B4-BE49-F238E27FC236}">
                <a16:creationId xmlns:a16="http://schemas.microsoft.com/office/drawing/2014/main" id="{292A7B23-5883-4A03-AA9E-D7887267A0B5}"/>
              </a:ext>
            </a:extLst>
          </p:cNvPr>
          <p:cNvSpPr>
            <a:spLocks noGrp="1"/>
          </p:cNvSpPr>
          <p:nvPr>
            <p:ph idx="3" hasCustomPrompt="1"/>
          </p:nvPr>
        </p:nvSpPr>
        <p:spPr>
          <a:xfrm>
            <a:off x="6246406" y="1042996"/>
            <a:ext cx="2651760" cy="2651760"/>
          </a:xfrm>
        </p:spPr>
        <p:txBody>
          <a:bodyPr anchor="t"/>
          <a:lstStyle>
            <a:lvl1pPr marL="0" indent="0" algn="ctr">
              <a:buNone/>
              <a:defRPr sz="3200">
                <a:solidFill>
                  <a:schemeClr val="bg2"/>
                </a:solidFill>
              </a:defRPr>
            </a:lvl1pPr>
          </a:lstStyle>
          <a:p>
            <a:r>
              <a:rPr lang="en-US"/>
              <a:t>Click icon to add image</a:t>
            </a:r>
          </a:p>
        </p:txBody>
      </p:sp>
      <p:sp>
        <p:nvSpPr>
          <p:cNvPr id="14" name="Picture 4">
            <a:extLst>
              <a:ext uri="{FF2B5EF4-FFF2-40B4-BE49-F238E27FC236}">
                <a16:creationId xmlns:a16="http://schemas.microsoft.com/office/drawing/2014/main" id="{871FBC72-3D16-49CE-BD02-AD416196D37A}"/>
              </a:ext>
            </a:extLst>
          </p:cNvPr>
          <p:cNvSpPr>
            <a:spLocks noGrp="1"/>
          </p:cNvSpPr>
          <p:nvPr>
            <p:ph idx="4" hasCustomPrompt="1"/>
          </p:nvPr>
        </p:nvSpPr>
        <p:spPr>
          <a:xfrm>
            <a:off x="9144000" y="1042996"/>
            <a:ext cx="2651760" cy="2651760"/>
          </a:xfrm>
        </p:spPr>
        <p:txBody>
          <a:bodyPr anchor="t"/>
          <a:lstStyle>
            <a:lvl1pPr marL="0" indent="0" algn="ctr">
              <a:buNone/>
              <a:defRPr sz="3200">
                <a:solidFill>
                  <a:schemeClr val="bg2"/>
                </a:solidFill>
              </a:defRPr>
            </a:lvl1pPr>
          </a:lstStyle>
          <a:p>
            <a:r>
              <a:rPr lang="en-US"/>
              <a:t>Click icon to add image</a:t>
            </a:r>
          </a:p>
        </p:txBody>
      </p:sp>
      <p:sp>
        <p:nvSpPr>
          <p:cNvPr id="15" name="Picture 5">
            <a:extLst>
              <a:ext uri="{FF2B5EF4-FFF2-40B4-BE49-F238E27FC236}">
                <a16:creationId xmlns:a16="http://schemas.microsoft.com/office/drawing/2014/main" id="{CCC335E7-FA18-44DB-ACBC-F2DABE9FB384}"/>
              </a:ext>
            </a:extLst>
          </p:cNvPr>
          <p:cNvSpPr>
            <a:spLocks noGrp="1"/>
          </p:cNvSpPr>
          <p:nvPr>
            <p:ph idx="5" hasCustomPrompt="1"/>
          </p:nvPr>
        </p:nvSpPr>
        <p:spPr>
          <a:xfrm>
            <a:off x="451220" y="3754005"/>
            <a:ext cx="2651760" cy="2680735"/>
          </a:xfrm>
        </p:spPr>
        <p:txBody>
          <a:bodyPr anchor="t"/>
          <a:lstStyle>
            <a:lvl1pPr marL="0" indent="0" algn="ctr">
              <a:buNone/>
              <a:defRPr sz="3200">
                <a:solidFill>
                  <a:schemeClr val="bg2"/>
                </a:solidFill>
              </a:defRPr>
            </a:lvl1pPr>
          </a:lstStyle>
          <a:p>
            <a:r>
              <a:rPr lang="en-US"/>
              <a:t>Click icon to add image</a:t>
            </a:r>
          </a:p>
        </p:txBody>
      </p:sp>
      <p:sp>
        <p:nvSpPr>
          <p:cNvPr id="16" name="Picture 6">
            <a:extLst>
              <a:ext uri="{FF2B5EF4-FFF2-40B4-BE49-F238E27FC236}">
                <a16:creationId xmlns:a16="http://schemas.microsoft.com/office/drawing/2014/main" id="{BB740650-61A2-4FDC-8700-54D96F01FF5A}"/>
              </a:ext>
            </a:extLst>
          </p:cNvPr>
          <p:cNvSpPr>
            <a:spLocks noGrp="1"/>
          </p:cNvSpPr>
          <p:nvPr>
            <p:ph idx="6" hasCustomPrompt="1"/>
          </p:nvPr>
        </p:nvSpPr>
        <p:spPr>
          <a:xfrm>
            <a:off x="3348813" y="3754005"/>
            <a:ext cx="2651760" cy="2680735"/>
          </a:xfrm>
        </p:spPr>
        <p:txBody>
          <a:bodyPr anchor="t"/>
          <a:lstStyle>
            <a:lvl1pPr marL="0" indent="0" algn="ctr">
              <a:buNone/>
              <a:defRPr sz="3200">
                <a:solidFill>
                  <a:schemeClr val="bg2"/>
                </a:solidFill>
              </a:defRPr>
            </a:lvl1pPr>
          </a:lstStyle>
          <a:p>
            <a:r>
              <a:rPr lang="en-US"/>
              <a:t>Click icon to add image</a:t>
            </a:r>
          </a:p>
        </p:txBody>
      </p:sp>
      <p:sp>
        <p:nvSpPr>
          <p:cNvPr id="17" name="Picture 7">
            <a:extLst>
              <a:ext uri="{FF2B5EF4-FFF2-40B4-BE49-F238E27FC236}">
                <a16:creationId xmlns:a16="http://schemas.microsoft.com/office/drawing/2014/main" id="{CA951A10-B648-4F4E-87FD-97FD8FEB4106}"/>
              </a:ext>
            </a:extLst>
          </p:cNvPr>
          <p:cNvSpPr>
            <a:spLocks noGrp="1"/>
          </p:cNvSpPr>
          <p:nvPr>
            <p:ph idx="7" hasCustomPrompt="1"/>
          </p:nvPr>
        </p:nvSpPr>
        <p:spPr>
          <a:xfrm>
            <a:off x="6246406" y="3754005"/>
            <a:ext cx="2651760" cy="2680735"/>
          </a:xfrm>
        </p:spPr>
        <p:txBody>
          <a:bodyPr anchor="t"/>
          <a:lstStyle>
            <a:lvl1pPr marL="0" indent="0" algn="ctr">
              <a:buNone/>
              <a:defRPr sz="3200">
                <a:solidFill>
                  <a:schemeClr val="bg2"/>
                </a:solidFill>
              </a:defRPr>
            </a:lvl1pPr>
          </a:lstStyle>
          <a:p>
            <a:r>
              <a:rPr lang="en-US"/>
              <a:t>Click icon to add image</a:t>
            </a:r>
          </a:p>
        </p:txBody>
      </p:sp>
      <p:sp>
        <p:nvSpPr>
          <p:cNvPr id="18" name="Picture 8">
            <a:extLst>
              <a:ext uri="{FF2B5EF4-FFF2-40B4-BE49-F238E27FC236}">
                <a16:creationId xmlns:a16="http://schemas.microsoft.com/office/drawing/2014/main" id="{1F4C4007-9EA0-4D1F-938D-A38B105119E9}"/>
              </a:ext>
            </a:extLst>
          </p:cNvPr>
          <p:cNvSpPr>
            <a:spLocks noGrp="1"/>
          </p:cNvSpPr>
          <p:nvPr>
            <p:ph idx="8" hasCustomPrompt="1"/>
          </p:nvPr>
        </p:nvSpPr>
        <p:spPr>
          <a:xfrm>
            <a:off x="9144000" y="3754005"/>
            <a:ext cx="2651760" cy="2680735"/>
          </a:xfrm>
        </p:spPr>
        <p:txBody>
          <a:bodyPr anchor="t"/>
          <a:lstStyle>
            <a:lvl1pPr marL="0" indent="0" algn="ctr">
              <a:buNone/>
              <a:defRPr sz="3200">
                <a:solidFill>
                  <a:schemeClr val="bg2"/>
                </a:solidFill>
              </a:defRPr>
            </a:lvl1pPr>
          </a:lstStyle>
          <a:p>
            <a:r>
              <a:rPr lang="en-US"/>
              <a:t>Click icon to add image</a:t>
            </a:r>
          </a:p>
        </p:txBody>
      </p:sp>
      <p:sp>
        <p:nvSpPr>
          <p:cNvPr id="19" name="Title Border">
            <a:extLst>
              <a:ext uri="{FF2B5EF4-FFF2-40B4-BE49-F238E27FC236}">
                <a16:creationId xmlns:a16="http://schemas.microsoft.com/office/drawing/2014/main" id="{5E3E830F-DE1F-4A8F-992F-1D4BF5866636}"/>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2996492294"/>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Title Only">
    <p:bg>
      <p:bgPr>
        <a:solidFill>
          <a:schemeClr val="tx2"/>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2023, Amazon Web Services, Inc. or its affiliates. All rights reserved.</a:t>
            </a:r>
          </a:p>
        </p:txBody>
      </p:sp>
      <p:sp>
        <p:nvSpPr>
          <p:cNvPr id="3"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bg2"/>
                </a:solidFill>
                <a:latin typeface="+mn-lt"/>
              </a:defRPr>
            </a:lvl1pPr>
          </a:lstStyle>
          <a:p>
            <a:fld id="{930176A1-BCF0-4712-97A6-6B495F55390B}" type="slidenum">
              <a:rPr lang="en-US" smtClean="0"/>
              <a:pPr/>
              <a:t>‹Nr.›</a:t>
            </a:fld>
            <a:endParaRPr lang="en-US" dirty="0"/>
          </a:p>
        </p:txBody>
      </p:sp>
      <p:sp>
        <p:nvSpPr>
          <p:cNvPr id="2" name="Title">
            <a:extLst>
              <a:ext uri="{FF2B5EF4-FFF2-40B4-BE49-F238E27FC236}">
                <a16:creationId xmlns:a16="http://schemas.microsoft.com/office/drawing/2014/main" id="{9A1AD47A-644D-4968-9CC8-C9014D5497DB}"/>
              </a:ext>
            </a:extLst>
          </p:cNvPr>
          <p:cNvSpPr>
            <a:spLocks noGrp="1"/>
          </p:cNvSpPr>
          <p:nvPr>
            <p:ph type="title" hasCustomPrompt="1"/>
          </p:nvPr>
        </p:nvSpPr>
        <p:spPr/>
        <p:txBody>
          <a:bodyPr/>
          <a:lstStyle>
            <a:lvl1pPr>
              <a:defRPr/>
            </a:lvl1pPr>
          </a:lstStyle>
          <a:p>
            <a:r>
              <a:rPr lang="en-US" dirty="0"/>
              <a:t>Title only layout</a:t>
            </a:r>
          </a:p>
        </p:txBody>
      </p:sp>
      <p:sp>
        <p:nvSpPr>
          <p:cNvPr id="19" name="Title Border">
            <a:extLst>
              <a:ext uri="{FF2B5EF4-FFF2-40B4-BE49-F238E27FC236}">
                <a16:creationId xmlns:a16="http://schemas.microsoft.com/office/drawing/2014/main" id="{5C923B7C-0930-466B-9A4C-4F269F22E021}"/>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1488266928"/>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Title Only Blank">
    <p:bg>
      <p:bgPr>
        <a:solidFill>
          <a:schemeClr val="tx2"/>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2023, Amazon Web Services, Inc. or its affiliates. All rights reserved.</a:t>
            </a:r>
          </a:p>
        </p:txBody>
      </p:sp>
      <p:sp>
        <p:nvSpPr>
          <p:cNvPr id="3"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bg2"/>
                </a:solidFill>
                <a:latin typeface="+mn-lt"/>
              </a:defRPr>
            </a:lvl1pPr>
          </a:lstStyle>
          <a:p>
            <a:fld id="{930176A1-BCF0-4712-97A6-6B495F55390B}" type="slidenum">
              <a:rPr lang="en-US" smtClean="0"/>
              <a:pPr/>
              <a:t>‹Nr.›</a:t>
            </a:fld>
            <a:endParaRPr lang="en-US" dirty="0"/>
          </a:p>
        </p:txBody>
      </p:sp>
      <p:sp>
        <p:nvSpPr>
          <p:cNvPr id="2" name="Title">
            <a:extLst>
              <a:ext uri="{FF2B5EF4-FFF2-40B4-BE49-F238E27FC236}">
                <a16:creationId xmlns:a16="http://schemas.microsoft.com/office/drawing/2014/main" id="{9A1AD47A-644D-4968-9CC8-C9014D5497DB}"/>
              </a:ext>
            </a:extLst>
          </p:cNvPr>
          <p:cNvSpPr>
            <a:spLocks noGrp="1"/>
          </p:cNvSpPr>
          <p:nvPr>
            <p:ph type="title" hasCustomPrompt="1"/>
          </p:nvPr>
        </p:nvSpPr>
        <p:spPr/>
        <p:txBody>
          <a:bodyPr/>
          <a:lstStyle>
            <a:lvl1pPr>
              <a:defRPr/>
            </a:lvl1pPr>
          </a:lstStyle>
          <a:p>
            <a:r>
              <a:rPr lang="en-US" dirty="0"/>
              <a:t>Title only blank layout</a:t>
            </a:r>
          </a:p>
        </p:txBody>
      </p:sp>
    </p:spTree>
    <p:custDataLst>
      <p:tags r:id="rId1"/>
    </p:custDataLst>
    <p:extLst>
      <p:ext uri="{BB962C8B-B14F-4D97-AF65-F5344CB8AC3E}">
        <p14:creationId xmlns:p14="http://schemas.microsoft.com/office/powerpoint/2010/main" val="2419466210"/>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Small Title and Architecture">
    <p:bg>
      <p:bgPr>
        <a:solidFill>
          <a:schemeClr val="tx2"/>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2023, Amazon Web Services, Inc. or its affiliates. All rights reserved.</a:t>
            </a:r>
          </a:p>
        </p:txBody>
      </p:sp>
      <p:sp>
        <p:nvSpPr>
          <p:cNvPr id="3"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bg2"/>
                </a:solidFill>
                <a:latin typeface="+mn-lt"/>
              </a:defRPr>
            </a:lvl1pPr>
          </a:lstStyle>
          <a:p>
            <a:fld id="{930176A1-BCF0-4712-97A6-6B495F55390B}" type="slidenum">
              <a:rPr lang="en-US" smtClean="0"/>
              <a:pPr/>
              <a:t>‹Nr.›</a:t>
            </a:fld>
            <a:endParaRPr lang="en-US" dirty="0"/>
          </a:p>
        </p:txBody>
      </p:sp>
      <p:sp>
        <p:nvSpPr>
          <p:cNvPr id="2" name="Title">
            <a:extLst>
              <a:ext uri="{FF2B5EF4-FFF2-40B4-BE49-F238E27FC236}">
                <a16:creationId xmlns:a16="http://schemas.microsoft.com/office/drawing/2014/main" id="{9A1AD47A-644D-4968-9CC8-C9014D5497DB}"/>
              </a:ext>
            </a:extLst>
          </p:cNvPr>
          <p:cNvSpPr>
            <a:spLocks noGrp="1"/>
          </p:cNvSpPr>
          <p:nvPr>
            <p:ph type="title" hasCustomPrompt="1"/>
          </p:nvPr>
        </p:nvSpPr>
        <p:spPr>
          <a:xfrm>
            <a:off x="365760" y="299526"/>
            <a:ext cx="11569209" cy="289591"/>
          </a:xfrm>
        </p:spPr>
        <p:txBody>
          <a:bodyPr>
            <a:normAutofit/>
          </a:bodyPr>
          <a:lstStyle>
            <a:lvl1pPr>
              <a:defRPr sz="1600"/>
            </a:lvl1pPr>
          </a:lstStyle>
          <a:p>
            <a:r>
              <a:rPr lang="en-US" dirty="0"/>
              <a:t>Architecture layout</a:t>
            </a:r>
          </a:p>
        </p:txBody>
      </p:sp>
    </p:spTree>
    <p:custDataLst>
      <p:tags r:id="rId1"/>
    </p:custDataLst>
    <p:extLst>
      <p:ext uri="{BB962C8B-B14F-4D97-AF65-F5344CB8AC3E}">
        <p14:creationId xmlns:p14="http://schemas.microsoft.com/office/powerpoint/2010/main" val="362766189"/>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Title and Full Bleed Image">
    <p:bg>
      <p:bgPr>
        <a:solidFill>
          <a:schemeClr val="tx2"/>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2023, Amazon Web Services, Inc. or its affiliates. All rights reserved.</a:t>
            </a:r>
          </a:p>
        </p:txBody>
      </p:sp>
      <p:sp>
        <p:nvSpPr>
          <p:cNvPr id="3"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bg2"/>
                </a:solidFill>
                <a:latin typeface="+mn-lt"/>
              </a:defRPr>
            </a:lvl1pPr>
          </a:lstStyle>
          <a:p>
            <a:fld id="{930176A1-BCF0-4712-97A6-6B495F55390B}" type="slidenum">
              <a:rPr lang="en-US" smtClean="0"/>
              <a:pPr/>
              <a:t>‹Nr.›</a:t>
            </a:fld>
            <a:endParaRPr lang="en-US" dirty="0"/>
          </a:p>
        </p:txBody>
      </p:sp>
      <p:sp>
        <p:nvSpPr>
          <p:cNvPr id="2" name="Title">
            <a:extLst>
              <a:ext uri="{FF2B5EF4-FFF2-40B4-BE49-F238E27FC236}">
                <a16:creationId xmlns:a16="http://schemas.microsoft.com/office/drawing/2014/main" id="{9A1AD47A-644D-4968-9CC8-C9014D5497DB}"/>
              </a:ext>
            </a:extLst>
          </p:cNvPr>
          <p:cNvSpPr>
            <a:spLocks noGrp="1"/>
          </p:cNvSpPr>
          <p:nvPr>
            <p:ph type="title" hasCustomPrompt="1"/>
          </p:nvPr>
        </p:nvSpPr>
        <p:spPr>
          <a:xfrm>
            <a:off x="0" y="154244"/>
            <a:ext cx="12192000" cy="289591"/>
          </a:xfrm>
        </p:spPr>
        <p:txBody>
          <a:bodyPr>
            <a:normAutofit/>
          </a:bodyPr>
          <a:lstStyle>
            <a:lvl1pPr marL="228600">
              <a:defRPr sz="1600"/>
            </a:lvl1pPr>
          </a:lstStyle>
          <a:p>
            <a:r>
              <a:rPr lang="en-US" dirty="0"/>
              <a:t>Full Image layout</a:t>
            </a:r>
          </a:p>
        </p:txBody>
      </p:sp>
      <p:sp>
        <p:nvSpPr>
          <p:cNvPr id="11" name="Picture">
            <a:extLst>
              <a:ext uri="{FF2B5EF4-FFF2-40B4-BE49-F238E27FC236}">
                <a16:creationId xmlns:a16="http://schemas.microsoft.com/office/drawing/2014/main" id="{3725AF1B-6140-4505-81CD-922F8227415C}"/>
              </a:ext>
            </a:extLst>
          </p:cNvPr>
          <p:cNvSpPr>
            <a:spLocks noGrp="1"/>
          </p:cNvSpPr>
          <p:nvPr>
            <p:ph sz="quarter" idx="11" hasCustomPrompt="1"/>
          </p:nvPr>
        </p:nvSpPr>
        <p:spPr>
          <a:xfrm>
            <a:off x="0" y="444499"/>
            <a:ext cx="12192000" cy="5979265"/>
          </a:xfrm>
        </p:spPr>
        <p:txBody>
          <a:bodyPr anchor="ctr">
            <a:normAutofit/>
          </a:bodyPr>
          <a:lstStyle>
            <a:lvl1pPr marL="0" indent="0" algn="ctr">
              <a:buNone/>
              <a:defRPr sz="3600"/>
            </a:lvl1pPr>
          </a:lstStyle>
          <a:p>
            <a:r>
              <a:rPr lang="en-US" dirty="0"/>
              <a:t>Click icon to add image</a:t>
            </a:r>
          </a:p>
        </p:txBody>
      </p:sp>
    </p:spTree>
    <p:custDataLst>
      <p:tags r:id="rId1"/>
    </p:custDataLst>
    <p:extLst>
      <p:ext uri="{BB962C8B-B14F-4D97-AF65-F5344CB8AC3E}">
        <p14:creationId xmlns:p14="http://schemas.microsoft.com/office/powerpoint/2010/main" val="26149163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Thank You">
    <p:bg>
      <p:bgPr>
        <a:solidFill>
          <a:schemeClr val="bg1"/>
        </a:solidFill>
        <a:effectLst/>
      </p:bgPr>
    </p:bg>
    <p:spTree>
      <p:nvGrpSpPr>
        <p:cNvPr id="1" name=""/>
        <p:cNvGrpSpPr/>
        <p:nvPr/>
      </p:nvGrpSpPr>
      <p:grpSpPr>
        <a:xfrm>
          <a:off x="0" y="0"/>
          <a:ext cx="0" cy="0"/>
          <a:chOff x="0" y="0"/>
          <a:chExt cx="0" cy="0"/>
        </a:xfrm>
      </p:grpSpPr>
      <p:grpSp>
        <p:nvGrpSpPr>
          <p:cNvPr id="99" name="Background Images">
            <a:extLst>
              <a:ext uri="{FF2B5EF4-FFF2-40B4-BE49-F238E27FC236}">
                <a16:creationId xmlns:a16="http://schemas.microsoft.com/office/drawing/2014/main" id="{BA3DF3DE-0044-49A0-893D-4AE69524AE45}"/>
              </a:ext>
              <a:ext uri="{C183D7F6-B498-43B3-948B-1728B52AA6E4}">
                <adec:decorative xmlns:adec="http://schemas.microsoft.com/office/drawing/2017/decorative" val="1"/>
              </a:ext>
            </a:extLst>
          </p:cNvPr>
          <p:cNvGrpSpPr/>
          <p:nvPr/>
        </p:nvGrpSpPr>
        <p:grpSpPr>
          <a:xfrm>
            <a:off x="0" y="0"/>
            <a:ext cx="12192000" cy="6858000"/>
            <a:chOff x="0" y="0"/>
            <a:chExt cx="12192000" cy="6858000"/>
          </a:xfrm>
        </p:grpSpPr>
        <p:sp>
          <p:nvSpPr>
            <p:cNvPr id="92" name="BKG-TP">
              <a:extLst>
                <a:ext uri="{FF2B5EF4-FFF2-40B4-BE49-F238E27FC236}">
                  <a16:creationId xmlns:a16="http://schemas.microsoft.com/office/drawing/2014/main" id="{80E539AA-5F27-4E27-A2EB-0002A460B024}"/>
                </a:ext>
                <a:ext uri="{C183D7F6-B498-43B3-948B-1728B52AA6E4}">
                  <adec:decorative xmlns:adec="http://schemas.microsoft.com/office/drawing/2017/decorative" val="1"/>
                </a:ext>
              </a:extLst>
            </p:cNvPr>
            <p:cNvSpPr/>
            <p:nvPr/>
          </p:nvSpPr>
          <p:spPr>
            <a:xfrm>
              <a:off x="0" y="0"/>
              <a:ext cx="12191998" cy="435133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CubeSide">
              <a:extLst>
                <a:ext uri="{FF2B5EF4-FFF2-40B4-BE49-F238E27FC236}">
                  <a16:creationId xmlns:a16="http://schemas.microsoft.com/office/drawing/2014/main" id="{0BD8C101-546C-4D96-9A74-D006A704F407}"/>
                </a:ext>
                <a:ext uri="{C183D7F6-B498-43B3-948B-1728B52AA6E4}">
                  <adec:decorative xmlns:adec="http://schemas.microsoft.com/office/drawing/2017/decorative" val="1"/>
                </a:ext>
              </a:extLst>
            </p:cNvPr>
            <p:cNvSpPr/>
            <p:nvPr/>
          </p:nvSpPr>
          <p:spPr>
            <a:xfrm>
              <a:off x="0" y="942975"/>
              <a:ext cx="2552700" cy="5915025"/>
            </a:xfrm>
            <a:custGeom>
              <a:avLst/>
              <a:gdLst>
                <a:gd name="connsiteX0" fmla="*/ 0 w 2552700"/>
                <a:gd name="connsiteY0" fmla="*/ 0 h 5915025"/>
                <a:gd name="connsiteX1" fmla="*/ 2552700 w 2552700"/>
                <a:gd name="connsiteY1" fmla="*/ 0 h 5915025"/>
                <a:gd name="connsiteX2" fmla="*/ 2552700 w 2552700"/>
                <a:gd name="connsiteY2" fmla="*/ 5915025 h 5915025"/>
                <a:gd name="connsiteX3" fmla="*/ 0 w 2552700"/>
                <a:gd name="connsiteY3" fmla="*/ 5915025 h 5915025"/>
                <a:gd name="connsiteX4" fmla="*/ 0 w 2552700"/>
                <a:gd name="connsiteY4" fmla="*/ 0 h 5915025"/>
                <a:gd name="connsiteX0" fmla="*/ 0 w 2552700"/>
                <a:gd name="connsiteY0" fmla="*/ 0 h 5915025"/>
                <a:gd name="connsiteX1" fmla="*/ 2552700 w 2552700"/>
                <a:gd name="connsiteY1" fmla="*/ 0 h 5915025"/>
                <a:gd name="connsiteX2" fmla="*/ 2552700 w 2552700"/>
                <a:gd name="connsiteY2" fmla="*/ 5915025 h 5915025"/>
                <a:gd name="connsiteX3" fmla="*/ 0 w 2552700"/>
                <a:gd name="connsiteY3" fmla="*/ 5915025 h 5915025"/>
                <a:gd name="connsiteX4" fmla="*/ 0 w 2552700"/>
                <a:gd name="connsiteY4" fmla="*/ 3110865 h 5915025"/>
                <a:gd name="connsiteX5" fmla="*/ 0 w 2552700"/>
                <a:gd name="connsiteY5" fmla="*/ 0 h 5915025"/>
                <a:gd name="connsiteX0" fmla="*/ 0 w 2552700"/>
                <a:gd name="connsiteY0" fmla="*/ 3110865 h 5915025"/>
                <a:gd name="connsiteX1" fmla="*/ 2552700 w 2552700"/>
                <a:gd name="connsiteY1" fmla="*/ 0 h 5915025"/>
                <a:gd name="connsiteX2" fmla="*/ 2552700 w 2552700"/>
                <a:gd name="connsiteY2" fmla="*/ 5915025 h 5915025"/>
                <a:gd name="connsiteX3" fmla="*/ 0 w 2552700"/>
                <a:gd name="connsiteY3" fmla="*/ 5915025 h 5915025"/>
                <a:gd name="connsiteX4" fmla="*/ 0 w 2552700"/>
                <a:gd name="connsiteY4" fmla="*/ 3110865 h 59150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2700" h="5915025">
                  <a:moveTo>
                    <a:pt x="0" y="3110865"/>
                  </a:moveTo>
                  <a:lnTo>
                    <a:pt x="2552700" y="0"/>
                  </a:lnTo>
                  <a:lnTo>
                    <a:pt x="2552700" y="5915025"/>
                  </a:lnTo>
                  <a:lnTo>
                    <a:pt x="0" y="5915025"/>
                  </a:lnTo>
                  <a:lnTo>
                    <a:pt x="0" y="311086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CubeFront">
              <a:extLst>
                <a:ext uri="{FF2B5EF4-FFF2-40B4-BE49-F238E27FC236}">
                  <a16:creationId xmlns:a16="http://schemas.microsoft.com/office/drawing/2014/main" id="{AEE440B8-B31E-487C-92A7-B1713A372E58}"/>
                </a:ext>
                <a:ext uri="{C183D7F6-B498-43B3-948B-1728B52AA6E4}">
                  <adec:decorative xmlns:adec="http://schemas.microsoft.com/office/drawing/2017/decorative" val="1"/>
                </a:ext>
              </a:extLst>
            </p:cNvPr>
            <p:cNvSpPr/>
            <p:nvPr/>
          </p:nvSpPr>
          <p:spPr>
            <a:xfrm>
              <a:off x="2552700" y="942975"/>
              <a:ext cx="9639300" cy="59150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8" name="AWS Logo">
              <a:extLst>
                <a:ext uri="{FF2B5EF4-FFF2-40B4-BE49-F238E27FC236}">
                  <a16:creationId xmlns:a16="http://schemas.microsoft.com/office/drawing/2014/main" id="{41BC3838-CAD1-4E45-A629-8FAE25F8F357}"/>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27710" y="5789538"/>
              <a:ext cx="1097280" cy="656183"/>
            </a:xfrm>
            <a:prstGeom prst="rect">
              <a:avLst/>
            </a:prstGeom>
          </p:spPr>
        </p:pic>
        <p:sp>
          <p:nvSpPr>
            <p:cNvPr id="11" name="Copyright">
              <a:extLst>
                <a:ext uri="{FF2B5EF4-FFF2-40B4-BE49-F238E27FC236}">
                  <a16:creationId xmlns:a16="http://schemas.microsoft.com/office/drawing/2014/main" id="{DF9E4172-9EB6-4421-9EA3-78F3EDED9A1F}"/>
                </a:ext>
              </a:extLst>
            </p:cNvPr>
            <p:cNvSpPr txBox="1"/>
            <p:nvPr/>
          </p:nvSpPr>
          <p:spPr>
            <a:xfrm>
              <a:off x="5068041" y="656881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2023, Amazon Web Services, Inc. or its affiliates. All rights reserved.</a:t>
              </a:r>
            </a:p>
          </p:txBody>
        </p:sp>
      </p:grpSp>
      <p:sp>
        <p:nvSpPr>
          <p:cNvPr id="3" name="Slide Number">
            <a:extLst>
              <a:ext uri="{FF2B5EF4-FFF2-40B4-BE49-F238E27FC236}">
                <a16:creationId xmlns:a16="http://schemas.microsoft.com/office/drawing/2014/main" id="{BEFA658F-CEEA-4659-B30B-B79DCDF1C713}"/>
              </a:ext>
            </a:extLst>
          </p:cNvPr>
          <p:cNvSpPr>
            <a:spLocks noGrp="1"/>
          </p:cNvSpPr>
          <p:nvPr>
            <p:ph type="sldNum" sz="quarter" idx="20"/>
          </p:nvPr>
        </p:nvSpPr>
        <p:spPr>
          <a:xfrm>
            <a:off x="11469389" y="6568410"/>
            <a:ext cx="484261" cy="265176"/>
          </a:xfrm>
        </p:spPr>
        <p:txBody>
          <a:bodyPr/>
          <a:lstStyle>
            <a:lvl1pPr>
              <a:defRPr sz="1100">
                <a:solidFill>
                  <a:schemeClr val="bg2"/>
                </a:solidFill>
                <a:latin typeface="+mn-lt"/>
              </a:defRPr>
            </a:lvl1pPr>
          </a:lstStyle>
          <a:p>
            <a:fld id="{930176A1-BCF0-4712-97A6-6B495F55390B}" type="slidenum">
              <a:rPr lang="en-US" smtClean="0"/>
              <a:pPr/>
              <a:t>‹Nr.›</a:t>
            </a:fld>
            <a:endParaRPr lang="en-US"/>
          </a:p>
        </p:txBody>
      </p:sp>
      <p:sp>
        <p:nvSpPr>
          <p:cNvPr id="2" name="Title">
            <a:extLst>
              <a:ext uri="{FF2B5EF4-FFF2-40B4-BE49-F238E27FC236}">
                <a16:creationId xmlns:a16="http://schemas.microsoft.com/office/drawing/2014/main" id="{E52B1449-9D22-45E9-8E29-DD9653749C2D}"/>
              </a:ext>
            </a:extLst>
          </p:cNvPr>
          <p:cNvSpPr>
            <a:spLocks noGrp="1"/>
          </p:cNvSpPr>
          <p:nvPr>
            <p:ph type="title" hasCustomPrompt="1"/>
          </p:nvPr>
        </p:nvSpPr>
        <p:spPr>
          <a:xfrm>
            <a:off x="2663862" y="1135062"/>
            <a:ext cx="9341063" cy="4049824"/>
          </a:xfrm>
        </p:spPr>
        <p:txBody>
          <a:bodyPr anchor="ctr"/>
          <a:lstStyle>
            <a:lvl1pPr>
              <a:defRPr sz="4400">
                <a:solidFill>
                  <a:schemeClr val="bg2"/>
                </a:solidFill>
              </a:defRPr>
            </a:lvl1pPr>
          </a:lstStyle>
          <a:p>
            <a:r>
              <a:rPr lang="en-US" dirty="0"/>
              <a:t>Thank you text</a:t>
            </a:r>
          </a:p>
        </p:txBody>
      </p:sp>
      <p:sp>
        <p:nvSpPr>
          <p:cNvPr id="7" name="Content">
            <a:extLst>
              <a:ext uri="{FF2B5EF4-FFF2-40B4-BE49-F238E27FC236}">
                <a16:creationId xmlns:a16="http://schemas.microsoft.com/office/drawing/2014/main" id="{A1EEF87A-AB52-4622-AF5D-6FED9D7569C6}"/>
              </a:ext>
            </a:extLst>
          </p:cNvPr>
          <p:cNvSpPr txBox="1"/>
          <p:nvPr/>
        </p:nvSpPr>
        <p:spPr>
          <a:xfrm>
            <a:off x="2552701" y="5212457"/>
            <a:ext cx="9639298" cy="1015663"/>
          </a:xfrm>
          <a:prstGeom prst="rect">
            <a:avLst/>
          </a:prstGeom>
          <a:noFill/>
        </p:spPr>
        <p:txBody>
          <a:bodyPr wrap="square" rtlCol="0">
            <a:spAutoFit/>
          </a:bodyPr>
          <a:lstStyle/>
          <a:p>
            <a:pPr marL="0" indent="0">
              <a:lnSpc>
                <a:spcPct val="100000"/>
              </a:lnSpc>
              <a:spcBef>
                <a:spcPts val="0"/>
              </a:spcBef>
              <a:spcAft>
                <a:spcPts val="0"/>
              </a:spcAft>
              <a:buClrTx/>
              <a:buSzTx/>
              <a:buFontTx/>
              <a:buNone/>
              <a:tabLst/>
              <a:defRPr/>
            </a:pPr>
            <a:r>
              <a:rPr lang="en-US" sz="2000" dirty="0">
                <a:solidFill>
                  <a:schemeClr val="bg2"/>
                </a:solidFill>
              </a:rPr>
              <a:t>Corrections, feedback, or other questions? </a:t>
            </a:r>
            <a:br>
              <a:rPr lang="en-US" sz="2000" dirty="0">
                <a:solidFill>
                  <a:schemeClr val="bg2"/>
                </a:solidFill>
              </a:rPr>
            </a:br>
            <a:r>
              <a:rPr lang="en-US" sz="2000" dirty="0">
                <a:solidFill>
                  <a:schemeClr val="bg2"/>
                </a:solidFill>
              </a:rPr>
              <a:t>Contact us at </a:t>
            </a:r>
            <a:r>
              <a:rPr lang="en-US" sz="2000" u="sng" dirty="0">
                <a:solidFill>
                  <a:schemeClr val="bg2"/>
                </a:solidFill>
              </a:rPr>
              <a:t>https://support.aws.amazon.com/#/contacts/aws-training</a:t>
            </a:r>
            <a:r>
              <a:rPr lang="en-US" sz="2000" dirty="0">
                <a:solidFill>
                  <a:schemeClr val="bg2"/>
                </a:solidFill>
              </a:rPr>
              <a:t>. </a:t>
            </a:r>
            <a:br>
              <a:rPr lang="en-US" sz="2000" dirty="0">
                <a:solidFill>
                  <a:schemeClr val="bg2"/>
                </a:solidFill>
              </a:rPr>
            </a:br>
            <a:r>
              <a:rPr lang="en-US" sz="2000" dirty="0">
                <a:solidFill>
                  <a:schemeClr val="bg2"/>
                </a:solidFill>
              </a:rPr>
              <a:t>All trademarks are the property of their owners.</a:t>
            </a:r>
          </a:p>
        </p:txBody>
      </p:sp>
    </p:spTree>
    <p:custDataLst>
      <p:tags r:id="rId1"/>
    </p:custDataLst>
    <p:extLst>
      <p:ext uri="{BB962C8B-B14F-4D97-AF65-F5344CB8AC3E}">
        <p14:creationId xmlns:p14="http://schemas.microsoft.com/office/powerpoint/2010/main" val="1464226917"/>
      </p:ext>
    </p:extLst>
  </p:cSld>
  <p:clrMapOvr>
    <a:masterClrMapping/>
  </p:clrMapOvr>
  <p:hf hdr="0" ftr="0" dt="0"/>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KC-Vertical-Question">
    <p:bg>
      <p:bgPr>
        <a:solidFill>
          <a:schemeClr val="tx2"/>
        </a:solidFill>
        <a:effectLst/>
      </p:bgPr>
    </p:bg>
    <p:spTree>
      <p:nvGrpSpPr>
        <p:cNvPr id="1" name=""/>
        <p:cNvGrpSpPr/>
        <p:nvPr/>
      </p:nvGrpSpPr>
      <p:grpSpPr>
        <a:xfrm>
          <a:off x="0" y="0"/>
          <a:ext cx="0" cy="0"/>
          <a:chOff x="0" y="0"/>
          <a:chExt cx="0" cy="0"/>
        </a:xfrm>
      </p:grpSpPr>
      <p:grpSp>
        <p:nvGrpSpPr>
          <p:cNvPr id="24" name="Background Images">
            <a:extLst>
              <a:ext uri="{FF2B5EF4-FFF2-40B4-BE49-F238E27FC236}">
                <a16:creationId xmlns:a16="http://schemas.microsoft.com/office/drawing/2014/main" id="{CCF42740-AED6-47C9-BE33-EE8BAFE166B1}"/>
              </a:ext>
            </a:extLst>
          </p:cNvPr>
          <p:cNvGrpSpPr/>
          <p:nvPr/>
        </p:nvGrpSpPr>
        <p:grpSpPr>
          <a:xfrm>
            <a:off x="0" y="1"/>
            <a:ext cx="12192000" cy="6858000"/>
            <a:chOff x="0" y="1"/>
            <a:chExt cx="12192000" cy="6858000"/>
          </a:xfrm>
        </p:grpSpPr>
        <p:sp>
          <p:nvSpPr>
            <p:cNvPr id="25" name="BKG-TP">
              <a:extLst>
                <a:ext uri="{FF2B5EF4-FFF2-40B4-BE49-F238E27FC236}">
                  <a16:creationId xmlns:a16="http://schemas.microsoft.com/office/drawing/2014/main" id="{5CC58E68-1E20-44FC-B758-FC3E6E017FC2}"/>
                </a:ext>
                <a:ext uri="{C183D7F6-B498-43B3-948B-1728B52AA6E4}">
                  <adec:decorative xmlns:adec="http://schemas.microsoft.com/office/drawing/2017/decorative" val="1"/>
                </a:ext>
              </a:extLst>
            </p:cNvPr>
            <p:cNvSpPr/>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BKG-RT">
              <a:extLst>
                <a:ext uri="{FF2B5EF4-FFF2-40B4-BE49-F238E27FC236}">
                  <a16:creationId xmlns:a16="http://schemas.microsoft.com/office/drawing/2014/main" id="{A6C234B8-EAE9-4981-8D92-FED1D729953E}"/>
                </a:ext>
                <a:ext uri="{C183D7F6-B498-43B3-948B-1728B52AA6E4}">
                  <adec:decorative xmlns:adec="http://schemas.microsoft.com/office/drawing/2017/decorative" val="1"/>
                </a:ext>
              </a:extLst>
            </p:cNvPr>
            <p:cNvSpPr/>
            <p:nvPr/>
          </p:nvSpPr>
          <p:spPr>
            <a:xfrm>
              <a:off x="4584699" y="1005354"/>
              <a:ext cx="7607301" cy="54293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pic>
          <p:nvPicPr>
            <p:cNvPr id="28" name="AWS Logo">
              <a:extLst>
                <a:ext uri="{FF2B5EF4-FFF2-40B4-BE49-F238E27FC236}">
                  <a16:creationId xmlns:a16="http://schemas.microsoft.com/office/drawing/2014/main" id="{9D7FEFF6-376E-46F0-BD30-5DB06FA459C5}"/>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43599" y="6461879"/>
              <a:ext cx="366979" cy="219456"/>
            </a:xfrm>
            <a:prstGeom prst="rect">
              <a:avLst/>
            </a:prstGeom>
          </p:spPr>
        </p:pic>
        <p:sp>
          <p:nvSpPr>
            <p:cNvPr id="29" name="Copyright">
              <a:extLst>
                <a:ext uri="{FF2B5EF4-FFF2-40B4-BE49-F238E27FC236}">
                  <a16:creationId xmlns:a16="http://schemas.microsoft.com/office/drawing/2014/main" id="{5968857B-41C1-49E9-9466-A8AEF64CD910}"/>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2023, Amazon Web Services, Inc. or its affiliates. All rights reserved.</a:t>
              </a:r>
            </a:p>
          </p:txBody>
        </p:sp>
      </p:grpSp>
      <p:sp>
        <p:nvSpPr>
          <p:cNvPr id="6"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pPr/>
              <a:t>‹Nr.›</a:t>
            </a:fld>
            <a:endParaRPr lang="en-US" dirty="0"/>
          </a:p>
        </p:txBody>
      </p:sp>
      <p:sp>
        <p:nvSpPr>
          <p:cNvPr id="2" name="Question Number">
            <a:extLst>
              <a:ext uri="{FF2B5EF4-FFF2-40B4-BE49-F238E27FC236}">
                <a16:creationId xmlns:a16="http://schemas.microsoft.com/office/drawing/2014/main" id="{C2824936-64E1-4A65-A88E-FF9DDF72FA2F}"/>
              </a:ext>
            </a:extLst>
          </p:cNvPr>
          <p:cNvSpPr>
            <a:spLocks noGrp="1"/>
          </p:cNvSpPr>
          <p:nvPr>
            <p:ph type="title" hasCustomPrompt="1"/>
          </p:nvPr>
        </p:nvSpPr>
        <p:spPr>
          <a:xfrm>
            <a:off x="179240" y="179881"/>
            <a:ext cx="4324394" cy="825473"/>
          </a:xfrm>
        </p:spPr>
        <p:txBody>
          <a:bodyPr/>
          <a:lstStyle>
            <a:lvl1pPr>
              <a:defRPr>
                <a:solidFill>
                  <a:schemeClr val="tx2"/>
                </a:solidFill>
              </a:defRPr>
            </a:lvl1pPr>
          </a:lstStyle>
          <a:p>
            <a:r>
              <a:rPr lang="en-US" dirty="0"/>
              <a:t>Question and Responses</a:t>
            </a:r>
          </a:p>
        </p:txBody>
      </p:sp>
      <p:sp>
        <p:nvSpPr>
          <p:cNvPr id="7" name="Question">
            <a:extLst>
              <a:ext uri="{FF2B5EF4-FFF2-40B4-BE49-F238E27FC236}">
                <a16:creationId xmlns:a16="http://schemas.microsoft.com/office/drawing/2014/main" id="{44F57E91-15F3-4802-8B9A-31B722148228}"/>
              </a:ext>
            </a:extLst>
          </p:cNvPr>
          <p:cNvSpPr>
            <a:spLocks noGrp="1"/>
          </p:cNvSpPr>
          <p:nvPr>
            <p:ph type="body" idx="1" hasCustomPrompt="1"/>
          </p:nvPr>
        </p:nvSpPr>
        <p:spPr>
          <a:xfrm>
            <a:off x="179239" y="1005357"/>
            <a:ext cx="4401650" cy="5429387"/>
          </a:xfrm>
          <a:solidFill>
            <a:schemeClr val="accent1"/>
          </a:solidFill>
        </p:spPr>
        <p:txBody>
          <a:bodyPr>
            <a:normAutofit/>
          </a:bodyPr>
          <a:lstStyle>
            <a:lvl1pPr marL="0" marR="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sz="2400">
                <a:solidFill>
                  <a:schemeClr val="tx2"/>
                </a:solidFill>
              </a:defRPr>
            </a:lvl1pPr>
          </a:lstStyle>
          <a:p>
            <a:pPr marL="0" marR="0" lvl="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a:pPr>
            <a:r>
              <a:rPr lang="en-US" dirty="0"/>
              <a:t>Enter question –</a:t>
            </a:r>
            <a:br>
              <a:rPr lang="en-US" dirty="0"/>
            </a:br>
            <a:r>
              <a:rPr lang="en-US" dirty="0"/>
              <a:t>4 responses can only have 1 correct response</a:t>
            </a:r>
            <a:br>
              <a:rPr lang="en-US" dirty="0"/>
            </a:br>
            <a:r>
              <a:rPr lang="en-US" dirty="0"/>
              <a:t>5 responses must have 2 correct responses</a:t>
            </a:r>
            <a:br>
              <a:rPr lang="en-US" dirty="0"/>
            </a:br>
            <a:r>
              <a:rPr lang="en-US" dirty="0"/>
              <a:t>6 responses must have 3 correct responses.</a:t>
            </a:r>
          </a:p>
          <a:p>
            <a:pPr marL="0" marR="0" lvl="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a:pPr>
            <a:r>
              <a:rPr lang="en-US" dirty="0"/>
              <a:t>You can make this field wider if needed. The background color moves with this field. Simply adjust the placement of the response fields to the right to accommodate the wider question field.</a:t>
            </a:r>
          </a:p>
        </p:txBody>
      </p:sp>
      <p:sp>
        <p:nvSpPr>
          <p:cNvPr id="3" name="Choice Header">
            <a:extLst>
              <a:ext uri="{FF2B5EF4-FFF2-40B4-BE49-F238E27FC236}">
                <a16:creationId xmlns:a16="http://schemas.microsoft.com/office/drawing/2014/main" id="{94A86AAC-E12E-4379-82C3-110918D47BB2}"/>
              </a:ext>
            </a:extLst>
          </p:cNvPr>
          <p:cNvSpPr>
            <a:spLocks noGrp="1"/>
          </p:cNvSpPr>
          <p:nvPr>
            <p:ph type="subTitle" idx="13" hasCustomPrompt="1"/>
          </p:nvPr>
        </p:nvSpPr>
        <p:spPr>
          <a:xfrm>
            <a:off x="4581525" y="1008063"/>
            <a:ext cx="847725" cy="323850"/>
          </a:xfrm>
        </p:spPr>
        <p:txBody>
          <a:bodyPr lIns="0" rIns="0">
            <a:noAutofit/>
          </a:bodyPr>
          <a:lstStyle>
            <a:lvl1pPr marL="0" indent="0" algn="ctr">
              <a:buNone/>
              <a:defRPr sz="1800">
                <a:solidFill>
                  <a:schemeClr val="bg2"/>
                </a:solidFill>
              </a:defRPr>
            </a:lvl1pPr>
          </a:lstStyle>
          <a:p>
            <a:pPr lvl="0"/>
            <a:r>
              <a:rPr lang="en-US" dirty="0"/>
              <a:t>Choice</a:t>
            </a:r>
          </a:p>
        </p:txBody>
      </p:sp>
      <p:sp>
        <p:nvSpPr>
          <p:cNvPr id="4" name="Response Header">
            <a:extLst>
              <a:ext uri="{FF2B5EF4-FFF2-40B4-BE49-F238E27FC236}">
                <a16:creationId xmlns:a16="http://schemas.microsoft.com/office/drawing/2014/main" id="{49A546CD-B784-4C60-8DF1-04299A8BD8DC}"/>
              </a:ext>
            </a:extLst>
          </p:cNvPr>
          <p:cNvSpPr>
            <a:spLocks noGrp="1"/>
          </p:cNvSpPr>
          <p:nvPr>
            <p:ph type="subTitle" idx="14" hasCustomPrompt="1"/>
          </p:nvPr>
        </p:nvSpPr>
        <p:spPr>
          <a:xfrm>
            <a:off x="5429250" y="1008063"/>
            <a:ext cx="2457450" cy="323850"/>
          </a:xfrm>
        </p:spPr>
        <p:txBody>
          <a:bodyPr lIns="91440" rIns="0">
            <a:noAutofit/>
          </a:bodyPr>
          <a:lstStyle>
            <a:lvl1pPr marL="0" indent="0" algn="l">
              <a:buNone/>
              <a:defRPr sz="1800">
                <a:solidFill>
                  <a:schemeClr val="bg2"/>
                </a:solidFill>
              </a:defRPr>
            </a:lvl1pPr>
          </a:lstStyle>
          <a:p>
            <a:pPr lvl="0"/>
            <a:r>
              <a:rPr lang="en-US" dirty="0"/>
              <a:t>Response</a:t>
            </a:r>
          </a:p>
        </p:txBody>
      </p:sp>
      <p:sp>
        <p:nvSpPr>
          <p:cNvPr id="9" name="First Resp #">
            <a:extLst>
              <a:ext uri="{FF2B5EF4-FFF2-40B4-BE49-F238E27FC236}">
                <a16:creationId xmlns:a16="http://schemas.microsoft.com/office/drawing/2014/main" id="{DF65B8F8-C411-4217-9956-036774AA94F8}"/>
              </a:ext>
            </a:extLst>
          </p:cNvPr>
          <p:cNvSpPr>
            <a:spLocks noGrp="1"/>
          </p:cNvSpPr>
          <p:nvPr>
            <p:ph type="body" idx="2" hasCustomPrompt="1"/>
          </p:nvPr>
        </p:nvSpPr>
        <p:spPr>
          <a:xfrm>
            <a:off x="4584699" y="1344286"/>
            <a:ext cx="822960" cy="804672"/>
          </a:xfrm>
          <a:noFill/>
          <a:ln>
            <a:noFill/>
          </a:ln>
        </p:spPr>
        <p:txBody>
          <a:bodyPr lIns="0" tIns="0" rIns="0" bIns="0" anchor="ctr"/>
          <a:lstStyle>
            <a:lvl1pPr marL="0" indent="0" algn="ctr">
              <a:spcBef>
                <a:spcPts val="0"/>
              </a:spcBef>
              <a:spcAft>
                <a:spcPts val="0"/>
              </a:spcAft>
              <a:buNone/>
              <a:defRPr sz="2000">
                <a:solidFill>
                  <a:schemeClr val="bg2"/>
                </a:solidFill>
                <a:latin typeface="+mj-lt"/>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a:t>
            </a:r>
          </a:p>
        </p:txBody>
      </p:sp>
      <p:sp>
        <p:nvSpPr>
          <p:cNvPr id="8" name="First Resp Text">
            <a:extLst>
              <a:ext uri="{FF2B5EF4-FFF2-40B4-BE49-F238E27FC236}">
                <a16:creationId xmlns:a16="http://schemas.microsoft.com/office/drawing/2014/main" id="{FFCADE15-0CD9-4F7B-9FFC-6A2C71B4D226}"/>
              </a:ext>
            </a:extLst>
          </p:cNvPr>
          <p:cNvSpPr>
            <a:spLocks noGrp="1"/>
          </p:cNvSpPr>
          <p:nvPr>
            <p:ph type="body" idx="3" hasCustomPrompt="1"/>
          </p:nvPr>
        </p:nvSpPr>
        <p:spPr>
          <a:xfrm>
            <a:off x="5429250" y="1344286"/>
            <a:ext cx="6724689" cy="804672"/>
          </a:xfrm>
          <a:solidFill>
            <a:schemeClr val="bg2"/>
          </a:solidFill>
        </p:spPr>
        <p:txBody>
          <a:bodyPr lIns="91440" tIns="0" rIns="0" bIns="0" anchor="ctr"/>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Value</a:t>
            </a:r>
          </a:p>
        </p:txBody>
      </p:sp>
      <p:sp>
        <p:nvSpPr>
          <p:cNvPr id="32" name="Second Resp #">
            <a:extLst>
              <a:ext uri="{FF2B5EF4-FFF2-40B4-BE49-F238E27FC236}">
                <a16:creationId xmlns:a16="http://schemas.microsoft.com/office/drawing/2014/main" id="{B27347F1-D178-4BA7-947D-9C3316CA7F55}"/>
              </a:ext>
            </a:extLst>
          </p:cNvPr>
          <p:cNvSpPr>
            <a:spLocks noGrp="1"/>
          </p:cNvSpPr>
          <p:nvPr>
            <p:ph type="body" idx="4" hasCustomPrompt="1"/>
          </p:nvPr>
        </p:nvSpPr>
        <p:spPr>
          <a:xfrm>
            <a:off x="4584699" y="2189689"/>
            <a:ext cx="822960" cy="804672"/>
          </a:xfrm>
          <a:noFill/>
          <a:ln>
            <a:noFill/>
          </a:ln>
        </p:spPr>
        <p:txBody>
          <a:bodyPr lIns="0" tIns="0" rIns="0" bIns="0" anchor="ctr"/>
          <a:lstStyle>
            <a:lvl1pPr marL="0" indent="0" algn="ctr">
              <a:spcBef>
                <a:spcPts val="0"/>
              </a:spcBef>
              <a:spcAft>
                <a:spcPts val="0"/>
              </a:spcAft>
              <a:buNone/>
              <a:defRPr sz="2000">
                <a:solidFill>
                  <a:schemeClr val="bg2"/>
                </a:solidFill>
                <a:latin typeface="+mj-lt"/>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a:t>
            </a:r>
          </a:p>
        </p:txBody>
      </p:sp>
      <p:sp>
        <p:nvSpPr>
          <p:cNvPr id="10" name="Second Resp Text">
            <a:extLst>
              <a:ext uri="{FF2B5EF4-FFF2-40B4-BE49-F238E27FC236}">
                <a16:creationId xmlns:a16="http://schemas.microsoft.com/office/drawing/2014/main" id="{9762E385-4F68-4D4A-BE57-EDA108A285B5}"/>
              </a:ext>
            </a:extLst>
          </p:cNvPr>
          <p:cNvSpPr>
            <a:spLocks noGrp="1"/>
          </p:cNvSpPr>
          <p:nvPr>
            <p:ph type="body" idx="5" hasCustomPrompt="1"/>
          </p:nvPr>
        </p:nvSpPr>
        <p:spPr>
          <a:xfrm>
            <a:off x="5429250" y="2189689"/>
            <a:ext cx="6724689" cy="804672"/>
          </a:xfrm>
          <a:solidFill>
            <a:schemeClr val="bg2"/>
          </a:solidFill>
        </p:spPr>
        <p:txBody>
          <a:bodyPr lIns="91440" tIns="0" rIns="0" bIns="0" anchor="ctr"/>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Value</a:t>
            </a:r>
          </a:p>
        </p:txBody>
      </p:sp>
      <p:sp>
        <p:nvSpPr>
          <p:cNvPr id="38" name="Third Resp #">
            <a:extLst>
              <a:ext uri="{FF2B5EF4-FFF2-40B4-BE49-F238E27FC236}">
                <a16:creationId xmlns:a16="http://schemas.microsoft.com/office/drawing/2014/main" id="{2ACAFB9D-8E9C-4408-85E1-A3501374C2E9}"/>
              </a:ext>
            </a:extLst>
          </p:cNvPr>
          <p:cNvSpPr>
            <a:spLocks noGrp="1"/>
          </p:cNvSpPr>
          <p:nvPr>
            <p:ph type="body" idx="6" hasCustomPrompt="1"/>
          </p:nvPr>
        </p:nvSpPr>
        <p:spPr>
          <a:xfrm>
            <a:off x="4584699" y="3035092"/>
            <a:ext cx="822960" cy="804672"/>
          </a:xfrm>
          <a:noFill/>
          <a:ln>
            <a:noFill/>
          </a:ln>
        </p:spPr>
        <p:txBody>
          <a:bodyPr lIns="0" tIns="0" rIns="0" bIns="0" anchor="ctr"/>
          <a:lstStyle>
            <a:lvl1pPr marL="0" indent="0" algn="ctr">
              <a:spcBef>
                <a:spcPts val="0"/>
              </a:spcBef>
              <a:spcAft>
                <a:spcPts val="0"/>
              </a:spcAft>
              <a:buNone/>
              <a:defRPr sz="2000">
                <a:solidFill>
                  <a:schemeClr val="bg2"/>
                </a:solidFill>
                <a:latin typeface="+mj-lt"/>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a:t>
            </a:r>
          </a:p>
        </p:txBody>
      </p:sp>
      <p:sp>
        <p:nvSpPr>
          <p:cNvPr id="35" name="Third Resp Text">
            <a:extLst>
              <a:ext uri="{FF2B5EF4-FFF2-40B4-BE49-F238E27FC236}">
                <a16:creationId xmlns:a16="http://schemas.microsoft.com/office/drawing/2014/main" id="{22884D39-7004-49D5-8E88-C45BE1C9BFCB}"/>
              </a:ext>
            </a:extLst>
          </p:cNvPr>
          <p:cNvSpPr>
            <a:spLocks noGrp="1"/>
          </p:cNvSpPr>
          <p:nvPr>
            <p:ph type="body" idx="7" hasCustomPrompt="1"/>
          </p:nvPr>
        </p:nvSpPr>
        <p:spPr>
          <a:xfrm>
            <a:off x="5429250" y="3035092"/>
            <a:ext cx="6724689" cy="804672"/>
          </a:xfrm>
          <a:solidFill>
            <a:schemeClr val="bg2"/>
          </a:solidFill>
        </p:spPr>
        <p:txBody>
          <a:bodyPr lIns="91440" tIns="0" rIns="0" bIns="0" anchor="ctr"/>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Value</a:t>
            </a:r>
          </a:p>
        </p:txBody>
      </p:sp>
      <p:sp>
        <p:nvSpPr>
          <p:cNvPr id="42" name="Fourth Resp #">
            <a:extLst>
              <a:ext uri="{FF2B5EF4-FFF2-40B4-BE49-F238E27FC236}">
                <a16:creationId xmlns:a16="http://schemas.microsoft.com/office/drawing/2014/main" id="{310C83DA-41AE-4CBA-AA96-EB5CB2226FCF}"/>
              </a:ext>
            </a:extLst>
          </p:cNvPr>
          <p:cNvSpPr>
            <a:spLocks noGrp="1"/>
          </p:cNvSpPr>
          <p:nvPr>
            <p:ph type="body" idx="8" hasCustomPrompt="1"/>
          </p:nvPr>
        </p:nvSpPr>
        <p:spPr>
          <a:xfrm>
            <a:off x="4584699" y="3880495"/>
            <a:ext cx="822960" cy="804672"/>
          </a:xfrm>
          <a:noFill/>
          <a:ln>
            <a:noFill/>
          </a:ln>
        </p:spPr>
        <p:txBody>
          <a:bodyPr lIns="0" tIns="0" rIns="0" bIns="0" anchor="ctr"/>
          <a:lstStyle>
            <a:lvl1pPr marL="0" indent="0" algn="ctr">
              <a:spcBef>
                <a:spcPts val="0"/>
              </a:spcBef>
              <a:spcAft>
                <a:spcPts val="0"/>
              </a:spcAft>
              <a:buNone/>
              <a:defRPr sz="2000">
                <a:solidFill>
                  <a:schemeClr val="bg2"/>
                </a:solidFill>
                <a:latin typeface="+mj-lt"/>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a:t>
            </a:r>
          </a:p>
        </p:txBody>
      </p:sp>
      <p:sp>
        <p:nvSpPr>
          <p:cNvPr id="41" name="Fourth Resp Text">
            <a:extLst>
              <a:ext uri="{FF2B5EF4-FFF2-40B4-BE49-F238E27FC236}">
                <a16:creationId xmlns:a16="http://schemas.microsoft.com/office/drawing/2014/main" id="{AEE05FA0-DD58-4D0B-A7E0-EAC7B789E7A7}"/>
              </a:ext>
            </a:extLst>
          </p:cNvPr>
          <p:cNvSpPr>
            <a:spLocks noGrp="1"/>
          </p:cNvSpPr>
          <p:nvPr>
            <p:ph type="body" idx="9" hasCustomPrompt="1"/>
          </p:nvPr>
        </p:nvSpPr>
        <p:spPr>
          <a:xfrm>
            <a:off x="5429250" y="3880495"/>
            <a:ext cx="6724689" cy="804672"/>
          </a:xfrm>
          <a:solidFill>
            <a:schemeClr val="bg2"/>
          </a:solidFill>
        </p:spPr>
        <p:txBody>
          <a:bodyPr lIns="91440" tIns="0" rIns="0" bIns="0" anchor="ctr"/>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Value</a:t>
            </a:r>
          </a:p>
        </p:txBody>
      </p:sp>
      <p:sp>
        <p:nvSpPr>
          <p:cNvPr id="44" name="Fifth Resp #">
            <a:extLst>
              <a:ext uri="{FF2B5EF4-FFF2-40B4-BE49-F238E27FC236}">
                <a16:creationId xmlns:a16="http://schemas.microsoft.com/office/drawing/2014/main" id="{B6D2D170-961D-4140-B087-C6CFDF7BBD75}"/>
              </a:ext>
            </a:extLst>
          </p:cNvPr>
          <p:cNvSpPr>
            <a:spLocks noGrp="1"/>
          </p:cNvSpPr>
          <p:nvPr>
            <p:ph type="body" idx="10" hasCustomPrompt="1"/>
          </p:nvPr>
        </p:nvSpPr>
        <p:spPr>
          <a:xfrm>
            <a:off x="4584699" y="4725898"/>
            <a:ext cx="822960" cy="804672"/>
          </a:xfrm>
          <a:noFill/>
          <a:ln>
            <a:noFill/>
          </a:ln>
        </p:spPr>
        <p:txBody>
          <a:bodyPr lIns="0" tIns="0" rIns="0" bIns="0" anchor="ctr"/>
          <a:lstStyle>
            <a:lvl1pPr marL="0" indent="0" algn="ctr">
              <a:spcBef>
                <a:spcPts val="0"/>
              </a:spcBef>
              <a:spcAft>
                <a:spcPts val="0"/>
              </a:spcAft>
              <a:buNone/>
              <a:defRPr sz="2000">
                <a:solidFill>
                  <a:schemeClr val="bg2"/>
                </a:solidFill>
                <a:latin typeface="+mj-lt"/>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a:t>
            </a:r>
          </a:p>
        </p:txBody>
      </p:sp>
      <p:sp>
        <p:nvSpPr>
          <p:cNvPr id="43" name="Fifth Resp Text">
            <a:extLst>
              <a:ext uri="{FF2B5EF4-FFF2-40B4-BE49-F238E27FC236}">
                <a16:creationId xmlns:a16="http://schemas.microsoft.com/office/drawing/2014/main" id="{B428E384-92E9-495A-9CAE-E33E3164F939}"/>
              </a:ext>
            </a:extLst>
          </p:cNvPr>
          <p:cNvSpPr>
            <a:spLocks noGrp="1"/>
          </p:cNvSpPr>
          <p:nvPr>
            <p:ph type="body" idx="11" hasCustomPrompt="1"/>
          </p:nvPr>
        </p:nvSpPr>
        <p:spPr>
          <a:xfrm>
            <a:off x="5429250" y="4725898"/>
            <a:ext cx="6724689" cy="804672"/>
          </a:xfrm>
          <a:solidFill>
            <a:schemeClr val="bg2"/>
          </a:solidFill>
        </p:spPr>
        <p:txBody>
          <a:bodyPr lIns="91440" tIns="0" rIns="0" bIns="0" anchor="ctr"/>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Value</a:t>
            </a:r>
          </a:p>
        </p:txBody>
      </p:sp>
      <p:sp>
        <p:nvSpPr>
          <p:cNvPr id="46" name="Sixth Resp #">
            <a:extLst>
              <a:ext uri="{FF2B5EF4-FFF2-40B4-BE49-F238E27FC236}">
                <a16:creationId xmlns:a16="http://schemas.microsoft.com/office/drawing/2014/main" id="{DC41B7B5-B438-4885-90AE-758ABF2CA9F9}"/>
              </a:ext>
            </a:extLst>
          </p:cNvPr>
          <p:cNvSpPr>
            <a:spLocks noGrp="1"/>
          </p:cNvSpPr>
          <p:nvPr>
            <p:ph type="body" idx="12" hasCustomPrompt="1"/>
          </p:nvPr>
        </p:nvSpPr>
        <p:spPr>
          <a:xfrm>
            <a:off x="4584699" y="5571303"/>
            <a:ext cx="822960" cy="804672"/>
          </a:xfrm>
          <a:noFill/>
          <a:ln>
            <a:noFill/>
          </a:ln>
        </p:spPr>
        <p:txBody>
          <a:bodyPr lIns="0" tIns="0" rIns="0" bIns="0" anchor="ctr"/>
          <a:lstStyle>
            <a:lvl1pPr marL="0" indent="0" algn="ctr">
              <a:spcBef>
                <a:spcPts val="0"/>
              </a:spcBef>
              <a:spcAft>
                <a:spcPts val="0"/>
              </a:spcAft>
              <a:buNone/>
              <a:defRPr sz="2000">
                <a:solidFill>
                  <a:schemeClr val="bg2"/>
                </a:solidFill>
                <a:latin typeface="+mj-lt"/>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a:t>
            </a:r>
          </a:p>
        </p:txBody>
      </p:sp>
      <p:sp>
        <p:nvSpPr>
          <p:cNvPr id="45" name="Sixth Resp Text">
            <a:extLst>
              <a:ext uri="{FF2B5EF4-FFF2-40B4-BE49-F238E27FC236}">
                <a16:creationId xmlns:a16="http://schemas.microsoft.com/office/drawing/2014/main" id="{09F72B28-4CF6-4FD1-BA4A-5A98215324E2}"/>
              </a:ext>
            </a:extLst>
          </p:cNvPr>
          <p:cNvSpPr>
            <a:spLocks noGrp="1"/>
          </p:cNvSpPr>
          <p:nvPr>
            <p:ph type="body" idx="13" hasCustomPrompt="1"/>
          </p:nvPr>
        </p:nvSpPr>
        <p:spPr>
          <a:xfrm>
            <a:off x="5429250" y="5571303"/>
            <a:ext cx="6724689" cy="804672"/>
          </a:xfrm>
          <a:solidFill>
            <a:schemeClr val="bg2"/>
          </a:solidFill>
        </p:spPr>
        <p:txBody>
          <a:bodyPr lIns="91440" tIns="0" rIns="0" bIns="0" anchor="ctr"/>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Value</a:t>
            </a:r>
          </a:p>
        </p:txBody>
      </p:sp>
    </p:spTree>
    <p:custDataLst>
      <p:tags r:id="rId1"/>
    </p:custDataLst>
    <p:extLst>
      <p:ext uri="{BB962C8B-B14F-4D97-AF65-F5344CB8AC3E}">
        <p14:creationId xmlns:p14="http://schemas.microsoft.com/office/powerpoint/2010/main" val="3633040765"/>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KC-Vertical-Answer">
    <p:bg>
      <p:bgPr>
        <a:solidFill>
          <a:schemeClr val="tx2"/>
        </a:solidFill>
        <a:effectLst/>
      </p:bgPr>
    </p:bg>
    <p:spTree>
      <p:nvGrpSpPr>
        <p:cNvPr id="1" name=""/>
        <p:cNvGrpSpPr/>
        <p:nvPr/>
      </p:nvGrpSpPr>
      <p:grpSpPr>
        <a:xfrm>
          <a:off x="0" y="0"/>
          <a:ext cx="0" cy="0"/>
          <a:chOff x="0" y="0"/>
          <a:chExt cx="0" cy="0"/>
        </a:xfrm>
      </p:grpSpPr>
      <p:grpSp>
        <p:nvGrpSpPr>
          <p:cNvPr id="12" name="Background Images">
            <a:extLst>
              <a:ext uri="{FF2B5EF4-FFF2-40B4-BE49-F238E27FC236}">
                <a16:creationId xmlns:a16="http://schemas.microsoft.com/office/drawing/2014/main" id="{0B442227-67ED-4FF6-9080-1C66174935B7}"/>
              </a:ext>
            </a:extLst>
          </p:cNvPr>
          <p:cNvGrpSpPr/>
          <p:nvPr/>
        </p:nvGrpSpPr>
        <p:grpSpPr>
          <a:xfrm>
            <a:off x="0" y="1"/>
            <a:ext cx="12192000" cy="6858000"/>
            <a:chOff x="0" y="1"/>
            <a:chExt cx="12192000" cy="6858000"/>
          </a:xfrm>
        </p:grpSpPr>
        <p:sp>
          <p:nvSpPr>
            <p:cNvPr id="13" name="BKG-TP">
              <a:extLst>
                <a:ext uri="{FF2B5EF4-FFF2-40B4-BE49-F238E27FC236}">
                  <a16:creationId xmlns:a16="http://schemas.microsoft.com/office/drawing/2014/main" id="{2208AAF0-3A57-4CF5-979A-C7C7BE2B890D}"/>
                </a:ext>
                <a:ext uri="{C183D7F6-B498-43B3-948B-1728B52AA6E4}">
                  <adec:decorative xmlns:adec="http://schemas.microsoft.com/office/drawing/2017/decorative" val="1"/>
                </a:ext>
              </a:extLst>
            </p:cNvPr>
            <p:cNvSpPr/>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BKG-RT">
              <a:extLst>
                <a:ext uri="{FF2B5EF4-FFF2-40B4-BE49-F238E27FC236}">
                  <a16:creationId xmlns:a16="http://schemas.microsoft.com/office/drawing/2014/main" id="{5044C8F3-C286-49A4-BB45-6A016A3DF36E}"/>
                </a:ext>
                <a:ext uri="{C183D7F6-B498-43B3-948B-1728B52AA6E4}">
                  <adec:decorative xmlns:adec="http://schemas.microsoft.com/office/drawing/2017/decorative" val="1"/>
                </a:ext>
              </a:extLst>
            </p:cNvPr>
            <p:cNvSpPr/>
            <p:nvPr/>
          </p:nvSpPr>
          <p:spPr>
            <a:xfrm>
              <a:off x="4584699" y="1005354"/>
              <a:ext cx="7607301" cy="54293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pic>
          <p:nvPicPr>
            <p:cNvPr id="16" name="AWS Logo">
              <a:extLst>
                <a:ext uri="{FF2B5EF4-FFF2-40B4-BE49-F238E27FC236}">
                  <a16:creationId xmlns:a16="http://schemas.microsoft.com/office/drawing/2014/main" id="{DF7A6F8F-ED36-4DAA-B659-C90E20A057C0}"/>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43599" y="6461879"/>
              <a:ext cx="366979" cy="219456"/>
            </a:xfrm>
            <a:prstGeom prst="rect">
              <a:avLst/>
            </a:prstGeom>
          </p:spPr>
        </p:pic>
        <p:sp>
          <p:nvSpPr>
            <p:cNvPr id="17" name="Copyright">
              <a:extLst>
                <a:ext uri="{FF2B5EF4-FFF2-40B4-BE49-F238E27FC236}">
                  <a16:creationId xmlns:a16="http://schemas.microsoft.com/office/drawing/2014/main" id="{AFDC19C0-89B7-4F95-A49B-989B7BE438A2}"/>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2023, Amazon Web Services, Inc. or its affiliates. All rights reserved.</a:t>
              </a:r>
            </a:p>
          </p:txBody>
        </p:sp>
      </p:grpSp>
      <p:sp>
        <p:nvSpPr>
          <p:cNvPr id="4"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pPr/>
              <a:t>‹Nr.›</a:t>
            </a:fld>
            <a:endParaRPr lang="en-US" dirty="0"/>
          </a:p>
        </p:txBody>
      </p:sp>
      <p:sp>
        <p:nvSpPr>
          <p:cNvPr id="2" name="Question Number">
            <a:extLst>
              <a:ext uri="{FF2B5EF4-FFF2-40B4-BE49-F238E27FC236}">
                <a16:creationId xmlns:a16="http://schemas.microsoft.com/office/drawing/2014/main" id="{C2824936-64E1-4A65-A88E-FF9DDF72FA2F}"/>
              </a:ext>
            </a:extLst>
          </p:cNvPr>
          <p:cNvSpPr>
            <a:spLocks noGrp="1"/>
          </p:cNvSpPr>
          <p:nvPr>
            <p:ph type="title" hasCustomPrompt="1"/>
          </p:nvPr>
        </p:nvSpPr>
        <p:spPr>
          <a:xfrm>
            <a:off x="179240" y="179881"/>
            <a:ext cx="4324394" cy="825473"/>
          </a:xfrm>
        </p:spPr>
        <p:txBody>
          <a:bodyPr/>
          <a:lstStyle>
            <a:lvl1pPr>
              <a:defRPr>
                <a:solidFill>
                  <a:schemeClr val="tx2"/>
                </a:solidFill>
              </a:defRPr>
            </a:lvl1pPr>
          </a:lstStyle>
          <a:p>
            <a:r>
              <a:rPr lang="en-US" dirty="0"/>
              <a:t>Answer and explanation</a:t>
            </a:r>
          </a:p>
        </p:txBody>
      </p:sp>
      <p:sp>
        <p:nvSpPr>
          <p:cNvPr id="7" name="Question">
            <a:extLst>
              <a:ext uri="{FF2B5EF4-FFF2-40B4-BE49-F238E27FC236}">
                <a16:creationId xmlns:a16="http://schemas.microsoft.com/office/drawing/2014/main" id="{44F57E91-15F3-4802-8B9A-31B722148228}"/>
              </a:ext>
            </a:extLst>
          </p:cNvPr>
          <p:cNvSpPr>
            <a:spLocks noGrp="1"/>
          </p:cNvSpPr>
          <p:nvPr>
            <p:ph type="body" idx="1" hasCustomPrompt="1"/>
          </p:nvPr>
        </p:nvSpPr>
        <p:spPr>
          <a:xfrm>
            <a:off x="179239" y="1005356"/>
            <a:ext cx="4401650" cy="5429386"/>
          </a:xfrm>
        </p:spPr>
        <p:txBody>
          <a:bodyPr/>
          <a:lstStyle>
            <a:lvl1pPr marL="0" marR="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a:solidFill>
                  <a:schemeClr val="tx2"/>
                </a:solidFill>
              </a:defRPr>
            </a:lvl1pPr>
          </a:lstStyle>
          <a:p>
            <a:pPr marL="0" marR="0" lvl="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a:pPr>
            <a:r>
              <a:rPr lang="en-US" dirty="0"/>
              <a:t>Enter question again –</a:t>
            </a:r>
            <a:br>
              <a:rPr lang="en-US" dirty="0"/>
            </a:br>
            <a:r>
              <a:rPr lang="en-US" dirty="0"/>
              <a:t>Here you can explain why the responses are correct or incorrect.</a:t>
            </a:r>
          </a:p>
        </p:txBody>
      </p:sp>
      <p:sp>
        <p:nvSpPr>
          <p:cNvPr id="3" name="AnswerHeader">
            <a:extLst>
              <a:ext uri="{FF2B5EF4-FFF2-40B4-BE49-F238E27FC236}">
                <a16:creationId xmlns:a16="http://schemas.microsoft.com/office/drawing/2014/main" id="{7C8472BF-3681-4E98-B87B-5FA7A5C19359}"/>
              </a:ext>
            </a:extLst>
          </p:cNvPr>
          <p:cNvSpPr>
            <a:spLocks noGrp="1"/>
          </p:cNvSpPr>
          <p:nvPr>
            <p:ph type="subTitle" idx="4" hasCustomPrompt="1"/>
          </p:nvPr>
        </p:nvSpPr>
        <p:spPr>
          <a:xfrm>
            <a:off x="4580888" y="1020685"/>
            <a:ext cx="7611111" cy="400050"/>
          </a:xfrm>
          <a:solidFill>
            <a:schemeClr val="accent2"/>
          </a:solidFill>
        </p:spPr>
        <p:txBody>
          <a:bodyPr lIns="91440">
            <a:noAutofit/>
          </a:bodyPr>
          <a:lstStyle>
            <a:lvl1pPr marL="0" indent="0">
              <a:buNone/>
              <a:defRPr sz="2000"/>
            </a:lvl1pPr>
          </a:lstStyle>
          <a:p>
            <a:pPr lvl="0"/>
            <a:r>
              <a:rPr lang="en-US" dirty="0"/>
              <a:t>Enter “The correct response is x”</a:t>
            </a:r>
          </a:p>
        </p:txBody>
      </p:sp>
      <p:sp>
        <p:nvSpPr>
          <p:cNvPr id="8" name="Answer Text">
            <a:extLst>
              <a:ext uri="{FF2B5EF4-FFF2-40B4-BE49-F238E27FC236}">
                <a16:creationId xmlns:a16="http://schemas.microsoft.com/office/drawing/2014/main" id="{FFCADE15-0CD9-4F7B-9FFC-6A2C71B4D226}"/>
              </a:ext>
            </a:extLst>
          </p:cNvPr>
          <p:cNvSpPr>
            <a:spLocks noGrp="1"/>
          </p:cNvSpPr>
          <p:nvPr>
            <p:ph type="body" idx="2" hasCustomPrompt="1"/>
          </p:nvPr>
        </p:nvSpPr>
        <p:spPr>
          <a:xfrm>
            <a:off x="4886326" y="1420597"/>
            <a:ext cx="7267614" cy="4955378"/>
          </a:xfrm>
          <a:solidFill>
            <a:schemeClr val="bg2"/>
          </a:solidFill>
        </p:spPr>
        <p:txBody>
          <a:bodyPr lIns="91440" tIns="91440" rIns="182880" bIns="0" anchor="t"/>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Enter a description of the correct and incorrect responses.</a:t>
            </a:r>
          </a:p>
        </p:txBody>
      </p:sp>
    </p:spTree>
    <p:custDataLst>
      <p:tags r:id="rId1"/>
    </p:custDataLst>
    <p:extLst>
      <p:ext uri="{BB962C8B-B14F-4D97-AF65-F5344CB8AC3E}">
        <p14:creationId xmlns:p14="http://schemas.microsoft.com/office/powerpoint/2010/main" val="2668527994"/>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QA-Horizontal">
    <p:bg>
      <p:bgPr>
        <a:solidFill>
          <a:schemeClr val="tx2"/>
        </a:solidFill>
        <a:effectLst/>
      </p:bgPr>
    </p:bg>
    <p:spTree>
      <p:nvGrpSpPr>
        <p:cNvPr id="1" name=""/>
        <p:cNvGrpSpPr/>
        <p:nvPr/>
      </p:nvGrpSpPr>
      <p:grpSpPr>
        <a:xfrm>
          <a:off x="0" y="0"/>
          <a:ext cx="0" cy="0"/>
          <a:chOff x="0" y="0"/>
          <a:chExt cx="0" cy="0"/>
        </a:xfrm>
      </p:grpSpPr>
      <p:grpSp>
        <p:nvGrpSpPr>
          <p:cNvPr id="19" name="Background Images">
            <a:extLst>
              <a:ext uri="{FF2B5EF4-FFF2-40B4-BE49-F238E27FC236}">
                <a16:creationId xmlns:a16="http://schemas.microsoft.com/office/drawing/2014/main" id="{9318A803-D1AD-4505-8103-2F1327C1C911}"/>
              </a:ext>
            </a:extLst>
          </p:cNvPr>
          <p:cNvGrpSpPr/>
          <p:nvPr/>
        </p:nvGrpSpPr>
        <p:grpSpPr>
          <a:xfrm>
            <a:off x="0" y="1"/>
            <a:ext cx="12192000" cy="6858000"/>
            <a:chOff x="0" y="1"/>
            <a:chExt cx="12192000" cy="6858000"/>
          </a:xfrm>
        </p:grpSpPr>
        <p:sp>
          <p:nvSpPr>
            <p:cNvPr id="20" name="BKG-TP">
              <a:extLst>
                <a:ext uri="{FF2B5EF4-FFF2-40B4-BE49-F238E27FC236}">
                  <a16:creationId xmlns:a16="http://schemas.microsoft.com/office/drawing/2014/main" id="{CF2B40F9-F3C9-4E02-A5E3-676F48162295}"/>
                </a:ext>
                <a:ext uri="{C183D7F6-B498-43B3-948B-1728B52AA6E4}">
                  <adec:decorative xmlns:adec="http://schemas.microsoft.com/office/drawing/2017/decorative" val="1"/>
                </a:ext>
              </a:extLst>
            </p:cNvPr>
            <p:cNvSpPr/>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2" name="AWS Logo">
              <a:extLst>
                <a:ext uri="{FF2B5EF4-FFF2-40B4-BE49-F238E27FC236}">
                  <a16:creationId xmlns:a16="http://schemas.microsoft.com/office/drawing/2014/main" id="{268E7CC2-3713-4B07-87B3-10736D942EF2}"/>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43599" y="6461879"/>
              <a:ext cx="366979" cy="219456"/>
            </a:xfrm>
            <a:prstGeom prst="rect">
              <a:avLst/>
            </a:prstGeom>
          </p:spPr>
        </p:pic>
        <p:sp>
          <p:nvSpPr>
            <p:cNvPr id="23" name="Copyright">
              <a:extLst>
                <a:ext uri="{FF2B5EF4-FFF2-40B4-BE49-F238E27FC236}">
                  <a16:creationId xmlns:a16="http://schemas.microsoft.com/office/drawing/2014/main" id="{682B7CEE-38AC-48D7-AEB1-A0037E5176B8}"/>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2023, Amazon Web Services, Inc. or its affiliates. All rights reserved.</a:t>
              </a:r>
            </a:p>
          </p:txBody>
        </p:sp>
      </p:grpSp>
      <p:sp>
        <p:nvSpPr>
          <p:cNvPr id="4"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pPr/>
              <a:t>‹Nr.›</a:t>
            </a:fld>
            <a:endParaRPr lang="en-US" dirty="0"/>
          </a:p>
        </p:txBody>
      </p:sp>
      <p:sp>
        <p:nvSpPr>
          <p:cNvPr id="2" name="Question Number">
            <a:extLst>
              <a:ext uri="{FF2B5EF4-FFF2-40B4-BE49-F238E27FC236}">
                <a16:creationId xmlns:a16="http://schemas.microsoft.com/office/drawing/2014/main" id="{C2824936-64E1-4A65-A88E-FF9DDF72FA2F}"/>
              </a:ext>
            </a:extLst>
          </p:cNvPr>
          <p:cNvSpPr>
            <a:spLocks noGrp="1"/>
          </p:cNvSpPr>
          <p:nvPr>
            <p:ph type="title" hasCustomPrompt="1"/>
          </p:nvPr>
        </p:nvSpPr>
        <p:spPr>
          <a:xfrm>
            <a:off x="179240" y="179881"/>
            <a:ext cx="11774410" cy="825473"/>
          </a:xfrm>
        </p:spPr>
        <p:txBody>
          <a:bodyPr/>
          <a:lstStyle>
            <a:lvl1pPr>
              <a:defRPr>
                <a:solidFill>
                  <a:schemeClr val="tx2"/>
                </a:solidFill>
              </a:defRPr>
            </a:lvl1pPr>
          </a:lstStyle>
          <a:p>
            <a:r>
              <a:rPr lang="en-US" dirty="0"/>
              <a:t>Answer and explanation</a:t>
            </a:r>
          </a:p>
        </p:txBody>
      </p:sp>
      <p:sp>
        <p:nvSpPr>
          <p:cNvPr id="7" name="Question 1">
            <a:extLst>
              <a:ext uri="{FF2B5EF4-FFF2-40B4-BE49-F238E27FC236}">
                <a16:creationId xmlns:a16="http://schemas.microsoft.com/office/drawing/2014/main" id="{44F57E91-15F3-4802-8B9A-31B722148228}"/>
              </a:ext>
            </a:extLst>
          </p:cNvPr>
          <p:cNvSpPr>
            <a:spLocks noGrp="1"/>
          </p:cNvSpPr>
          <p:nvPr>
            <p:ph type="body" idx="1" hasCustomPrompt="1"/>
          </p:nvPr>
        </p:nvSpPr>
        <p:spPr>
          <a:xfrm>
            <a:off x="179238" y="1185497"/>
            <a:ext cx="5472261" cy="1164004"/>
          </a:xfrm>
        </p:spPr>
        <p:txBody>
          <a:bodyPr>
            <a:normAutofit/>
          </a:bodyPr>
          <a:lstStyle>
            <a:lvl1pPr marL="0" marR="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sz="2000">
                <a:solidFill>
                  <a:schemeClr val="tx2"/>
                </a:solidFill>
              </a:defRPr>
            </a:lvl1pPr>
          </a:lstStyle>
          <a:p>
            <a:pPr marL="0" marR="0" lvl="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a:pPr>
            <a:r>
              <a:rPr lang="en-US" dirty="0"/>
              <a:t>Enter question again –</a:t>
            </a:r>
            <a:br>
              <a:rPr lang="en-US" dirty="0"/>
            </a:br>
            <a:r>
              <a:rPr lang="en-US" dirty="0"/>
              <a:t>Here you can explain why the responses are correct or incorrect.</a:t>
            </a:r>
          </a:p>
        </p:txBody>
      </p:sp>
      <p:sp>
        <p:nvSpPr>
          <p:cNvPr id="8" name="Answer Text 1">
            <a:extLst>
              <a:ext uri="{FF2B5EF4-FFF2-40B4-BE49-F238E27FC236}">
                <a16:creationId xmlns:a16="http://schemas.microsoft.com/office/drawing/2014/main" id="{FFCADE15-0CD9-4F7B-9FFC-6A2C71B4D226}"/>
              </a:ext>
            </a:extLst>
          </p:cNvPr>
          <p:cNvSpPr>
            <a:spLocks noGrp="1"/>
          </p:cNvSpPr>
          <p:nvPr>
            <p:ph type="body" idx="2" hasCustomPrompt="1"/>
          </p:nvPr>
        </p:nvSpPr>
        <p:spPr>
          <a:xfrm>
            <a:off x="5651500" y="1185497"/>
            <a:ext cx="6400840" cy="1164004"/>
          </a:xfrm>
          <a:solidFill>
            <a:schemeClr val="bg1"/>
          </a:solidFill>
          <a:ln w="57150">
            <a:solidFill>
              <a:schemeClr val="accent2"/>
            </a:solidFill>
          </a:ln>
        </p:spPr>
        <p:txBody>
          <a:bodyPr lIns="91440" tIns="91440" rIns="182880" bIns="0" anchor="t"/>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Enter a description of the correct and incorrect responses.</a:t>
            </a:r>
          </a:p>
        </p:txBody>
      </p:sp>
      <p:sp>
        <p:nvSpPr>
          <p:cNvPr id="12" name="Question 2">
            <a:extLst>
              <a:ext uri="{FF2B5EF4-FFF2-40B4-BE49-F238E27FC236}">
                <a16:creationId xmlns:a16="http://schemas.microsoft.com/office/drawing/2014/main" id="{2733FE88-66AC-4110-B77F-059B3D638C2E}"/>
              </a:ext>
            </a:extLst>
          </p:cNvPr>
          <p:cNvSpPr>
            <a:spLocks noGrp="1"/>
          </p:cNvSpPr>
          <p:nvPr>
            <p:ph type="body" idx="21" hasCustomPrompt="1"/>
          </p:nvPr>
        </p:nvSpPr>
        <p:spPr>
          <a:xfrm>
            <a:off x="179237" y="2526456"/>
            <a:ext cx="5472261" cy="1164004"/>
          </a:xfrm>
        </p:spPr>
        <p:txBody>
          <a:bodyPr>
            <a:normAutofit/>
          </a:bodyPr>
          <a:lstStyle>
            <a:lvl1pPr marL="0" marR="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sz="2000">
                <a:solidFill>
                  <a:schemeClr val="tx2"/>
                </a:solidFill>
              </a:defRPr>
            </a:lvl1pPr>
          </a:lstStyle>
          <a:p>
            <a:pPr marL="0" marR="0" lvl="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a:pPr>
            <a:r>
              <a:rPr lang="en-US" dirty="0"/>
              <a:t>Enter question again –</a:t>
            </a:r>
            <a:br>
              <a:rPr lang="en-US" dirty="0"/>
            </a:br>
            <a:r>
              <a:rPr lang="en-US" dirty="0"/>
              <a:t>Here you can explain why the responses are correct or incorrect.</a:t>
            </a:r>
          </a:p>
        </p:txBody>
      </p:sp>
      <p:sp>
        <p:nvSpPr>
          <p:cNvPr id="13" name="Answer Text 2">
            <a:extLst>
              <a:ext uri="{FF2B5EF4-FFF2-40B4-BE49-F238E27FC236}">
                <a16:creationId xmlns:a16="http://schemas.microsoft.com/office/drawing/2014/main" id="{E33DAA71-DCA3-491A-8A97-143BF1813197}"/>
              </a:ext>
            </a:extLst>
          </p:cNvPr>
          <p:cNvSpPr>
            <a:spLocks noGrp="1"/>
          </p:cNvSpPr>
          <p:nvPr>
            <p:ph type="body" idx="22" hasCustomPrompt="1"/>
          </p:nvPr>
        </p:nvSpPr>
        <p:spPr>
          <a:xfrm>
            <a:off x="5651499" y="2526456"/>
            <a:ext cx="6400840" cy="1164004"/>
          </a:xfrm>
          <a:solidFill>
            <a:schemeClr val="bg1"/>
          </a:solidFill>
          <a:ln w="57150">
            <a:solidFill>
              <a:schemeClr val="accent2"/>
            </a:solidFill>
          </a:ln>
        </p:spPr>
        <p:txBody>
          <a:bodyPr lIns="91440" tIns="91440" rIns="182880" bIns="0" anchor="t"/>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Enter a description of the correct and incorrect responses.</a:t>
            </a:r>
          </a:p>
        </p:txBody>
      </p:sp>
      <p:sp>
        <p:nvSpPr>
          <p:cNvPr id="14" name="Question 3">
            <a:extLst>
              <a:ext uri="{FF2B5EF4-FFF2-40B4-BE49-F238E27FC236}">
                <a16:creationId xmlns:a16="http://schemas.microsoft.com/office/drawing/2014/main" id="{85011FB9-28FB-42F5-8639-AFB8DE09EDB0}"/>
              </a:ext>
            </a:extLst>
          </p:cNvPr>
          <p:cNvSpPr>
            <a:spLocks noGrp="1"/>
          </p:cNvSpPr>
          <p:nvPr>
            <p:ph type="body" idx="23" hasCustomPrompt="1"/>
          </p:nvPr>
        </p:nvSpPr>
        <p:spPr>
          <a:xfrm>
            <a:off x="179237" y="3883100"/>
            <a:ext cx="5472261" cy="1164004"/>
          </a:xfrm>
        </p:spPr>
        <p:txBody>
          <a:bodyPr>
            <a:normAutofit/>
          </a:bodyPr>
          <a:lstStyle>
            <a:lvl1pPr marL="0" marR="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sz="2000">
                <a:solidFill>
                  <a:schemeClr val="tx2"/>
                </a:solidFill>
              </a:defRPr>
            </a:lvl1pPr>
          </a:lstStyle>
          <a:p>
            <a:pPr marL="0" marR="0" lvl="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a:pPr>
            <a:r>
              <a:rPr lang="en-US" dirty="0"/>
              <a:t>Enter question again –</a:t>
            </a:r>
            <a:br>
              <a:rPr lang="en-US" dirty="0"/>
            </a:br>
            <a:r>
              <a:rPr lang="en-US" dirty="0"/>
              <a:t>Here you can explain why the responses are correct or incorrect.</a:t>
            </a:r>
          </a:p>
        </p:txBody>
      </p:sp>
      <p:sp>
        <p:nvSpPr>
          <p:cNvPr id="16" name="Answer Text 3">
            <a:extLst>
              <a:ext uri="{FF2B5EF4-FFF2-40B4-BE49-F238E27FC236}">
                <a16:creationId xmlns:a16="http://schemas.microsoft.com/office/drawing/2014/main" id="{BBA625A9-591B-4F80-B2C0-C8B9B7ED58AF}"/>
              </a:ext>
            </a:extLst>
          </p:cNvPr>
          <p:cNvSpPr>
            <a:spLocks noGrp="1"/>
          </p:cNvSpPr>
          <p:nvPr>
            <p:ph type="body" idx="24" hasCustomPrompt="1"/>
          </p:nvPr>
        </p:nvSpPr>
        <p:spPr>
          <a:xfrm>
            <a:off x="5651499" y="3883100"/>
            <a:ext cx="6400840" cy="1164004"/>
          </a:xfrm>
          <a:solidFill>
            <a:schemeClr val="bg1"/>
          </a:solidFill>
          <a:ln w="57150">
            <a:solidFill>
              <a:schemeClr val="accent2"/>
            </a:solidFill>
          </a:ln>
        </p:spPr>
        <p:txBody>
          <a:bodyPr lIns="91440" tIns="91440" rIns="182880" bIns="0" anchor="t"/>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Enter a description of the correct and incorrect responses.</a:t>
            </a:r>
          </a:p>
        </p:txBody>
      </p:sp>
      <p:sp>
        <p:nvSpPr>
          <p:cNvPr id="17" name="Question 4">
            <a:extLst>
              <a:ext uri="{FF2B5EF4-FFF2-40B4-BE49-F238E27FC236}">
                <a16:creationId xmlns:a16="http://schemas.microsoft.com/office/drawing/2014/main" id="{94FE6022-0B4D-44CE-B9CB-F3EF8689FC0E}"/>
              </a:ext>
            </a:extLst>
          </p:cNvPr>
          <p:cNvSpPr>
            <a:spLocks noGrp="1"/>
          </p:cNvSpPr>
          <p:nvPr>
            <p:ph type="body" idx="25" hasCustomPrompt="1"/>
          </p:nvPr>
        </p:nvSpPr>
        <p:spPr>
          <a:xfrm>
            <a:off x="179236" y="5239557"/>
            <a:ext cx="5472261" cy="1164004"/>
          </a:xfrm>
        </p:spPr>
        <p:txBody>
          <a:bodyPr>
            <a:normAutofit/>
          </a:bodyPr>
          <a:lstStyle>
            <a:lvl1pPr marL="0" marR="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sz="2000">
                <a:solidFill>
                  <a:schemeClr val="tx2"/>
                </a:solidFill>
              </a:defRPr>
            </a:lvl1pPr>
          </a:lstStyle>
          <a:p>
            <a:pPr marL="0" marR="0" lvl="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a:pPr>
            <a:r>
              <a:rPr lang="en-US" dirty="0"/>
              <a:t>Enter question again –</a:t>
            </a:r>
            <a:br>
              <a:rPr lang="en-US" dirty="0"/>
            </a:br>
            <a:r>
              <a:rPr lang="en-US" dirty="0"/>
              <a:t>Here you can explain why the responses are correct or incorrect.</a:t>
            </a:r>
          </a:p>
        </p:txBody>
      </p:sp>
      <p:sp>
        <p:nvSpPr>
          <p:cNvPr id="18" name="Answer Text 4">
            <a:extLst>
              <a:ext uri="{FF2B5EF4-FFF2-40B4-BE49-F238E27FC236}">
                <a16:creationId xmlns:a16="http://schemas.microsoft.com/office/drawing/2014/main" id="{A6B202E1-04E5-4362-96B3-ED5EF312171C}"/>
              </a:ext>
            </a:extLst>
          </p:cNvPr>
          <p:cNvSpPr>
            <a:spLocks noGrp="1"/>
          </p:cNvSpPr>
          <p:nvPr>
            <p:ph type="body" idx="26" hasCustomPrompt="1"/>
          </p:nvPr>
        </p:nvSpPr>
        <p:spPr>
          <a:xfrm>
            <a:off x="5651498" y="5239557"/>
            <a:ext cx="6400840" cy="1164004"/>
          </a:xfrm>
          <a:solidFill>
            <a:schemeClr val="bg1"/>
          </a:solidFill>
          <a:ln w="57150">
            <a:solidFill>
              <a:schemeClr val="accent2"/>
            </a:solidFill>
          </a:ln>
        </p:spPr>
        <p:txBody>
          <a:bodyPr lIns="91440" tIns="91440" rIns="182880" bIns="0" anchor="t"/>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Enter a description of the correct and incorrect responses.</a:t>
            </a:r>
          </a:p>
        </p:txBody>
      </p:sp>
    </p:spTree>
    <p:custDataLst>
      <p:tags r:id="rId1"/>
    </p:custDataLst>
    <p:extLst>
      <p:ext uri="{BB962C8B-B14F-4D97-AF65-F5344CB8AC3E}">
        <p14:creationId xmlns:p14="http://schemas.microsoft.com/office/powerpoint/2010/main" val="3225211803"/>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KC-Horizontal-Question">
    <p:bg>
      <p:bgPr>
        <a:solidFill>
          <a:schemeClr val="tx2"/>
        </a:solidFill>
        <a:effectLst/>
      </p:bgPr>
    </p:bg>
    <p:spTree>
      <p:nvGrpSpPr>
        <p:cNvPr id="1" name=""/>
        <p:cNvGrpSpPr/>
        <p:nvPr/>
      </p:nvGrpSpPr>
      <p:grpSpPr>
        <a:xfrm>
          <a:off x="0" y="0"/>
          <a:ext cx="0" cy="0"/>
          <a:chOff x="0" y="0"/>
          <a:chExt cx="0" cy="0"/>
        </a:xfrm>
      </p:grpSpPr>
      <p:grpSp>
        <p:nvGrpSpPr>
          <p:cNvPr id="99" name="Background">
            <a:extLst>
              <a:ext uri="{FF2B5EF4-FFF2-40B4-BE49-F238E27FC236}">
                <a16:creationId xmlns:a16="http://schemas.microsoft.com/office/drawing/2014/main" id="{E9CD1AC9-3AAD-4061-9815-CA2A755752E2}"/>
              </a:ext>
              <a:ext uri="{C183D7F6-B498-43B3-948B-1728B52AA6E4}">
                <adec:decorative xmlns:adec="http://schemas.microsoft.com/office/drawing/2017/decorative" val="1"/>
              </a:ext>
            </a:extLst>
          </p:cNvPr>
          <p:cNvGrpSpPr/>
          <p:nvPr/>
        </p:nvGrpSpPr>
        <p:grpSpPr>
          <a:xfrm>
            <a:off x="0" y="0"/>
            <a:ext cx="12192000" cy="6858000"/>
            <a:chOff x="0" y="0"/>
            <a:chExt cx="12192000" cy="6858000"/>
          </a:xfrm>
        </p:grpSpPr>
        <p:sp>
          <p:nvSpPr>
            <p:cNvPr id="92" name="BKG-TP">
              <a:extLst>
                <a:ext uri="{FF2B5EF4-FFF2-40B4-BE49-F238E27FC236}">
                  <a16:creationId xmlns:a16="http://schemas.microsoft.com/office/drawing/2014/main" id="{E0B6FD1A-B839-4C89-A4D5-3B9A5AA24C31}"/>
                </a:ext>
                <a:ext uri="{C183D7F6-B498-43B3-948B-1728B52AA6E4}">
                  <adec:decorative xmlns:adec="http://schemas.microsoft.com/office/drawing/2017/decorative" val="1"/>
                </a:ext>
              </a:extLst>
            </p:cNvPr>
            <p:cNvSpPr/>
            <p:nvPr/>
          </p:nvSpPr>
          <p:spPr>
            <a:xfrm>
              <a:off x="0" y="0"/>
              <a:ext cx="12192000" cy="211421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 name="BKG-BM">
              <a:extLst>
                <a:ext uri="{FF2B5EF4-FFF2-40B4-BE49-F238E27FC236}">
                  <a16:creationId xmlns:a16="http://schemas.microsoft.com/office/drawing/2014/main" id="{71CA29FE-029C-470F-8B2A-DE98B38B26DF}"/>
                </a:ext>
                <a:ext uri="{C183D7F6-B498-43B3-948B-1728B52AA6E4}">
                  <adec:decorative xmlns:adec="http://schemas.microsoft.com/office/drawing/2017/decorative" val="1"/>
                </a:ext>
              </a:extLst>
            </p:cNvPr>
            <p:cNvSpPr/>
            <p:nvPr/>
          </p:nvSpPr>
          <p:spPr>
            <a:xfrm>
              <a:off x="0" y="2114217"/>
              <a:ext cx="12191999" cy="474378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8" name="AWS Logo">
              <a:extLst>
                <a:ext uri="{FF2B5EF4-FFF2-40B4-BE49-F238E27FC236}">
                  <a16:creationId xmlns:a16="http://schemas.microsoft.com/office/drawing/2014/main" id="{8B560738-A5A3-492F-8E11-B91E6716C30C}"/>
                </a:ext>
                <a:ext uri="{C183D7F6-B498-43B3-948B-1728B52AA6E4}">
                  <adec:decorative xmlns:adec="http://schemas.microsoft.com/office/drawing/2017/decorative" val="1"/>
                </a:ext>
              </a:extLst>
            </p:cNvPr>
            <p:cNvPicPr>
              <a:picLocks noSelect="1"/>
            </p:cNvPicPr>
            <p:nvPr/>
          </p:nvPicPr>
          <p:blipFill>
            <a:blip r:embed="rId3">
              <a:extLst>
                <a:ext uri="{96DAC541-7B7A-43D3-8B79-37D633B846F1}">
                  <asvg:svgBlip xmlns:asvg="http://schemas.microsoft.com/office/drawing/2016/SVG/main" r:embed="rId4"/>
                </a:ext>
              </a:extLst>
            </a:blip>
            <a:stretch>
              <a:fillRect/>
            </a:stretch>
          </p:blipFill>
          <p:spPr>
            <a:xfrm>
              <a:off x="11536233" y="252740"/>
              <a:ext cx="366979" cy="219456"/>
            </a:xfrm>
            <a:prstGeom prst="rect">
              <a:avLst/>
            </a:prstGeom>
          </p:spPr>
        </p:pic>
        <p:sp>
          <p:nvSpPr>
            <p:cNvPr id="23" name="Copyright">
              <a:extLst>
                <a:ext uri="{FF2B5EF4-FFF2-40B4-BE49-F238E27FC236}">
                  <a16:creationId xmlns:a16="http://schemas.microsoft.com/office/drawing/2014/main" id="{237945B1-A5DC-4A82-9258-8DC2A3B8CA3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2023, Amazon Web Services, Inc. or its affiliates. All rights reserved.</a:t>
              </a:r>
            </a:p>
          </p:txBody>
        </p:sp>
      </p:grpSp>
      <p:sp>
        <p:nvSpPr>
          <p:cNvPr id="5"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bg2"/>
                </a:solidFill>
                <a:latin typeface="+mn-lt"/>
              </a:defRPr>
            </a:lvl1pPr>
          </a:lstStyle>
          <a:p>
            <a:fld id="{930176A1-BCF0-4712-97A6-6B495F55390B}" type="slidenum">
              <a:rPr lang="en-US" smtClean="0"/>
              <a:pPr/>
              <a:t>‹Nr.›</a:t>
            </a:fld>
            <a:endParaRPr lang="en-US" dirty="0"/>
          </a:p>
        </p:txBody>
      </p:sp>
      <p:sp>
        <p:nvSpPr>
          <p:cNvPr id="2" name="Question Number">
            <a:extLst>
              <a:ext uri="{FF2B5EF4-FFF2-40B4-BE49-F238E27FC236}">
                <a16:creationId xmlns:a16="http://schemas.microsoft.com/office/drawing/2014/main" id="{1A8961C4-E232-4CFC-9419-572E417488B7}"/>
              </a:ext>
            </a:extLst>
          </p:cNvPr>
          <p:cNvSpPr>
            <a:spLocks noGrp="1"/>
          </p:cNvSpPr>
          <p:nvPr>
            <p:ph type="title" hasCustomPrompt="1"/>
          </p:nvPr>
        </p:nvSpPr>
        <p:spPr>
          <a:xfrm>
            <a:off x="179239" y="179881"/>
            <a:ext cx="11771597" cy="498849"/>
          </a:xfrm>
        </p:spPr>
        <p:txBody>
          <a:bodyPr/>
          <a:lstStyle>
            <a:lvl1pPr>
              <a:defRPr>
                <a:solidFill>
                  <a:schemeClr val="tx2"/>
                </a:solidFill>
              </a:defRPr>
            </a:lvl1pPr>
          </a:lstStyle>
          <a:p>
            <a:r>
              <a:rPr lang="en-US" dirty="0"/>
              <a:t>Question and Responses</a:t>
            </a:r>
          </a:p>
        </p:txBody>
      </p:sp>
      <p:sp>
        <p:nvSpPr>
          <p:cNvPr id="7" name="Question">
            <a:extLst>
              <a:ext uri="{FF2B5EF4-FFF2-40B4-BE49-F238E27FC236}">
                <a16:creationId xmlns:a16="http://schemas.microsoft.com/office/drawing/2014/main" id="{B4965E6E-0F4A-477A-B4B0-DF739088DCEC}"/>
              </a:ext>
            </a:extLst>
          </p:cNvPr>
          <p:cNvSpPr>
            <a:spLocks noGrp="1"/>
          </p:cNvSpPr>
          <p:nvPr>
            <p:ph type="body" idx="1" hasCustomPrompt="1"/>
          </p:nvPr>
        </p:nvSpPr>
        <p:spPr>
          <a:xfrm>
            <a:off x="1" y="697780"/>
            <a:ext cx="12191998" cy="1405081"/>
          </a:xfrm>
          <a:solidFill>
            <a:schemeClr val="accent1"/>
          </a:solidFill>
        </p:spPr>
        <p:txBody>
          <a:bodyPr lIns="228600" tIns="0" rIns="182880" bIns="0">
            <a:normAutofit/>
          </a:bodyPr>
          <a:lstStyle>
            <a:lvl1pPr marL="0" marR="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sz="2000">
                <a:solidFill>
                  <a:schemeClr val="tx2"/>
                </a:solidFill>
              </a:defRPr>
            </a:lvl1pPr>
          </a:lstStyle>
          <a:p>
            <a:pPr marL="0" marR="0" lvl="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a:pPr>
            <a:r>
              <a:rPr lang="en-US" dirty="0"/>
              <a:t>Enter question – 4 responses can only have 1 correct response; 5 responses must have 2 correct responses; 6 responses must have 3 correct responses.</a:t>
            </a:r>
          </a:p>
        </p:txBody>
      </p:sp>
      <p:sp>
        <p:nvSpPr>
          <p:cNvPr id="3" name="Choice Header">
            <a:extLst>
              <a:ext uri="{FF2B5EF4-FFF2-40B4-BE49-F238E27FC236}">
                <a16:creationId xmlns:a16="http://schemas.microsoft.com/office/drawing/2014/main" id="{819C768D-12EC-41EC-9F85-ED13A7CA6D52}"/>
              </a:ext>
            </a:extLst>
          </p:cNvPr>
          <p:cNvSpPr>
            <a:spLocks noGrp="1"/>
          </p:cNvSpPr>
          <p:nvPr>
            <p:ph type="subTitle" idx="13" hasCustomPrompt="1"/>
          </p:nvPr>
        </p:nvSpPr>
        <p:spPr>
          <a:xfrm>
            <a:off x="0" y="2109788"/>
            <a:ext cx="887413" cy="317500"/>
          </a:xfrm>
          <a:solidFill>
            <a:schemeClr val="accent2"/>
          </a:solidFill>
          <a:ln>
            <a:noFill/>
          </a:ln>
        </p:spPr>
        <p:txBody>
          <a:bodyPr lIns="0" rIns="0">
            <a:noAutofit/>
          </a:bodyPr>
          <a:lstStyle>
            <a:lvl1pPr marL="0" indent="0" algn="ctr">
              <a:buNone/>
              <a:defRPr sz="1800">
                <a:solidFill>
                  <a:schemeClr val="bg2"/>
                </a:solidFill>
              </a:defRPr>
            </a:lvl1pPr>
          </a:lstStyle>
          <a:p>
            <a:pPr lvl="0"/>
            <a:r>
              <a:rPr lang="en-US" dirty="0"/>
              <a:t>Choice</a:t>
            </a:r>
          </a:p>
        </p:txBody>
      </p:sp>
      <p:sp>
        <p:nvSpPr>
          <p:cNvPr id="4" name="Response Header">
            <a:extLst>
              <a:ext uri="{FF2B5EF4-FFF2-40B4-BE49-F238E27FC236}">
                <a16:creationId xmlns:a16="http://schemas.microsoft.com/office/drawing/2014/main" id="{AFAAB670-BBCA-4429-9F6C-C9ABD61E6B0C}"/>
              </a:ext>
            </a:extLst>
          </p:cNvPr>
          <p:cNvSpPr>
            <a:spLocks noGrp="1"/>
          </p:cNvSpPr>
          <p:nvPr>
            <p:ph type="subTitle" idx="14" hasCustomPrompt="1"/>
          </p:nvPr>
        </p:nvSpPr>
        <p:spPr>
          <a:xfrm>
            <a:off x="907950" y="2109788"/>
            <a:ext cx="11284050" cy="317500"/>
          </a:xfrm>
          <a:solidFill>
            <a:schemeClr val="accent2"/>
          </a:solidFill>
          <a:ln>
            <a:noFill/>
          </a:ln>
        </p:spPr>
        <p:txBody>
          <a:bodyPr lIns="91440" rIns="0">
            <a:noAutofit/>
          </a:bodyPr>
          <a:lstStyle>
            <a:lvl1pPr marL="0" indent="0" algn="l">
              <a:buNone/>
              <a:defRPr sz="1800">
                <a:solidFill>
                  <a:schemeClr val="bg2"/>
                </a:solidFill>
              </a:defRPr>
            </a:lvl1pPr>
          </a:lstStyle>
          <a:p>
            <a:pPr lvl="0"/>
            <a:r>
              <a:rPr lang="en-US" dirty="0"/>
              <a:t>Response</a:t>
            </a:r>
          </a:p>
        </p:txBody>
      </p:sp>
      <p:sp>
        <p:nvSpPr>
          <p:cNvPr id="9" name="First Resp #">
            <a:extLst>
              <a:ext uri="{FF2B5EF4-FFF2-40B4-BE49-F238E27FC236}">
                <a16:creationId xmlns:a16="http://schemas.microsoft.com/office/drawing/2014/main" id="{B4EC449C-918E-4AF9-9E90-0E8D47CF3DD9}"/>
              </a:ext>
            </a:extLst>
          </p:cNvPr>
          <p:cNvSpPr>
            <a:spLocks noGrp="1"/>
          </p:cNvSpPr>
          <p:nvPr>
            <p:ph type="body" idx="2" hasCustomPrompt="1"/>
          </p:nvPr>
        </p:nvSpPr>
        <p:spPr>
          <a:xfrm>
            <a:off x="1" y="2427252"/>
            <a:ext cx="888136" cy="640080"/>
          </a:xfrm>
          <a:noFill/>
          <a:ln>
            <a:noFill/>
          </a:ln>
        </p:spPr>
        <p:txBody>
          <a:bodyPr lIns="0" tIns="0" rIns="0" bIns="0" anchor="ctr"/>
          <a:lstStyle>
            <a:lvl1pPr marL="0" indent="0" algn="ctr">
              <a:spcBef>
                <a:spcPts val="0"/>
              </a:spcBef>
              <a:spcAft>
                <a:spcPts val="0"/>
              </a:spcAft>
              <a:buNone/>
              <a:defRPr sz="2000">
                <a:solidFill>
                  <a:schemeClr val="bg2"/>
                </a:solidFill>
                <a:latin typeface="+mj-lt"/>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a:t>
            </a:r>
          </a:p>
        </p:txBody>
      </p:sp>
      <p:sp>
        <p:nvSpPr>
          <p:cNvPr id="8" name="First Resp Text">
            <a:extLst>
              <a:ext uri="{FF2B5EF4-FFF2-40B4-BE49-F238E27FC236}">
                <a16:creationId xmlns:a16="http://schemas.microsoft.com/office/drawing/2014/main" id="{35CD1FAE-5D7E-4F04-B017-89D4732E2444}"/>
              </a:ext>
            </a:extLst>
          </p:cNvPr>
          <p:cNvSpPr>
            <a:spLocks noGrp="1"/>
          </p:cNvSpPr>
          <p:nvPr>
            <p:ph type="body" idx="3" hasCustomPrompt="1"/>
          </p:nvPr>
        </p:nvSpPr>
        <p:spPr>
          <a:xfrm>
            <a:off x="907950" y="2427252"/>
            <a:ext cx="11233250" cy="640080"/>
          </a:xfrm>
          <a:solidFill>
            <a:schemeClr val="bg2"/>
          </a:solidFill>
        </p:spPr>
        <p:txBody>
          <a:bodyPr lIns="91440" tIns="0" rIns="0" bIns="0" anchor="ctr"/>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Value</a:t>
            </a:r>
          </a:p>
        </p:txBody>
      </p:sp>
      <p:sp>
        <p:nvSpPr>
          <p:cNvPr id="32" name="Second Resp #">
            <a:extLst>
              <a:ext uri="{FF2B5EF4-FFF2-40B4-BE49-F238E27FC236}">
                <a16:creationId xmlns:a16="http://schemas.microsoft.com/office/drawing/2014/main" id="{05FFB414-A546-4A6C-B7E8-B6D9C7AC88C9}"/>
              </a:ext>
            </a:extLst>
          </p:cNvPr>
          <p:cNvSpPr>
            <a:spLocks noGrp="1"/>
          </p:cNvSpPr>
          <p:nvPr>
            <p:ph type="body" idx="4" hasCustomPrompt="1"/>
          </p:nvPr>
        </p:nvSpPr>
        <p:spPr>
          <a:xfrm>
            <a:off x="1" y="3100734"/>
            <a:ext cx="888136" cy="640080"/>
          </a:xfrm>
          <a:noFill/>
          <a:ln>
            <a:noFill/>
          </a:ln>
        </p:spPr>
        <p:txBody>
          <a:bodyPr lIns="0" tIns="0" rIns="0" bIns="0" anchor="ctr"/>
          <a:lstStyle>
            <a:lvl1pPr marL="0" indent="0" algn="ctr">
              <a:spcBef>
                <a:spcPts val="0"/>
              </a:spcBef>
              <a:spcAft>
                <a:spcPts val="0"/>
              </a:spcAft>
              <a:buNone/>
              <a:defRPr sz="2000">
                <a:solidFill>
                  <a:schemeClr val="bg2"/>
                </a:solidFill>
                <a:latin typeface="+mj-lt"/>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a:t>
            </a:r>
          </a:p>
        </p:txBody>
      </p:sp>
      <p:sp>
        <p:nvSpPr>
          <p:cNvPr id="10" name="Second Resp Text">
            <a:extLst>
              <a:ext uri="{FF2B5EF4-FFF2-40B4-BE49-F238E27FC236}">
                <a16:creationId xmlns:a16="http://schemas.microsoft.com/office/drawing/2014/main" id="{840EA72F-053D-43C4-A0AA-4F71D345F1E1}"/>
              </a:ext>
            </a:extLst>
          </p:cNvPr>
          <p:cNvSpPr>
            <a:spLocks noGrp="1"/>
          </p:cNvSpPr>
          <p:nvPr>
            <p:ph type="body" idx="5" hasCustomPrompt="1"/>
          </p:nvPr>
        </p:nvSpPr>
        <p:spPr>
          <a:xfrm>
            <a:off x="907950" y="3100734"/>
            <a:ext cx="11233250" cy="640080"/>
          </a:xfrm>
          <a:solidFill>
            <a:schemeClr val="bg2"/>
          </a:solidFill>
        </p:spPr>
        <p:txBody>
          <a:bodyPr lIns="91440" tIns="0" rIns="0" bIns="0" anchor="ctr"/>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Value</a:t>
            </a:r>
          </a:p>
        </p:txBody>
      </p:sp>
      <p:sp>
        <p:nvSpPr>
          <p:cNvPr id="38" name="Third Resp #">
            <a:extLst>
              <a:ext uri="{FF2B5EF4-FFF2-40B4-BE49-F238E27FC236}">
                <a16:creationId xmlns:a16="http://schemas.microsoft.com/office/drawing/2014/main" id="{F00955FE-A162-474C-BFF8-0AB0FBF10130}"/>
              </a:ext>
            </a:extLst>
          </p:cNvPr>
          <p:cNvSpPr>
            <a:spLocks noGrp="1"/>
          </p:cNvSpPr>
          <p:nvPr>
            <p:ph type="body" idx="6" hasCustomPrompt="1"/>
          </p:nvPr>
        </p:nvSpPr>
        <p:spPr>
          <a:xfrm>
            <a:off x="1" y="3774216"/>
            <a:ext cx="888136" cy="640080"/>
          </a:xfrm>
          <a:noFill/>
          <a:ln>
            <a:noFill/>
          </a:ln>
        </p:spPr>
        <p:txBody>
          <a:bodyPr lIns="0" tIns="0" rIns="0" bIns="0" anchor="ctr"/>
          <a:lstStyle>
            <a:lvl1pPr marL="0" indent="0" algn="ctr">
              <a:spcBef>
                <a:spcPts val="0"/>
              </a:spcBef>
              <a:spcAft>
                <a:spcPts val="0"/>
              </a:spcAft>
              <a:buNone/>
              <a:defRPr sz="2000">
                <a:solidFill>
                  <a:schemeClr val="bg2"/>
                </a:solidFill>
                <a:latin typeface="+mj-lt"/>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a:t>
            </a:r>
          </a:p>
        </p:txBody>
      </p:sp>
      <p:sp>
        <p:nvSpPr>
          <p:cNvPr id="35" name="Third Resp Text">
            <a:extLst>
              <a:ext uri="{FF2B5EF4-FFF2-40B4-BE49-F238E27FC236}">
                <a16:creationId xmlns:a16="http://schemas.microsoft.com/office/drawing/2014/main" id="{55974934-D7D0-4C4C-B76C-558C1028590E}"/>
              </a:ext>
            </a:extLst>
          </p:cNvPr>
          <p:cNvSpPr>
            <a:spLocks noGrp="1"/>
          </p:cNvSpPr>
          <p:nvPr>
            <p:ph type="body" idx="7" hasCustomPrompt="1"/>
          </p:nvPr>
        </p:nvSpPr>
        <p:spPr>
          <a:xfrm>
            <a:off x="907950" y="3774216"/>
            <a:ext cx="11233250" cy="640080"/>
          </a:xfrm>
          <a:solidFill>
            <a:schemeClr val="bg2"/>
          </a:solidFill>
        </p:spPr>
        <p:txBody>
          <a:bodyPr lIns="91440" tIns="0" rIns="0" bIns="0" anchor="ctr"/>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Value</a:t>
            </a:r>
          </a:p>
        </p:txBody>
      </p:sp>
      <p:sp>
        <p:nvSpPr>
          <p:cNvPr id="42" name="Fourth Resp #">
            <a:extLst>
              <a:ext uri="{FF2B5EF4-FFF2-40B4-BE49-F238E27FC236}">
                <a16:creationId xmlns:a16="http://schemas.microsoft.com/office/drawing/2014/main" id="{9A682F4A-836A-42BD-B18F-482CDD9FE392}"/>
              </a:ext>
            </a:extLst>
          </p:cNvPr>
          <p:cNvSpPr>
            <a:spLocks noGrp="1"/>
          </p:cNvSpPr>
          <p:nvPr>
            <p:ph type="body" idx="8" hasCustomPrompt="1"/>
          </p:nvPr>
        </p:nvSpPr>
        <p:spPr>
          <a:xfrm>
            <a:off x="1" y="4447698"/>
            <a:ext cx="888136" cy="640080"/>
          </a:xfrm>
          <a:noFill/>
          <a:ln>
            <a:noFill/>
          </a:ln>
        </p:spPr>
        <p:txBody>
          <a:bodyPr lIns="0" tIns="0" rIns="0" bIns="0" anchor="ctr"/>
          <a:lstStyle>
            <a:lvl1pPr marL="0" indent="0" algn="ctr">
              <a:spcBef>
                <a:spcPts val="0"/>
              </a:spcBef>
              <a:spcAft>
                <a:spcPts val="0"/>
              </a:spcAft>
              <a:buNone/>
              <a:defRPr sz="2000">
                <a:solidFill>
                  <a:schemeClr val="bg2"/>
                </a:solidFill>
                <a:latin typeface="+mj-lt"/>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a:t>
            </a:r>
          </a:p>
        </p:txBody>
      </p:sp>
      <p:sp>
        <p:nvSpPr>
          <p:cNvPr id="41" name="Fourth Resp Text">
            <a:extLst>
              <a:ext uri="{FF2B5EF4-FFF2-40B4-BE49-F238E27FC236}">
                <a16:creationId xmlns:a16="http://schemas.microsoft.com/office/drawing/2014/main" id="{2A075B8F-DFA0-46B1-A70C-B12937892D4B}"/>
              </a:ext>
            </a:extLst>
          </p:cNvPr>
          <p:cNvSpPr>
            <a:spLocks noGrp="1"/>
          </p:cNvSpPr>
          <p:nvPr>
            <p:ph type="body" idx="9" hasCustomPrompt="1"/>
          </p:nvPr>
        </p:nvSpPr>
        <p:spPr>
          <a:xfrm>
            <a:off x="907950" y="4447698"/>
            <a:ext cx="11233250" cy="640080"/>
          </a:xfrm>
          <a:solidFill>
            <a:schemeClr val="bg2"/>
          </a:solidFill>
        </p:spPr>
        <p:txBody>
          <a:bodyPr lIns="91440" tIns="0" rIns="0" bIns="0" anchor="ctr"/>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Value</a:t>
            </a:r>
          </a:p>
        </p:txBody>
      </p:sp>
      <p:sp>
        <p:nvSpPr>
          <p:cNvPr id="44" name="Fifth Resp #">
            <a:extLst>
              <a:ext uri="{FF2B5EF4-FFF2-40B4-BE49-F238E27FC236}">
                <a16:creationId xmlns:a16="http://schemas.microsoft.com/office/drawing/2014/main" id="{B3A4AC8A-DBAB-477E-8F79-6EFB6340CE48}"/>
              </a:ext>
            </a:extLst>
          </p:cNvPr>
          <p:cNvSpPr>
            <a:spLocks noGrp="1"/>
          </p:cNvSpPr>
          <p:nvPr>
            <p:ph type="body" idx="10" hasCustomPrompt="1"/>
          </p:nvPr>
        </p:nvSpPr>
        <p:spPr>
          <a:xfrm>
            <a:off x="1" y="5121180"/>
            <a:ext cx="888136" cy="640080"/>
          </a:xfrm>
          <a:noFill/>
          <a:ln>
            <a:noFill/>
          </a:ln>
        </p:spPr>
        <p:txBody>
          <a:bodyPr lIns="0" tIns="0" rIns="0" bIns="0" anchor="ctr"/>
          <a:lstStyle>
            <a:lvl1pPr marL="0" indent="0" algn="ctr">
              <a:spcBef>
                <a:spcPts val="0"/>
              </a:spcBef>
              <a:spcAft>
                <a:spcPts val="0"/>
              </a:spcAft>
              <a:buNone/>
              <a:defRPr sz="2000">
                <a:solidFill>
                  <a:schemeClr val="bg2"/>
                </a:solidFill>
                <a:latin typeface="+mj-lt"/>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a:t>
            </a:r>
          </a:p>
        </p:txBody>
      </p:sp>
      <p:sp>
        <p:nvSpPr>
          <p:cNvPr id="43" name="Fifth Resp Text">
            <a:extLst>
              <a:ext uri="{FF2B5EF4-FFF2-40B4-BE49-F238E27FC236}">
                <a16:creationId xmlns:a16="http://schemas.microsoft.com/office/drawing/2014/main" id="{0B4A450D-E822-44AA-8298-11D531D74483}"/>
              </a:ext>
            </a:extLst>
          </p:cNvPr>
          <p:cNvSpPr>
            <a:spLocks noGrp="1"/>
          </p:cNvSpPr>
          <p:nvPr>
            <p:ph type="body" idx="11" hasCustomPrompt="1"/>
          </p:nvPr>
        </p:nvSpPr>
        <p:spPr>
          <a:xfrm>
            <a:off x="907950" y="5121180"/>
            <a:ext cx="11233250" cy="640080"/>
          </a:xfrm>
          <a:solidFill>
            <a:schemeClr val="bg2"/>
          </a:solidFill>
        </p:spPr>
        <p:txBody>
          <a:bodyPr lIns="91440" tIns="0" rIns="0" bIns="0" anchor="ctr"/>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Value</a:t>
            </a:r>
          </a:p>
        </p:txBody>
      </p:sp>
      <p:sp>
        <p:nvSpPr>
          <p:cNvPr id="46" name="Sixth Resp #">
            <a:extLst>
              <a:ext uri="{FF2B5EF4-FFF2-40B4-BE49-F238E27FC236}">
                <a16:creationId xmlns:a16="http://schemas.microsoft.com/office/drawing/2014/main" id="{4075988B-8657-4CA4-A4CB-EAEA7B298681}"/>
              </a:ext>
            </a:extLst>
          </p:cNvPr>
          <p:cNvSpPr>
            <a:spLocks noGrp="1"/>
          </p:cNvSpPr>
          <p:nvPr>
            <p:ph type="body" idx="12" hasCustomPrompt="1"/>
          </p:nvPr>
        </p:nvSpPr>
        <p:spPr>
          <a:xfrm>
            <a:off x="1" y="5794664"/>
            <a:ext cx="888136" cy="640080"/>
          </a:xfrm>
          <a:noFill/>
          <a:ln>
            <a:noFill/>
          </a:ln>
        </p:spPr>
        <p:txBody>
          <a:bodyPr lIns="0" tIns="0" rIns="0" bIns="0" anchor="ctr"/>
          <a:lstStyle>
            <a:lvl1pPr marL="0" indent="0" algn="ctr">
              <a:spcBef>
                <a:spcPts val="0"/>
              </a:spcBef>
              <a:spcAft>
                <a:spcPts val="0"/>
              </a:spcAft>
              <a:buNone/>
              <a:defRPr sz="2000">
                <a:solidFill>
                  <a:schemeClr val="bg2"/>
                </a:solidFill>
                <a:latin typeface="+mj-lt"/>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a:t>
            </a:r>
          </a:p>
        </p:txBody>
      </p:sp>
      <p:sp>
        <p:nvSpPr>
          <p:cNvPr id="45" name="Sixth Resp Text">
            <a:extLst>
              <a:ext uri="{FF2B5EF4-FFF2-40B4-BE49-F238E27FC236}">
                <a16:creationId xmlns:a16="http://schemas.microsoft.com/office/drawing/2014/main" id="{327445DD-9D42-491C-969B-C7919BE2E3F0}"/>
              </a:ext>
            </a:extLst>
          </p:cNvPr>
          <p:cNvSpPr>
            <a:spLocks noGrp="1"/>
          </p:cNvSpPr>
          <p:nvPr>
            <p:ph type="body" idx="13" hasCustomPrompt="1"/>
          </p:nvPr>
        </p:nvSpPr>
        <p:spPr>
          <a:xfrm>
            <a:off x="907950" y="5794664"/>
            <a:ext cx="11233250" cy="640080"/>
          </a:xfrm>
          <a:solidFill>
            <a:schemeClr val="bg2"/>
          </a:solidFill>
        </p:spPr>
        <p:txBody>
          <a:bodyPr lIns="91440" tIns="0" rIns="0" bIns="0" anchor="ctr"/>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Value</a:t>
            </a:r>
          </a:p>
        </p:txBody>
      </p:sp>
    </p:spTree>
    <p:custDataLst>
      <p:tags r:id="rId1"/>
    </p:custDataLst>
    <p:extLst>
      <p:ext uri="{BB962C8B-B14F-4D97-AF65-F5344CB8AC3E}">
        <p14:creationId xmlns:p14="http://schemas.microsoft.com/office/powerpoint/2010/main" val="3396968230"/>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KC-Horizontal-Answer">
    <p:bg>
      <p:bgPr>
        <a:solidFill>
          <a:schemeClr val="tx2"/>
        </a:solidFill>
        <a:effectLst/>
      </p:bgPr>
    </p:bg>
    <p:spTree>
      <p:nvGrpSpPr>
        <p:cNvPr id="1" name=""/>
        <p:cNvGrpSpPr/>
        <p:nvPr/>
      </p:nvGrpSpPr>
      <p:grpSpPr>
        <a:xfrm>
          <a:off x="0" y="0"/>
          <a:ext cx="0" cy="0"/>
          <a:chOff x="0" y="0"/>
          <a:chExt cx="0" cy="0"/>
        </a:xfrm>
      </p:grpSpPr>
      <p:grpSp>
        <p:nvGrpSpPr>
          <p:cNvPr id="5" name="Background Images">
            <a:extLst>
              <a:ext uri="{FF2B5EF4-FFF2-40B4-BE49-F238E27FC236}">
                <a16:creationId xmlns:a16="http://schemas.microsoft.com/office/drawing/2014/main" id="{9AC63EDD-BEE2-404E-8399-2AA11023CDAB}"/>
              </a:ext>
            </a:extLst>
          </p:cNvPr>
          <p:cNvGrpSpPr/>
          <p:nvPr/>
        </p:nvGrpSpPr>
        <p:grpSpPr>
          <a:xfrm>
            <a:off x="0" y="0"/>
            <a:ext cx="12192000" cy="6858000"/>
            <a:chOff x="0" y="0"/>
            <a:chExt cx="12192000" cy="6858000"/>
          </a:xfrm>
        </p:grpSpPr>
        <p:sp>
          <p:nvSpPr>
            <p:cNvPr id="92" name="BKG-TP">
              <a:extLst>
                <a:ext uri="{FF2B5EF4-FFF2-40B4-BE49-F238E27FC236}">
                  <a16:creationId xmlns:a16="http://schemas.microsoft.com/office/drawing/2014/main" id="{7A68BE18-C9FD-4D64-BD55-20302868F06E}"/>
                </a:ext>
                <a:ext uri="{C183D7F6-B498-43B3-948B-1728B52AA6E4}">
                  <adec:decorative xmlns:adec="http://schemas.microsoft.com/office/drawing/2017/decorative" val="1"/>
                </a:ext>
              </a:extLst>
            </p:cNvPr>
            <p:cNvSpPr/>
            <p:nvPr/>
          </p:nvSpPr>
          <p:spPr>
            <a:xfrm>
              <a:off x="0" y="0"/>
              <a:ext cx="12192000" cy="211421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 name="BKG-BM">
              <a:extLst>
                <a:ext uri="{FF2B5EF4-FFF2-40B4-BE49-F238E27FC236}">
                  <a16:creationId xmlns:a16="http://schemas.microsoft.com/office/drawing/2014/main" id="{31622DCA-CB0C-4601-9C65-55CE8CDC7503}"/>
                </a:ext>
                <a:ext uri="{C183D7F6-B498-43B3-948B-1728B52AA6E4}">
                  <adec:decorative xmlns:adec="http://schemas.microsoft.com/office/drawing/2017/decorative" val="1"/>
                </a:ext>
              </a:extLst>
            </p:cNvPr>
            <p:cNvSpPr/>
            <p:nvPr/>
          </p:nvSpPr>
          <p:spPr>
            <a:xfrm>
              <a:off x="0" y="2114217"/>
              <a:ext cx="12191999" cy="474378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5" name="AWS Logo">
              <a:extLst>
                <a:ext uri="{FF2B5EF4-FFF2-40B4-BE49-F238E27FC236}">
                  <a16:creationId xmlns:a16="http://schemas.microsoft.com/office/drawing/2014/main" id="{18A3C304-3B7F-434E-99A7-8B8C386B4EFC}"/>
                </a:ext>
                <a:ext uri="{C183D7F6-B498-43B3-948B-1728B52AA6E4}">
                  <adec:decorative xmlns:adec="http://schemas.microsoft.com/office/drawing/2017/decorative" val="1"/>
                </a:ext>
              </a:extLst>
            </p:cNvPr>
            <p:cNvPicPr>
              <a:picLocks noSelect="1"/>
            </p:cNvPicPr>
            <p:nvPr/>
          </p:nvPicPr>
          <p:blipFill>
            <a:blip r:embed="rId3">
              <a:extLst>
                <a:ext uri="{96DAC541-7B7A-43D3-8B79-37D633B846F1}">
                  <asvg:svgBlip xmlns:asvg="http://schemas.microsoft.com/office/drawing/2016/SVG/main" r:embed="rId4"/>
                </a:ext>
              </a:extLst>
            </a:blip>
            <a:stretch>
              <a:fillRect/>
            </a:stretch>
          </p:blipFill>
          <p:spPr>
            <a:xfrm>
              <a:off x="11536233" y="252740"/>
              <a:ext cx="366979" cy="219456"/>
            </a:xfrm>
            <a:prstGeom prst="rect">
              <a:avLst/>
            </a:prstGeom>
          </p:spPr>
        </p:pic>
        <p:sp>
          <p:nvSpPr>
            <p:cNvPr id="23" name="Copyright">
              <a:extLst>
                <a:ext uri="{FF2B5EF4-FFF2-40B4-BE49-F238E27FC236}">
                  <a16:creationId xmlns:a16="http://schemas.microsoft.com/office/drawing/2014/main" id="{237945B1-A5DC-4A82-9258-8DC2A3B8CA3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2023, Amazon Web Services, Inc. or its affiliates. All rights reserved.</a:t>
              </a:r>
            </a:p>
          </p:txBody>
        </p:sp>
      </p:grpSp>
      <p:sp>
        <p:nvSpPr>
          <p:cNvPr id="4"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bg2"/>
                </a:solidFill>
                <a:latin typeface="+mn-lt"/>
              </a:defRPr>
            </a:lvl1pPr>
          </a:lstStyle>
          <a:p>
            <a:fld id="{930176A1-BCF0-4712-97A6-6B495F55390B}" type="slidenum">
              <a:rPr lang="en-US" smtClean="0"/>
              <a:pPr/>
              <a:t>‹Nr.›</a:t>
            </a:fld>
            <a:endParaRPr lang="en-US" dirty="0"/>
          </a:p>
        </p:txBody>
      </p:sp>
      <p:sp>
        <p:nvSpPr>
          <p:cNvPr id="2" name="Answer Number">
            <a:extLst>
              <a:ext uri="{FF2B5EF4-FFF2-40B4-BE49-F238E27FC236}">
                <a16:creationId xmlns:a16="http://schemas.microsoft.com/office/drawing/2014/main" id="{1A8961C4-E232-4CFC-9419-572E417488B7}"/>
              </a:ext>
            </a:extLst>
          </p:cNvPr>
          <p:cNvSpPr>
            <a:spLocks noGrp="1"/>
          </p:cNvSpPr>
          <p:nvPr>
            <p:ph type="title" hasCustomPrompt="1"/>
          </p:nvPr>
        </p:nvSpPr>
        <p:spPr>
          <a:xfrm>
            <a:off x="179239" y="179881"/>
            <a:ext cx="11771597" cy="498849"/>
          </a:xfrm>
        </p:spPr>
        <p:txBody>
          <a:bodyPr/>
          <a:lstStyle>
            <a:lvl1pPr>
              <a:defRPr>
                <a:solidFill>
                  <a:schemeClr val="tx2"/>
                </a:solidFill>
              </a:defRPr>
            </a:lvl1pPr>
          </a:lstStyle>
          <a:p>
            <a:r>
              <a:rPr lang="en-US" dirty="0"/>
              <a:t>Answer and explanation</a:t>
            </a:r>
          </a:p>
        </p:txBody>
      </p:sp>
      <p:sp>
        <p:nvSpPr>
          <p:cNvPr id="7" name="Question">
            <a:extLst>
              <a:ext uri="{FF2B5EF4-FFF2-40B4-BE49-F238E27FC236}">
                <a16:creationId xmlns:a16="http://schemas.microsoft.com/office/drawing/2014/main" id="{B4965E6E-0F4A-477A-B4B0-DF739088DCEC}"/>
              </a:ext>
            </a:extLst>
          </p:cNvPr>
          <p:cNvSpPr>
            <a:spLocks noGrp="1"/>
          </p:cNvSpPr>
          <p:nvPr>
            <p:ph type="body" idx="1" hasCustomPrompt="1"/>
          </p:nvPr>
        </p:nvSpPr>
        <p:spPr>
          <a:xfrm>
            <a:off x="1" y="697780"/>
            <a:ext cx="12191998" cy="1405081"/>
          </a:xfrm>
          <a:solidFill>
            <a:schemeClr val="accent1"/>
          </a:solidFill>
        </p:spPr>
        <p:txBody>
          <a:bodyPr lIns="228600" tIns="0" rIns="182880" bIns="0">
            <a:normAutofit/>
          </a:bodyPr>
          <a:lstStyle>
            <a:lvl1pPr marL="0" marR="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sz="2000">
                <a:solidFill>
                  <a:schemeClr val="tx2"/>
                </a:solidFill>
              </a:defRPr>
            </a:lvl1pPr>
          </a:lstStyle>
          <a:p>
            <a:pPr marL="0" marR="0" lvl="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a:pPr>
            <a:r>
              <a:rPr lang="en-US" dirty="0"/>
              <a:t>Enter question – 4 responses can only have 1 correct response; 5 responses must have 2 correct responses; 6 responses must have 3 correct responses.</a:t>
            </a:r>
          </a:p>
        </p:txBody>
      </p:sp>
      <p:sp>
        <p:nvSpPr>
          <p:cNvPr id="3" name="Answer Header">
            <a:extLst>
              <a:ext uri="{FF2B5EF4-FFF2-40B4-BE49-F238E27FC236}">
                <a16:creationId xmlns:a16="http://schemas.microsoft.com/office/drawing/2014/main" id="{4CF18732-63A0-43A6-B5E9-C4F74190ED76}"/>
              </a:ext>
            </a:extLst>
          </p:cNvPr>
          <p:cNvSpPr>
            <a:spLocks noGrp="1"/>
          </p:cNvSpPr>
          <p:nvPr>
            <p:ph type="subTitle" idx="4" hasCustomPrompt="1"/>
          </p:nvPr>
        </p:nvSpPr>
        <p:spPr>
          <a:xfrm>
            <a:off x="0" y="2114550"/>
            <a:ext cx="12192000" cy="400050"/>
          </a:xfrm>
          <a:solidFill>
            <a:schemeClr val="accent2"/>
          </a:solidFill>
        </p:spPr>
        <p:txBody>
          <a:bodyPr lIns="228600">
            <a:noAutofit/>
          </a:bodyPr>
          <a:lstStyle>
            <a:lvl1pPr marL="0" indent="0">
              <a:buNone/>
              <a:defRPr sz="2000"/>
            </a:lvl1pPr>
          </a:lstStyle>
          <a:p>
            <a:pPr lvl="0"/>
            <a:r>
              <a:rPr lang="en-US" dirty="0"/>
              <a:t>Enter “The correct response is x”</a:t>
            </a:r>
          </a:p>
        </p:txBody>
      </p:sp>
      <p:sp>
        <p:nvSpPr>
          <p:cNvPr id="8" name="Answer Text">
            <a:extLst>
              <a:ext uri="{FF2B5EF4-FFF2-40B4-BE49-F238E27FC236}">
                <a16:creationId xmlns:a16="http://schemas.microsoft.com/office/drawing/2014/main" id="{35CD1FAE-5D7E-4F04-B017-89D4732E2444}"/>
              </a:ext>
            </a:extLst>
          </p:cNvPr>
          <p:cNvSpPr>
            <a:spLocks noGrp="1"/>
          </p:cNvSpPr>
          <p:nvPr>
            <p:ph type="body" idx="2" hasCustomPrompt="1"/>
          </p:nvPr>
        </p:nvSpPr>
        <p:spPr>
          <a:xfrm>
            <a:off x="907950" y="2427252"/>
            <a:ext cx="11245989" cy="4007816"/>
          </a:xfrm>
          <a:solidFill>
            <a:schemeClr val="bg2"/>
          </a:solidFill>
          <a:ln>
            <a:noFill/>
          </a:ln>
        </p:spPr>
        <p:txBody>
          <a:bodyPr lIns="91440" tIns="91440" rIns="182880" bIns="0" anchor="t"/>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Enter a description of the correct and incorrect responses.</a:t>
            </a:r>
          </a:p>
        </p:txBody>
      </p:sp>
    </p:spTree>
    <p:custDataLst>
      <p:tags r:id="rId1"/>
    </p:custDataLst>
    <p:extLst>
      <p:ext uri="{BB962C8B-B14F-4D97-AF65-F5344CB8AC3E}">
        <p14:creationId xmlns:p14="http://schemas.microsoft.com/office/powerpoint/2010/main" val="4067103509"/>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Title and Vertical Text">
    <p:bg>
      <p:bgPr>
        <a:solidFill>
          <a:schemeClr val="tx2"/>
        </a:solidFill>
        <a:effectLst/>
      </p:bgPr>
    </p:bg>
    <p:spTree>
      <p:nvGrpSpPr>
        <p:cNvPr id="1" name=""/>
        <p:cNvGrpSpPr/>
        <p:nvPr/>
      </p:nvGrpSpPr>
      <p:grpSpPr>
        <a:xfrm>
          <a:off x="0" y="0"/>
          <a:ext cx="0" cy="0"/>
          <a:chOff x="0" y="0"/>
          <a:chExt cx="0" cy="0"/>
        </a:xfrm>
      </p:grpSpPr>
      <p:sp>
        <p:nvSpPr>
          <p:cNvPr id="9" name="Copyright">
            <a:extLst>
              <a:ext uri="{FF2B5EF4-FFF2-40B4-BE49-F238E27FC236}">
                <a16:creationId xmlns:a16="http://schemas.microsoft.com/office/drawing/2014/main" id="{962C3F25-041D-4E5B-839E-FBB5D7B91A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2023, Amazon Web Services, Inc. or its affiliates. All rights reserved.</a:t>
            </a:r>
          </a:p>
        </p:txBody>
      </p:sp>
      <p:sp>
        <p:nvSpPr>
          <p:cNvPr id="3"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bg2"/>
                </a:solidFill>
                <a:latin typeface="+mn-lt"/>
              </a:defRPr>
            </a:lvl1pPr>
          </a:lstStyle>
          <a:p>
            <a:fld id="{930176A1-BCF0-4712-97A6-6B495F55390B}" type="slidenum">
              <a:rPr lang="en-US" smtClean="0"/>
              <a:pPr/>
              <a:t>‹Nr.›</a:t>
            </a:fld>
            <a:endParaRPr lang="en-US" dirty="0"/>
          </a:p>
        </p:txBody>
      </p:sp>
      <p:sp>
        <p:nvSpPr>
          <p:cNvPr id="2" name="Title">
            <a:extLst>
              <a:ext uri="{FF2B5EF4-FFF2-40B4-BE49-F238E27FC236}">
                <a16:creationId xmlns:a16="http://schemas.microsoft.com/office/drawing/2014/main" id="{9A1AD47A-644D-4968-9CC8-C9014D5497DB}"/>
              </a:ext>
            </a:extLst>
          </p:cNvPr>
          <p:cNvSpPr>
            <a:spLocks noGrp="1"/>
          </p:cNvSpPr>
          <p:nvPr>
            <p:ph type="title" hasCustomPrompt="1"/>
          </p:nvPr>
        </p:nvSpPr>
        <p:spPr>
          <a:xfrm>
            <a:off x="365760" y="301752"/>
            <a:ext cx="11569209" cy="731318"/>
          </a:xfrm>
        </p:spPr>
        <p:txBody>
          <a:bodyPr/>
          <a:lstStyle>
            <a:lvl1pPr>
              <a:defRPr>
                <a:solidFill>
                  <a:schemeClr val="bg2"/>
                </a:solidFill>
              </a:defRPr>
            </a:lvl1pPr>
          </a:lstStyle>
          <a:p>
            <a:r>
              <a:rPr lang="en-US" dirty="0"/>
              <a:t>Title and vertical text (international) </a:t>
            </a:r>
          </a:p>
        </p:txBody>
      </p:sp>
      <p:sp>
        <p:nvSpPr>
          <p:cNvPr id="7" name="Content">
            <a:extLst>
              <a:ext uri="{FF2B5EF4-FFF2-40B4-BE49-F238E27FC236}">
                <a16:creationId xmlns:a16="http://schemas.microsoft.com/office/drawing/2014/main" id="{E03519C3-01DC-4A54-BFE9-0527DA2D5160}"/>
              </a:ext>
            </a:extLst>
          </p:cNvPr>
          <p:cNvSpPr>
            <a:spLocks noGrp="1"/>
          </p:cNvSpPr>
          <p:nvPr>
            <p:ph type="body" orient="vert" idx="1" hasCustomPrompt="1"/>
          </p:nvPr>
        </p:nvSpPr>
        <p:spPr>
          <a:xfrm>
            <a:off x="435716" y="1033070"/>
            <a:ext cx="11499253" cy="5389244"/>
          </a:xfrm>
        </p:spPr>
        <p:txBody>
          <a:bodyPr vert="eaVert"/>
          <a:lstStyle>
            <a:lvl1pPr>
              <a:lnSpc>
                <a:spcPct val="100000"/>
              </a:lnSpc>
              <a:spcAft>
                <a:spcPts val="0"/>
              </a:spcAft>
              <a:defRPr sz="2400">
                <a:solidFill>
                  <a:schemeClr val="bg2"/>
                </a:solidFill>
              </a:defRPr>
            </a:lvl1pPr>
            <a:lvl2pPr marL="461963" indent="-228600">
              <a:lnSpc>
                <a:spcPct val="100000"/>
              </a:lnSpc>
              <a:spcAft>
                <a:spcPts val="0"/>
              </a:spcAft>
              <a:defRPr sz="2000">
                <a:solidFill>
                  <a:schemeClr val="bg2"/>
                </a:solidFill>
              </a:defRPr>
            </a:lvl2pPr>
            <a:lvl3pPr marL="684213" indent="-228600">
              <a:lnSpc>
                <a:spcPct val="100000"/>
              </a:lnSpc>
              <a:spcAft>
                <a:spcPts val="0"/>
              </a:spcAft>
              <a:defRPr sz="1800">
                <a:solidFill>
                  <a:schemeClr val="bg2"/>
                </a:solidFill>
              </a:defRPr>
            </a:lvl3pPr>
            <a:lvl4pPr marL="914400" indent="-228600">
              <a:lnSpc>
                <a:spcPct val="100000"/>
              </a:lnSpc>
              <a:spcAft>
                <a:spcPts val="0"/>
              </a:spcAft>
              <a:defRPr sz="1600">
                <a:solidFill>
                  <a:schemeClr val="bg2"/>
                </a:solidFill>
              </a:defRPr>
            </a:lvl4pPr>
            <a:lvl5pPr marL="1144588" indent="-228600">
              <a:lnSpc>
                <a:spcPct val="100000"/>
              </a:lnSpc>
              <a:spcAft>
                <a:spcPts val="0"/>
              </a:spcAft>
              <a:defRPr sz="1600">
                <a:solidFill>
                  <a:schemeClr val="bg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9" name="Title Border">
            <a:extLst>
              <a:ext uri="{FF2B5EF4-FFF2-40B4-BE49-F238E27FC236}">
                <a16:creationId xmlns:a16="http://schemas.microsoft.com/office/drawing/2014/main" id="{7F823AF2-999D-4175-8C01-402CA4924585}"/>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1110649397"/>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Vertical Title and Content">
    <p:bg>
      <p:bgPr>
        <a:solidFill>
          <a:schemeClr val="tx2"/>
        </a:solidFill>
        <a:effectLst/>
      </p:bgPr>
    </p:bg>
    <p:spTree>
      <p:nvGrpSpPr>
        <p:cNvPr id="1" name=""/>
        <p:cNvGrpSpPr/>
        <p:nvPr/>
      </p:nvGrpSpPr>
      <p:grpSpPr>
        <a:xfrm>
          <a:off x="0" y="0"/>
          <a:ext cx="0" cy="0"/>
          <a:chOff x="0" y="0"/>
          <a:chExt cx="0" cy="0"/>
        </a:xfrm>
      </p:grpSpPr>
      <p:sp>
        <p:nvSpPr>
          <p:cNvPr id="9" name="Copyright">
            <a:extLst>
              <a:ext uri="{FF2B5EF4-FFF2-40B4-BE49-F238E27FC236}">
                <a16:creationId xmlns:a16="http://schemas.microsoft.com/office/drawing/2014/main" id="{962C3F25-041D-4E5B-839E-FBB5D7B91A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2023, Amazon Web Services, Inc. or its affiliates. All rights reserved.</a:t>
            </a:r>
          </a:p>
        </p:txBody>
      </p:sp>
      <p:sp>
        <p:nvSpPr>
          <p:cNvPr id="3"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bg2"/>
                </a:solidFill>
                <a:latin typeface="+mn-lt"/>
              </a:defRPr>
            </a:lvl1pPr>
          </a:lstStyle>
          <a:p>
            <a:fld id="{930176A1-BCF0-4712-97A6-6B495F55390B}" type="slidenum">
              <a:rPr lang="en-US" smtClean="0"/>
              <a:pPr/>
              <a:t>‹Nr.›</a:t>
            </a:fld>
            <a:endParaRPr lang="en-US" dirty="0"/>
          </a:p>
        </p:txBody>
      </p:sp>
      <p:sp>
        <p:nvSpPr>
          <p:cNvPr id="2" name="Title">
            <a:extLst>
              <a:ext uri="{FF2B5EF4-FFF2-40B4-BE49-F238E27FC236}">
                <a16:creationId xmlns:a16="http://schemas.microsoft.com/office/drawing/2014/main" id="{1FDB7DAC-24E1-411C-8D5F-3A7FDF188C1D}"/>
              </a:ext>
            </a:extLst>
          </p:cNvPr>
          <p:cNvSpPr>
            <a:spLocks noGrp="1"/>
          </p:cNvSpPr>
          <p:nvPr>
            <p:ph type="title" hasCustomPrompt="1"/>
          </p:nvPr>
        </p:nvSpPr>
        <p:spPr>
          <a:xfrm rot="5400000">
            <a:off x="8324028" y="2805126"/>
            <a:ext cx="6127095" cy="1132145"/>
          </a:xfrm>
        </p:spPr>
        <p:txBody>
          <a:bodyPr/>
          <a:lstStyle>
            <a:lvl1pPr marL="0" marR="0" indent="0" algn="l" defTabSz="914400" rtl="0" eaLnBrk="1" fontAlgn="auto" latinLnBrk="0" hangingPunct="1">
              <a:lnSpc>
                <a:spcPct val="100000"/>
              </a:lnSpc>
              <a:spcBef>
                <a:spcPct val="0"/>
              </a:spcBef>
              <a:spcAft>
                <a:spcPts val="0"/>
              </a:spcAft>
              <a:buClrTx/>
              <a:buSzTx/>
              <a:buFontTx/>
              <a:buNone/>
              <a:tabLst/>
              <a:defRPr>
                <a:solidFill>
                  <a:schemeClr val="bg2"/>
                </a:solidFill>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dirty="0"/>
              <a:t>Vertical title and text layout (international) </a:t>
            </a:r>
          </a:p>
        </p:txBody>
      </p:sp>
      <p:sp>
        <p:nvSpPr>
          <p:cNvPr id="7" name="Content">
            <a:extLst>
              <a:ext uri="{FF2B5EF4-FFF2-40B4-BE49-F238E27FC236}">
                <a16:creationId xmlns:a16="http://schemas.microsoft.com/office/drawing/2014/main" id="{E03519C3-01DC-4A54-BFE9-0527DA2D5160}"/>
              </a:ext>
            </a:extLst>
          </p:cNvPr>
          <p:cNvSpPr>
            <a:spLocks noGrp="1"/>
          </p:cNvSpPr>
          <p:nvPr>
            <p:ph type="body" orient="vert" idx="1" hasCustomPrompt="1"/>
          </p:nvPr>
        </p:nvSpPr>
        <p:spPr>
          <a:xfrm>
            <a:off x="365760" y="307649"/>
            <a:ext cx="10455743" cy="6127095"/>
          </a:xfrm>
        </p:spPr>
        <p:txBody>
          <a:bodyPr vert="eaVert"/>
          <a:lstStyle>
            <a:lvl1pPr>
              <a:lnSpc>
                <a:spcPct val="100000"/>
              </a:lnSpc>
              <a:spcAft>
                <a:spcPts val="0"/>
              </a:spcAft>
              <a:defRPr sz="2400">
                <a:solidFill>
                  <a:schemeClr val="bg2"/>
                </a:solidFill>
              </a:defRPr>
            </a:lvl1pPr>
            <a:lvl2pPr marL="461963" indent="-228600">
              <a:lnSpc>
                <a:spcPct val="100000"/>
              </a:lnSpc>
              <a:spcAft>
                <a:spcPts val="0"/>
              </a:spcAft>
              <a:defRPr sz="2000">
                <a:solidFill>
                  <a:schemeClr val="bg2"/>
                </a:solidFill>
              </a:defRPr>
            </a:lvl2pPr>
            <a:lvl3pPr marL="684213" indent="-228600">
              <a:lnSpc>
                <a:spcPct val="100000"/>
              </a:lnSpc>
              <a:spcAft>
                <a:spcPts val="0"/>
              </a:spcAft>
              <a:defRPr sz="1800">
                <a:solidFill>
                  <a:schemeClr val="bg2"/>
                </a:solidFill>
              </a:defRPr>
            </a:lvl3pPr>
            <a:lvl4pPr marL="914400" indent="-228600">
              <a:lnSpc>
                <a:spcPct val="100000"/>
              </a:lnSpc>
              <a:spcAft>
                <a:spcPts val="0"/>
              </a:spcAft>
              <a:defRPr sz="1600">
                <a:solidFill>
                  <a:schemeClr val="bg2"/>
                </a:solidFill>
              </a:defRPr>
            </a:lvl4pPr>
            <a:lvl5pPr marL="1144588" indent="-228600">
              <a:lnSpc>
                <a:spcPct val="100000"/>
              </a:lnSpc>
              <a:spcAft>
                <a:spcPts val="0"/>
              </a:spcAft>
              <a:defRPr sz="1600">
                <a:solidFill>
                  <a:schemeClr val="bg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9" name="Title Border">
            <a:extLst>
              <a:ext uri="{FF2B5EF4-FFF2-40B4-BE49-F238E27FC236}">
                <a16:creationId xmlns:a16="http://schemas.microsoft.com/office/drawing/2014/main" id="{A9006E65-0AC6-4AEC-9676-8B754EE037E9}"/>
              </a:ext>
              <a:ext uri="{C183D7F6-B498-43B3-948B-1728B52AA6E4}">
                <adec:decorative xmlns:adec="http://schemas.microsoft.com/office/drawing/2017/decorative" val="1"/>
              </a:ext>
            </a:extLst>
          </p:cNvPr>
          <p:cNvSpPr/>
          <p:nvPr/>
        </p:nvSpPr>
        <p:spPr>
          <a:xfrm rot="5400000">
            <a:off x="7803983" y="3371504"/>
            <a:ext cx="60807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2118332111"/>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image" Target="../media/image2.png"/><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tags" Target="../tags/tag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image" Target="../media/image3.svg"/><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64.xml"/><Relationship Id="rId18" Type="http://schemas.openxmlformats.org/officeDocument/2006/relationships/slideLayout" Target="../slideLayouts/slideLayout69.xml"/><Relationship Id="rId26" Type="http://schemas.openxmlformats.org/officeDocument/2006/relationships/slideLayout" Target="../slideLayouts/slideLayout77.xml"/><Relationship Id="rId39" Type="http://schemas.openxmlformats.org/officeDocument/2006/relationships/slideLayout" Target="../slideLayouts/slideLayout90.xml"/><Relationship Id="rId21" Type="http://schemas.openxmlformats.org/officeDocument/2006/relationships/slideLayout" Target="../slideLayouts/slideLayout72.xml"/><Relationship Id="rId34" Type="http://schemas.openxmlformats.org/officeDocument/2006/relationships/slideLayout" Target="../slideLayouts/slideLayout85.xml"/><Relationship Id="rId42" Type="http://schemas.openxmlformats.org/officeDocument/2006/relationships/slideLayout" Target="../slideLayouts/slideLayout93.xml"/><Relationship Id="rId47" Type="http://schemas.openxmlformats.org/officeDocument/2006/relationships/tags" Target="../tags/tag53.xml"/><Relationship Id="rId50" Type="http://schemas.openxmlformats.org/officeDocument/2006/relationships/image" Target="../media/image5.svg"/><Relationship Id="rId7" Type="http://schemas.openxmlformats.org/officeDocument/2006/relationships/slideLayout" Target="../slideLayouts/slideLayout58.xml"/><Relationship Id="rId2" Type="http://schemas.openxmlformats.org/officeDocument/2006/relationships/slideLayout" Target="../slideLayouts/slideLayout53.xml"/><Relationship Id="rId16" Type="http://schemas.openxmlformats.org/officeDocument/2006/relationships/slideLayout" Target="../slideLayouts/slideLayout67.xml"/><Relationship Id="rId29" Type="http://schemas.openxmlformats.org/officeDocument/2006/relationships/slideLayout" Target="../slideLayouts/slideLayout80.xml"/><Relationship Id="rId11" Type="http://schemas.openxmlformats.org/officeDocument/2006/relationships/slideLayout" Target="../slideLayouts/slideLayout62.xml"/><Relationship Id="rId24" Type="http://schemas.openxmlformats.org/officeDocument/2006/relationships/slideLayout" Target="../slideLayouts/slideLayout75.xml"/><Relationship Id="rId32" Type="http://schemas.openxmlformats.org/officeDocument/2006/relationships/slideLayout" Target="../slideLayouts/slideLayout83.xml"/><Relationship Id="rId37" Type="http://schemas.openxmlformats.org/officeDocument/2006/relationships/slideLayout" Target="../slideLayouts/slideLayout88.xml"/><Relationship Id="rId40" Type="http://schemas.openxmlformats.org/officeDocument/2006/relationships/slideLayout" Target="../slideLayouts/slideLayout91.xml"/><Relationship Id="rId45" Type="http://schemas.openxmlformats.org/officeDocument/2006/relationships/slideLayout" Target="../slideLayouts/slideLayout96.xml"/><Relationship Id="rId5" Type="http://schemas.openxmlformats.org/officeDocument/2006/relationships/slideLayout" Target="../slideLayouts/slideLayout56.xml"/><Relationship Id="rId15" Type="http://schemas.openxmlformats.org/officeDocument/2006/relationships/slideLayout" Target="../slideLayouts/slideLayout66.xml"/><Relationship Id="rId23" Type="http://schemas.openxmlformats.org/officeDocument/2006/relationships/slideLayout" Target="../slideLayouts/slideLayout74.xml"/><Relationship Id="rId28" Type="http://schemas.openxmlformats.org/officeDocument/2006/relationships/slideLayout" Target="../slideLayouts/slideLayout79.xml"/><Relationship Id="rId36" Type="http://schemas.openxmlformats.org/officeDocument/2006/relationships/slideLayout" Target="../slideLayouts/slideLayout87.xml"/><Relationship Id="rId49" Type="http://schemas.openxmlformats.org/officeDocument/2006/relationships/image" Target="../media/image4.png"/><Relationship Id="rId10" Type="http://schemas.openxmlformats.org/officeDocument/2006/relationships/slideLayout" Target="../slideLayouts/slideLayout61.xml"/><Relationship Id="rId19" Type="http://schemas.openxmlformats.org/officeDocument/2006/relationships/slideLayout" Target="../slideLayouts/slideLayout70.xml"/><Relationship Id="rId31" Type="http://schemas.openxmlformats.org/officeDocument/2006/relationships/slideLayout" Target="../slideLayouts/slideLayout82.xml"/><Relationship Id="rId44" Type="http://schemas.openxmlformats.org/officeDocument/2006/relationships/slideLayout" Target="../slideLayouts/slideLayout95.xml"/><Relationship Id="rId4" Type="http://schemas.openxmlformats.org/officeDocument/2006/relationships/slideLayout" Target="../slideLayouts/slideLayout55.xml"/><Relationship Id="rId9" Type="http://schemas.openxmlformats.org/officeDocument/2006/relationships/slideLayout" Target="../slideLayouts/slideLayout60.xml"/><Relationship Id="rId14" Type="http://schemas.openxmlformats.org/officeDocument/2006/relationships/slideLayout" Target="../slideLayouts/slideLayout65.xml"/><Relationship Id="rId22" Type="http://schemas.openxmlformats.org/officeDocument/2006/relationships/slideLayout" Target="../slideLayouts/slideLayout73.xml"/><Relationship Id="rId27" Type="http://schemas.openxmlformats.org/officeDocument/2006/relationships/slideLayout" Target="../slideLayouts/slideLayout78.xml"/><Relationship Id="rId30" Type="http://schemas.openxmlformats.org/officeDocument/2006/relationships/slideLayout" Target="../slideLayouts/slideLayout81.xml"/><Relationship Id="rId35" Type="http://schemas.openxmlformats.org/officeDocument/2006/relationships/slideLayout" Target="../slideLayouts/slideLayout86.xml"/><Relationship Id="rId43" Type="http://schemas.openxmlformats.org/officeDocument/2006/relationships/slideLayout" Target="../slideLayouts/slideLayout94.xml"/><Relationship Id="rId48" Type="http://schemas.openxmlformats.org/officeDocument/2006/relationships/image" Target="../media/image12.png"/><Relationship Id="rId8" Type="http://schemas.openxmlformats.org/officeDocument/2006/relationships/slideLayout" Target="../slideLayouts/slideLayout59.xml"/><Relationship Id="rId3" Type="http://schemas.openxmlformats.org/officeDocument/2006/relationships/slideLayout" Target="../slideLayouts/slideLayout54.xml"/><Relationship Id="rId12" Type="http://schemas.openxmlformats.org/officeDocument/2006/relationships/slideLayout" Target="../slideLayouts/slideLayout63.xml"/><Relationship Id="rId17" Type="http://schemas.openxmlformats.org/officeDocument/2006/relationships/slideLayout" Target="../slideLayouts/slideLayout68.xml"/><Relationship Id="rId25" Type="http://schemas.openxmlformats.org/officeDocument/2006/relationships/slideLayout" Target="../slideLayouts/slideLayout76.xml"/><Relationship Id="rId33" Type="http://schemas.openxmlformats.org/officeDocument/2006/relationships/slideLayout" Target="../slideLayouts/slideLayout84.xml"/><Relationship Id="rId38" Type="http://schemas.openxmlformats.org/officeDocument/2006/relationships/slideLayout" Target="../slideLayouts/slideLayout89.xml"/><Relationship Id="rId46" Type="http://schemas.openxmlformats.org/officeDocument/2006/relationships/theme" Target="../theme/theme2.xml"/><Relationship Id="rId20" Type="http://schemas.openxmlformats.org/officeDocument/2006/relationships/slideLayout" Target="../slideLayouts/slideLayout71.xml"/><Relationship Id="rId41" Type="http://schemas.openxmlformats.org/officeDocument/2006/relationships/slideLayout" Target="../slideLayouts/slideLayout92.xml"/><Relationship Id="rId1" Type="http://schemas.openxmlformats.org/officeDocument/2006/relationships/slideLayout" Target="../slideLayouts/slideLayout52.xml"/><Relationship Id="rId6" Type="http://schemas.openxmlformats.org/officeDocument/2006/relationships/slideLayout" Target="../slideLayouts/slideLayout5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54">
            <a:lum/>
          </a:blip>
          <a:srcRect/>
          <a:stretch>
            <a:fillRect/>
          </a:stretch>
        </a:blipFill>
        <a:effectLst/>
      </p:bgPr>
    </p:bg>
    <p:spTree>
      <p:nvGrpSpPr>
        <p:cNvPr id="1" name=""/>
        <p:cNvGrpSpPr/>
        <p:nvPr/>
      </p:nvGrpSpPr>
      <p:grpSpPr>
        <a:xfrm>
          <a:off x="0" y="0"/>
          <a:ext cx="0" cy="0"/>
          <a:chOff x="0" y="0"/>
          <a:chExt cx="0" cy="0"/>
        </a:xfrm>
      </p:grpSpPr>
      <p:sp>
        <p:nvSpPr>
          <p:cNvPr id="6" name="Slide Number">
            <a:extLst>
              <a:ext uri="{FF2B5EF4-FFF2-40B4-BE49-F238E27FC236}">
                <a16:creationId xmlns:a16="http://schemas.microsoft.com/office/drawing/2014/main" id="{740ACF5A-6DEA-4283-95F3-28BFCB00D1FE}"/>
              </a:ext>
            </a:extLst>
          </p:cNvPr>
          <p:cNvSpPr>
            <a:spLocks noGrp="1"/>
          </p:cNvSpPr>
          <p:nvPr>
            <p:ph type="sldNum" sz="quarter" idx="4"/>
          </p:nvPr>
        </p:nvSpPr>
        <p:spPr>
          <a:xfrm>
            <a:off x="11469389" y="6445721"/>
            <a:ext cx="484261" cy="289591"/>
          </a:xfrm>
          <a:prstGeom prst="rect">
            <a:avLst/>
          </a:prstGeom>
        </p:spPr>
        <p:txBody>
          <a:bodyPr vert="horz" lIns="91440" tIns="45720" rIns="91440" bIns="45720" rtlCol="0" anchor="ctr"/>
          <a:lstStyle>
            <a:lvl1pPr algn="r">
              <a:defRPr sz="1600">
                <a:solidFill>
                  <a:schemeClr val="tx2"/>
                </a:solidFill>
                <a:latin typeface="Amazon Ember" panose="020B0603020204020204" pitchFamily="34" charset="0"/>
                <a:ea typeface="Amazon Ember" panose="020B0603020204020204" pitchFamily="34" charset="0"/>
                <a:cs typeface="Amazon Ember" panose="020B0603020204020204" pitchFamily="34" charset="0"/>
              </a:defRPr>
            </a:lvl1pPr>
          </a:lstStyle>
          <a:p>
            <a:fld id="{930176A1-BCF0-4712-97A6-6B495F55390B}" type="slidenum">
              <a:rPr lang="en-US" smtClean="0"/>
              <a:pPr/>
              <a:t>‹Nr.›</a:t>
            </a:fld>
            <a:endParaRPr lang="en-US"/>
          </a:p>
        </p:txBody>
      </p:sp>
      <p:sp>
        <p:nvSpPr>
          <p:cNvPr id="2" name="Title">
            <a:extLst>
              <a:ext uri="{FF2B5EF4-FFF2-40B4-BE49-F238E27FC236}">
                <a16:creationId xmlns:a16="http://schemas.microsoft.com/office/drawing/2014/main" id="{C6E65ACB-7BFD-4D12-ACB2-501576A6711D}"/>
              </a:ext>
            </a:extLst>
          </p:cNvPr>
          <p:cNvSpPr>
            <a:spLocks noGrp="1"/>
          </p:cNvSpPr>
          <p:nvPr>
            <p:ph type="title"/>
          </p:nvPr>
        </p:nvSpPr>
        <p:spPr>
          <a:xfrm>
            <a:off x="365760" y="299526"/>
            <a:ext cx="11569209" cy="73131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Content">
            <a:extLst>
              <a:ext uri="{FF2B5EF4-FFF2-40B4-BE49-F238E27FC236}">
                <a16:creationId xmlns:a16="http://schemas.microsoft.com/office/drawing/2014/main" id="{BD9FB2C3-6E12-492D-B6C4-46373C49E3FD}"/>
              </a:ext>
            </a:extLst>
          </p:cNvPr>
          <p:cNvSpPr>
            <a:spLocks noGrp="1"/>
          </p:cNvSpPr>
          <p:nvPr>
            <p:ph type="body" idx="1"/>
          </p:nvPr>
        </p:nvSpPr>
        <p:spPr>
          <a:xfrm>
            <a:off x="365760" y="1143000"/>
            <a:ext cx="11569209" cy="5291750"/>
          </a:xfrm>
          <a:prstGeom prst="rect">
            <a:avLst/>
          </a:prstGeom>
        </p:spPr>
        <p:txBody>
          <a:bodyPr vert="horz" lIns="91440" tIns="45720" rIns="91440" bIns="45720" rtlCol="0">
            <a:normAutofit/>
          </a:body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pic>
        <p:nvPicPr>
          <p:cNvPr id="98" name="AWS Logo">
            <a:extLst>
              <a:ext uri="{FF2B5EF4-FFF2-40B4-BE49-F238E27FC236}">
                <a16:creationId xmlns:a16="http://schemas.microsoft.com/office/drawing/2014/main" id="{56ED120F-98B5-42C0-B16A-27FB0984653F}"/>
              </a:ext>
              <a:ext uri="{C183D7F6-B498-43B3-948B-1728B52AA6E4}">
                <adec:decorative xmlns:adec="http://schemas.microsoft.com/office/drawing/2017/decorative" val="1"/>
              </a:ext>
            </a:extLst>
          </p:cNvPr>
          <p:cNvPicPr>
            <a:picLocks noChangeAspect="1"/>
          </p:cNvPicPr>
          <p:nvPr/>
        </p:nvPicPr>
        <p:blipFill>
          <a:blip r:embed="rId55">
            <a:extLst>
              <a:ext uri="{96DAC541-7B7A-43D3-8B79-37D633B846F1}">
                <asvg:svgBlip xmlns:asvg="http://schemas.microsoft.com/office/drawing/2016/SVG/main" r:embed="rId56"/>
              </a:ext>
            </a:extLst>
          </a:blip>
          <a:stretch>
            <a:fillRect/>
          </a:stretch>
        </p:blipFill>
        <p:spPr>
          <a:xfrm>
            <a:off x="243599" y="6452308"/>
            <a:ext cx="366979" cy="219456"/>
          </a:xfrm>
          <a:prstGeom prst="rect">
            <a:avLst/>
          </a:prstGeom>
        </p:spPr>
      </p:pic>
    </p:spTree>
    <p:custDataLst>
      <p:tags r:id="rId53"/>
    </p:custDataLst>
    <p:extLst>
      <p:ext uri="{BB962C8B-B14F-4D97-AF65-F5344CB8AC3E}">
        <p14:creationId xmlns:p14="http://schemas.microsoft.com/office/powerpoint/2010/main" val="1383799505"/>
      </p:ext>
    </p:extLst>
  </p:cSld>
  <p:clrMap bg1="lt1" tx1="dk1" bg2="lt2" tx2="dk2" accent1="accent1" accent2="accent2" accent3="accent3" accent4="accent4" accent5="accent5" accent6="accent6" hlink="hlink" folHlink="folHlink"/>
  <p:sldLayoutIdLst>
    <p:sldLayoutId id="2147483911" r:id="rId1"/>
    <p:sldLayoutId id="2147483912" r:id="rId2"/>
    <p:sldLayoutId id="2147483913" r:id="rId3"/>
    <p:sldLayoutId id="2147483914" r:id="rId4"/>
    <p:sldLayoutId id="2147483915" r:id="rId5"/>
    <p:sldLayoutId id="2147483916" r:id="rId6"/>
    <p:sldLayoutId id="2147483917" r:id="rId7"/>
    <p:sldLayoutId id="2147483918" r:id="rId8"/>
    <p:sldLayoutId id="2147483919" r:id="rId9"/>
    <p:sldLayoutId id="2147483920" r:id="rId10"/>
    <p:sldLayoutId id="2147483921" r:id="rId11"/>
    <p:sldLayoutId id="2147483922" r:id="rId12"/>
    <p:sldLayoutId id="2147483923" r:id="rId13"/>
    <p:sldLayoutId id="2147483924" r:id="rId14"/>
    <p:sldLayoutId id="2147483925" r:id="rId15"/>
    <p:sldLayoutId id="2147483926" r:id="rId16"/>
    <p:sldLayoutId id="2147483927" r:id="rId17"/>
    <p:sldLayoutId id="2147483928" r:id="rId18"/>
    <p:sldLayoutId id="2147483929" r:id="rId19"/>
    <p:sldLayoutId id="2147483930" r:id="rId20"/>
    <p:sldLayoutId id="2147483931" r:id="rId21"/>
    <p:sldLayoutId id="2147483932" r:id="rId22"/>
    <p:sldLayoutId id="2147483933" r:id="rId23"/>
    <p:sldLayoutId id="2147483934" r:id="rId24"/>
    <p:sldLayoutId id="2147483935" r:id="rId25"/>
    <p:sldLayoutId id="2147483936" r:id="rId26"/>
    <p:sldLayoutId id="2147483937" r:id="rId27"/>
    <p:sldLayoutId id="2147483938" r:id="rId28"/>
    <p:sldLayoutId id="2147483939" r:id="rId29"/>
    <p:sldLayoutId id="2147483940" r:id="rId30"/>
    <p:sldLayoutId id="2147483941" r:id="rId31"/>
    <p:sldLayoutId id="2147483942" r:id="rId32"/>
    <p:sldLayoutId id="2147483943" r:id="rId33"/>
    <p:sldLayoutId id="2147483944" r:id="rId34"/>
    <p:sldLayoutId id="2147483945" r:id="rId35"/>
    <p:sldLayoutId id="2147483946" r:id="rId36"/>
    <p:sldLayoutId id="2147483947" r:id="rId37"/>
    <p:sldLayoutId id="2147483948" r:id="rId38"/>
    <p:sldLayoutId id="2147483949" r:id="rId39"/>
    <p:sldLayoutId id="2147483950" r:id="rId40"/>
    <p:sldLayoutId id="2147483951" r:id="rId41"/>
    <p:sldLayoutId id="2147483952" r:id="rId42"/>
    <p:sldLayoutId id="2147483953" r:id="rId43"/>
    <p:sldLayoutId id="2147483954" r:id="rId44"/>
    <p:sldLayoutId id="2147483955" r:id="rId45"/>
    <p:sldLayoutId id="2147483956" r:id="rId46"/>
    <p:sldLayoutId id="2147483957" r:id="rId47"/>
    <p:sldLayoutId id="2147483958" r:id="rId48"/>
    <p:sldLayoutId id="2147483960" r:id="rId49"/>
    <p:sldLayoutId id="2147483961" r:id="rId50"/>
    <p:sldLayoutId id="2147483963" r:id="rId51"/>
  </p:sldLayoutIdLst>
  <p:hf hdr="0" ftr="0" dt="0"/>
  <p:txStyles>
    <p:titleStyle>
      <a:lvl1pPr algn="l" defTabSz="228600" rtl="0" eaLnBrk="1" latinLnBrk="0" hangingPunct="1">
        <a:lnSpc>
          <a:spcPct val="100000"/>
        </a:lnSpc>
        <a:spcBef>
          <a:spcPct val="0"/>
        </a:spcBef>
        <a:buNone/>
        <a:defRPr sz="3200" kern="1200">
          <a:solidFill>
            <a:schemeClr val="tx2"/>
          </a:solidFill>
          <a:latin typeface="Amazon Ember Heavy"/>
        </a:defRPr>
      </a:lvl1pPr>
    </p:titleStyle>
    <p:bodyStyle>
      <a:defPPr>
        <a:defRPr lang="en-US"/>
      </a:defPPr>
      <a:lvl1pPr marL="230188" indent="-230188" algn="l" defTabSz="228600" rtl="0" eaLnBrk="1" latinLnBrk="0" hangingPunct="1">
        <a:lnSpc>
          <a:spcPct val="100000"/>
        </a:lnSpc>
        <a:spcBef>
          <a:spcPts val="0"/>
        </a:spcBef>
        <a:spcAft>
          <a:spcPts val="600"/>
        </a:spcAft>
        <a:buFont typeface="Amazon Ember"/>
        <a:buChar char="•"/>
        <a:defRPr sz="2800" kern="1200">
          <a:solidFill>
            <a:schemeClr val="tx2"/>
          </a:solidFill>
          <a:latin typeface="Amazon Ember"/>
        </a:defRPr>
      </a:lvl1pPr>
      <a:lvl2pPr marL="457200" indent="-230188" algn="l" defTabSz="228600" rtl="0" eaLnBrk="1" latinLnBrk="0" hangingPunct="1">
        <a:lnSpc>
          <a:spcPct val="100000"/>
        </a:lnSpc>
        <a:spcBef>
          <a:spcPts val="0"/>
        </a:spcBef>
        <a:spcAft>
          <a:spcPts val="600"/>
        </a:spcAft>
        <a:buFont typeface="Amazon Ember"/>
        <a:buChar char="•"/>
        <a:defRPr sz="2400" kern="1200">
          <a:solidFill>
            <a:schemeClr val="tx2"/>
          </a:solidFill>
          <a:latin typeface="Amazon Ember"/>
        </a:defRPr>
      </a:lvl2pPr>
      <a:lvl3pPr marL="685800" indent="-230188" algn="l" defTabSz="228600" rtl="0" eaLnBrk="1" latinLnBrk="0" hangingPunct="1">
        <a:lnSpc>
          <a:spcPct val="100000"/>
        </a:lnSpc>
        <a:spcBef>
          <a:spcPts val="0"/>
        </a:spcBef>
        <a:spcAft>
          <a:spcPts val="600"/>
        </a:spcAft>
        <a:buFont typeface="Amazon Ember"/>
        <a:buChar char="•"/>
        <a:defRPr sz="2000" kern="1200">
          <a:solidFill>
            <a:schemeClr val="tx2"/>
          </a:solidFill>
          <a:latin typeface="Amazon Ember"/>
        </a:defRPr>
      </a:lvl3pPr>
      <a:lvl4pPr marL="914400" indent="-230188" algn="l" defTabSz="228600" rtl="0" eaLnBrk="1" latinLnBrk="0" hangingPunct="1">
        <a:lnSpc>
          <a:spcPct val="100000"/>
        </a:lnSpc>
        <a:spcBef>
          <a:spcPts val="0"/>
        </a:spcBef>
        <a:spcAft>
          <a:spcPts val="600"/>
        </a:spcAft>
        <a:buFont typeface="Amazon Ember"/>
        <a:buChar char="•"/>
        <a:defRPr sz="1800" kern="1200">
          <a:solidFill>
            <a:schemeClr val="tx2"/>
          </a:solidFill>
          <a:latin typeface="Amazon Ember"/>
        </a:defRPr>
      </a:lvl4pPr>
      <a:lvl5pPr marL="1143000" indent="-230188" algn="l" defTabSz="228600" rtl="0" eaLnBrk="1" latinLnBrk="0" hangingPunct="1">
        <a:lnSpc>
          <a:spcPct val="100000"/>
        </a:lnSpc>
        <a:spcBef>
          <a:spcPts val="0"/>
        </a:spcBef>
        <a:spcAft>
          <a:spcPts val="600"/>
        </a:spcAft>
        <a:buFont typeface="Amazon Ember"/>
        <a:buChar char="•"/>
        <a:defRPr sz="1800" kern="1200">
          <a:solidFill>
            <a:schemeClr val="tx2"/>
          </a:solidFill>
          <a:latin typeface="Amazon Ember"/>
        </a:defRPr>
      </a:lvl5pPr>
      <a:lvl6pPr marL="1371600" indent="-230188" algn="l" defTabSz="228600" rtl="0" eaLnBrk="1" latinLnBrk="0" hangingPunct="1">
        <a:lnSpc>
          <a:spcPct val="100000"/>
        </a:lnSpc>
        <a:spcBef>
          <a:spcPts val="0"/>
        </a:spcBef>
        <a:spcAft>
          <a:spcPts val="600"/>
        </a:spcAft>
        <a:buFont typeface="Amazon Ember"/>
        <a:buChar char="•"/>
        <a:defRPr sz="1600" kern="1200">
          <a:solidFill>
            <a:schemeClr val="tx2"/>
          </a:solidFill>
          <a:latin typeface="Amazon Ember"/>
        </a:defRPr>
      </a:lvl6pPr>
      <a:lvl7pPr marL="1600200" indent="-230188" algn="l" defTabSz="228600" rtl="0" eaLnBrk="1" latinLnBrk="0" hangingPunct="1">
        <a:lnSpc>
          <a:spcPct val="100000"/>
        </a:lnSpc>
        <a:spcBef>
          <a:spcPts val="0"/>
        </a:spcBef>
        <a:spcAft>
          <a:spcPts val="600"/>
        </a:spcAft>
        <a:buFont typeface="Amazon Ember"/>
        <a:buChar char="•"/>
        <a:defRPr sz="1600" kern="1200">
          <a:solidFill>
            <a:schemeClr val="tx2"/>
          </a:solidFill>
          <a:latin typeface="Amazon Ember"/>
        </a:defRPr>
      </a:lvl7pPr>
      <a:lvl8pPr marL="1828800" indent="-230188" algn="l" defTabSz="228600" rtl="0" eaLnBrk="1" latinLnBrk="0" hangingPunct="1">
        <a:lnSpc>
          <a:spcPct val="100000"/>
        </a:lnSpc>
        <a:spcBef>
          <a:spcPts val="0"/>
        </a:spcBef>
        <a:spcAft>
          <a:spcPts val="600"/>
        </a:spcAft>
        <a:buFont typeface="Amazon Ember"/>
        <a:buChar char="•"/>
        <a:defRPr sz="1600" kern="1200">
          <a:solidFill>
            <a:schemeClr val="tx2"/>
          </a:solidFill>
          <a:latin typeface="Amazon Ember"/>
        </a:defRPr>
      </a:lvl8pPr>
      <a:lvl9pPr marL="2057400" indent="-230188" algn="l" defTabSz="228600" rtl="0" eaLnBrk="1" latinLnBrk="0" hangingPunct="1">
        <a:lnSpc>
          <a:spcPct val="100000"/>
        </a:lnSpc>
        <a:spcBef>
          <a:spcPts val="0"/>
        </a:spcBef>
        <a:spcAft>
          <a:spcPts val="600"/>
        </a:spcAft>
        <a:buFont typeface="Amazon Ember"/>
        <a:buChar char="•"/>
        <a:defRPr sz="1600" kern="1200">
          <a:solidFill>
            <a:schemeClr val="tx2"/>
          </a:solidFill>
          <a:latin typeface="Amazon Ember"/>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48">
            <a:lum/>
          </a:blip>
          <a:srcRect/>
          <a:stretch>
            <a:fillRect/>
          </a:stretch>
        </a:blipFill>
        <a:effectLst/>
      </p:bgPr>
    </p:bg>
    <p:spTree>
      <p:nvGrpSpPr>
        <p:cNvPr id="1" name=""/>
        <p:cNvGrpSpPr/>
        <p:nvPr/>
      </p:nvGrpSpPr>
      <p:grpSpPr>
        <a:xfrm>
          <a:off x="0" y="0"/>
          <a:ext cx="0" cy="0"/>
          <a:chOff x="0" y="0"/>
          <a:chExt cx="0" cy="0"/>
        </a:xfrm>
      </p:grpSpPr>
      <p:sp>
        <p:nvSpPr>
          <p:cNvPr id="6" name="Slide Number">
            <a:extLst>
              <a:ext uri="{FF2B5EF4-FFF2-40B4-BE49-F238E27FC236}">
                <a16:creationId xmlns:a16="http://schemas.microsoft.com/office/drawing/2014/main" id="{740ACF5A-6DEA-4283-95F3-28BFCB00D1FE}"/>
              </a:ext>
            </a:extLst>
          </p:cNvPr>
          <p:cNvSpPr>
            <a:spLocks noGrp="1"/>
          </p:cNvSpPr>
          <p:nvPr>
            <p:ph type="sldNum" sz="quarter" idx="4"/>
          </p:nvPr>
        </p:nvSpPr>
        <p:spPr>
          <a:xfrm>
            <a:off x="11469389" y="6445721"/>
            <a:ext cx="484261" cy="289591"/>
          </a:xfrm>
          <a:prstGeom prst="rect">
            <a:avLst/>
          </a:prstGeom>
        </p:spPr>
        <p:txBody>
          <a:bodyPr vert="horz" lIns="91440" tIns="45720" rIns="91440" bIns="45720" rtlCol="0" anchor="ctr"/>
          <a:lstStyle>
            <a:lvl1pPr algn="r">
              <a:defRPr sz="1100">
                <a:solidFill>
                  <a:schemeClr val="bg2"/>
                </a:solidFill>
                <a:latin typeface="Amazon Ember"/>
              </a:defRPr>
            </a:lvl1pPr>
          </a:lstStyle>
          <a:p>
            <a:fld id="{930176A1-BCF0-4712-97A6-6B495F55390B}" type="slidenum">
              <a:rPr lang="en-US" smtClean="0"/>
              <a:pPr/>
              <a:t>‹Nr.›</a:t>
            </a:fld>
            <a:endParaRPr lang="en-US"/>
          </a:p>
        </p:txBody>
      </p:sp>
      <p:sp>
        <p:nvSpPr>
          <p:cNvPr id="2" name="Title">
            <a:extLst>
              <a:ext uri="{FF2B5EF4-FFF2-40B4-BE49-F238E27FC236}">
                <a16:creationId xmlns:a16="http://schemas.microsoft.com/office/drawing/2014/main" id="{C6E65ACB-7BFD-4D12-ACB2-501576A6711D}"/>
              </a:ext>
            </a:extLst>
          </p:cNvPr>
          <p:cNvSpPr>
            <a:spLocks noGrp="1"/>
          </p:cNvSpPr>
          <p:nvPr>
            <p:ph type="title"/>
          </p:nvPr>
        </p:nvSpPr>
        <p:spPr>
          <a:xfrm>
            <a:off x="365760" y="299526"/>
            <a:ext cx="11569209" cy="731318"/>
          </a:xfrm>
          <a:prstGeom prst="rect">
            <a:avLst/>
          </a:prstGeom>
        </p:spPr>
        <p:txBody>
          <a:bodyPr vert="horz" lIns="91440" tIns="45720" rIns="91440" bIns="45720" rtlCol="0" anchor="ctr">
            <a:normAutofit/>
          </a:bodyPr>
          <a:lstStyle/>
          <a:p>
            <a:r>
              <a:rPr lang="en-US">
                <a:solidFill>
                  <a:schemeClr val="bg2"/>
                </a:solidFill>
              </a:rPr>
              <a:t>Click to edit Master title style</a:t>
            </a:r>
            <a:endParaRPr lang="en-US" dirty="0"/>
          </a:p>
        </p:txBody>
      </p:sp>
      <p:sp>
        <p:nvSpPr>
          <p:cNvPr id="3" name="Content">
            <a:extLst>
              <a:ext uri="{FF2B5EF4-FFF2-40B4-BE49-F238E27FC236}">
                <a16:creationId xmlns:a16="http://schemas.microsoft.com/office/drawing/2014/main" id="{BD9FB2C3-6E12-492D-B6C4-46373C49E3FD}"/>
              </a:ext>
            </a:extLst>
          </p:cNvPr>
          <p:cNvSpPr>
            <a:spLocks noGrp="1"/>
          </p:cNvSpPr>
          <p:nvPr>
            <p:ph type="body" idx="1"/>
          </p:nvPr>
        </p:nvSpPr>
        <p:spPr>
          <a:xfrm>
            <a:off x="365760" y="1143000"/>
            <a:ext cx="11569209" cy="5257800"/>
          </a:xfrm>
          <a:prstGeom prst="rect">
            <a:avLst/>
          </a:prstGeom>
        </p:spPr>
        <p:txBody>
          <a:bodyPr vert="horz" lIns="91440" tIns="45720" rIns="91440" bIns="45720" rtlCol="0">
            <a:normAutofit/>
          </a:body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pic>
        <p:nvPicPr>
          <p:cNvPr id="8" name="AWS Logo">
            <a:extLst>
              <a:ext uri="{FF2B5EF4-FFF2-40B4-BE49-F238E27FC236}">
                <a16:creationId xmlns:a16="http://schemas.microsoft.com/office/drawing/2014/main" id="{56ED120F-98B5-42C0-B16A-27FB0984653F}"/>
              </a:ext>
              <a:ext uri="{C183D7F6-B498-43B3-948B-1728B52AA6E4}">
                <adec:decorative xmlns:adec="http://schemas.microsoft.com/office/drawing/2017/decorative" val="1"/>
              </a:ext>
            </a:extLst>
          </p:cNvPr>
          <p:cNvPicPr>
            <a:picLocks noChangeAspect="1"/>
          </p:cNvPicPr>
          <p:nvPr/>
        </p:nvPicPr>
        <p:blipFill>
          <a:blip r:embed="rId49">
            <a:extLst>
              <a:ext uri="{96DAC541-7B7A-43D3-8B79-37D633B846F1}">
                <asvg:svgBlip xmlns:asvg="http://schemas.microsoft.com/office/drawing/2016/SVG/main" r:embed="rId50"/>
              </a:ext>
            </a:extLst>
          </a:blip>
          <a:stretch>
            <a:fillRect/>
          </a:stretch>
        </p:blipFill>
        <p:spPr>
          <a:xfrm>
            <a:off x="243599" y="6452308"/>
            <a:ext cx="366979" cy="219456"/>
          </a:xfrm>
          <a:prstGeom prst="rect">
            <a:avLst/>
          </a:prstGeom>
        </p:spPr>
      </p:pic>
    </p:spTree>
    <p:custDataLst>
      <p:tags r:id="rId47"/>
    </p:custDataLst>
    <p:extLst>
      <p:ext uri="{BB962C8B-B14F-4D97-AF65-F5344CB8AC3E}">
        <p14:creationId xmlns:p14="http://schemas.microsoft.com/office/powerpoint/2010/main" val="4076139485"/>
      </p:ext>
    </p:extLst>
  </p:cSld>
  <p:clrMap bg1="lt1" tx1="dk1" bg2="lt2" tx2="dk2" accent1="accent1" accent2="accent2" accent3="accent3" accent4="accent4" accent5="accent5" accent6="accent6" hlink="hlink" folHlink="folHlink"/>
  <p:sldLayoutIdLst>
    <p:sldLayoutId id="2147483965" r:id="rId1"/>
    <p:sldLayoutId id="2147483966" r:id="rId2"/>
    <p:sldLayoutId id="2147483967" r:id="rId3"/>
    <p:sldLayoutId id="2147483968" r:id="rId4"/>
    <p:sldLayoutId id="2147483969" r:id="rId5"/>
    <p:sldLayoutId id="2147483970" r:id="rId6"/>
    <p:sldLayoutId id="2147483971" r:id="rId7"/>
    <p:sldLayoutId id="2147483972" r:id="rId8"/>
    <p:sldLayoutId id="2147483973" r:id="rId9"/>
    <p:sldLayoutId id="2147483974" r:id="rId10"/>
    <p:sldLayoutId id="2147483975" r:id="rId11"/>
    <p:sldLayoutId id="2147483976" r:id="rId12"/>
    <p:sldLayoutId id="2147483977" r:id="rId13"/>
    <p:sldLayoutId id="2147483978" r:id="rId14"/>
    <p:sldLayoutId id="2147483979" r:id="rId15"/>
    <p:sldLayoutId id="2147483980" r:id="rId16"/>
    <p:sldLayoutId id="2147483981" r:id="rId17"/>
    <p:sldLayoutId id="2147483982" r:id="rId18"/>
    <p:sldLayoutId id="2147483983" r:id="rId19"/>
    <p:sldLayoutId id="2147483984" r:id="rId20"/>
    <p:sldLayoutId id="2147483985" r:id="rId21"/>
    <p:sldLayoutId id="2147483986" r:id="rId22"/>
    <p:sldLayoutId id="2147483987" r:id="rId23"/>
    <p:sldLayoutId id="2147483988" r:id="rId24"/>
    <p:sldLayoutId id="2147483989" r:id="rId25"/>
    <p:sldLayoutId id="2147483990" r:id="rId26"/>
    <p:sldLayoutId id="2147483991" r:id="rId27"/>
    <p:sldLayoutId id="2147483992" r:id="rId28"/>
    <p:sldLayoutId id="2147483993" r:id="rId29"/>
    <p:sldLayoutId id="2147483994" r:id="rId30"/>
    <p:sldLayoutId id="2147483995" r:id="rId31"/>
    <p:sldLayoutId id="2147483996" r:id="rId32"/>
    <p:sldLayoutId id="2147483997" r:id="rId33"/>
    <p:sldLayoutId id="2147483998" r:id="rId34"/>
    <p:sldLayoutId id="2147483999" r:id="rId35"/>
    <p:sldLayoutId id="2147484000" r:id="rId36"/>
    <p:sldLayoutId id="2147484001" r:id="rId37"/>
    <p:sldLayoutId id="2147484002" r:id="rId38"/>
    <p:sldLayoutId id="2147484003" r:id="rId39"/>
    <p:sldLayoutId id="2147484004" r:id="rId40"/>
    <p:sldLayoutId id="2147484005" r:id="rId41"/>
    <p:sldLayoutId id="2147484006" r:id="rId42"/>
    <p:sldLayoutId id="2147484007" r:id="rId43"/>
    <p:sldLayoutId id="2147484008" r:id="rId44"/>
    <p:sldLayoutId id="2147484009" r:id="rId45"/>
  </p:sldLayoutIdLst>
  <p:hf hdr="0" ftr="0" dt="0"/>
  <p:txStyles>
    <p:titleStyle>
      <a:lvl1pPr algn="l" defTabSz="228600" rtl="0" eaLnBrk="1" latinLnBrk="0" hangingPunct="1">
        <a:lnSpc>
          <a:spcPct val="100000"/>
        </a:lnSpc>
        <a:spcBef>
          <a:spcPct val="0"/>
        </a:spcBef>
        <a:buNone/>
        <a:defRPr sz="3200" kern="1200">
          <a:solidFill>
            <a:schemeClr val="bg2"/>
          </a:solidFill>
          <a:latin typeface="Amazon Ember Heavy"/>
        </a:defRPr>
      </a:lvl1pPr>
    </p:titleStyle>
    <p:bodyStyle>
      <a:defPPr>
        <a:defRPr lang="en-US"/>
      </a:defPPr>
      <a:lvl1pPr marL="230188" indent="-230188" algn="l" defTabSz="228600" rtl="0" eaLnBrk="1" latinLnBrk="0" hangingPunct="1">
        <a:lnSpc>
          <a:spcPct val="100000"/>
        </a:lnSpc>
        <a:spcBef>
          <a:spcPts val="500"/>
        </a:spcBef>
        <a:spcAft>
          <a:spcPts val="600"/>
        </a:spcAft>
        <a:buFont typeface="Amazon Ember"/>
        <a:buChar char="•"/>
        <a:defRPr sz="2800" kern="1200">
          <a:solidFill>
            <a:schemeClr val="bg2"/>
          </a:solidFill>
          <a:latin typeface="Amazon Ember"/>
        </a:defRPr>
      </a:lvl1pPr>
      <a:lvl2pPr marL="457200" indent="-230188" algn="l" defTabSz="228600" rtl="0" eaLnBrk="1" latinLnBrk="0" hangingPunct="1">
        <a:lnSpc>
          <a:spcPct val="100000"/>
        </a:lnSpc>
        <a:spcBef>
          <a:spcPts val="500"/>
        </a:spcBef>
        <a:spcAft>
          <a:spcPts val="600"/>
        </a:spcAft>
        <a:buFont typeface="Amazon Ember"/>
        <a:buChar char="•"/>
        <a:defRPr sz="2400" kern="1200">
          <a:solidFill>
            <a:schemeClr val="bg2"/>
          </a:solidFill>
          <a:latin typeface="Amazon Ember"/>
        </a:defRPr>
      </a:lvl2pPr>
      <a:lvl3pPr marL="685800" indent="-230188" algn="l" defTabSz="228600" rtl="0" eaLnBrk="1" latinLnBrk="0" hangingPunct="1">
        <a:lnSpc>
          <a:spcPct val="100000"/>
        </a:lnSpc>
        <a:spcBef>
          <a:spcPts val="500"/>
        </a:spcBef>
        <a:spcAft>
          <a:spcPts val="600"/>
        </a:spcAft>
        <a:buFont typeface="Amazon Ember"/>
        <a:buChar char="•"/>
        <a:defRPr sz="2000" kern="1200">
          <a:solidFill>
            <a:schemeClr val="bg2"/>
          </a:solidFill>
          <a:latin typeface="Amazon Ember"/>
        </a:defRPr>
      </a:lvl3pPr>
      <a:lvl4pPr marL="914400" indent="-230188" algn="l" defTabSz="228600" rtl="0" eaLnBrk="1" latinLnBrk="0" hangingPunct="1">
        <a:lnSpc>
          <a:spcPct val="100000"/>
        </a:lnSpc>
        <a:spcBef>
          <a:spcPts val="500"/>
        </a:spcBef>
        <a:spcAft>
          <a:spcPts val="600"/>
        </a:spcAft>
        <a:buFont typeface="Amazon Ember"/>
        <a:buChar char="•"/>
        <a:defRPr sz="1800" kern="1200">
          <a:solidFill>
            <a:schemeClr val="bg2"/>
          </a:solidFill>
          <a:latin typeface="Amazon Ember"/>
        </a:defRPr>
      </a:lvl4pPr>
      <a:lvl5pPr marL="1143000" indent="-230188" algn="l" defTabSz="228600" rtl="0" eaLnBrk="1" latinLnBrk="0" hangingPunct="1">
        <a:lnSpc>
          <a:spcPct val="100000"/>
        </a:lnSpc>
        <a:spcBef>
          <a:spcPts val="500"/>
        </a:spcBef>
        <a:spcAft>
          <a:spcPts val="600"/>
        </a:spcAft>
        <a:buFont typeface="Amazon Ember"/>
        <a:buChar char="•"/>
        <a:defRPr sz="1800" kern="1200">
          <a:solidFill>
            <a:schemeClr val="bg2"/>
          </a:solidFill>
          <a:latin typeface="Amazon Ember"/>
        </a:defRPr>
      </a:lvl5pPr>
      <a:lvl6pPr marL="1371600" indent="-230188" algn="l" defTabSz="228600" rtl="0" eaLnBrk="1" latinLnBrk="0" hangingPunct="1">
        <a:lnSpc>
          <a:spcPct val="100000"/>
        </a:lnSpc>
        <a:spcBef>
          <a:spcPts val="0"/>
        </a:spcBef>
        <a:spcAft>
          <a:spcPts val="600"/>
        </a:spcAft>
        <a:buFont typeface="Amazon Ember"/>
        <a:buChar char="•"/>
        <a:defRPr sz="1600" kern="1200">
          <a:solidFill>
            <a:schemeClr val="bg2"/>
          </a:solidFill>
          <a:latin typeface="Amazon Ember"/>
        </a:defRPr>
      </a:lvl6pPr>
      <a:lvl7pPr marL="1600200" indent="-230188" algn="l" defTabSz="228600" rtl="0" eaLnBrk="1" latinLnBrk="0" hangingPunct="1">
        <a:lnSpc>
          <a:spcPct val="100000"/>
        </a:lnSpc>
        <a:spcBef>
          <a:spcPts val="0"/>
        </a:spcBef>
        <a:spcAft>
          <a:spcPts val="600"/>
        </a:spcAft>
        <a:buFont typeface="Amazon Ember"/>
        <a:buChar char="•"/>
        <a:defRPr sz="1600" kern="1200">
          <a:solidFill>
            <a:schemeClr val="bg2"/>
          </a:solidFill>
          <a:latin typeface="Amazon Ember"/>
        </a:defRPr>
      </a:lvl7pPr>
      <a:lvl8pPr marL="1828800" indent="-230188" algn="l" defTabSz="228600" rtl="0" eaLnBrk="1" latinLnBrk="0" hangingPunct="1">
        <a:lnSpc>
          <a:spcPct val="100000"/>
        </a:lnSpc>
        <a:spcBef>
          <a:spcPts val="0"/>
        </a:spcBef>
        <a:spcAft>
          <a:spcPts val="600"/>
        </a:spcAft>
        <a:buFont typeface="Amazon Ember"/>
        <a:buChar char="•"/>
        <a:defRPr sz="1600" kern="1200">
          <a:solidFill>
            <a:schemeClr val="bg2"/>
          </a:solidFill>
          <a:latin typeface="Amazon Ember"/>
        </a:defRPr>
      </a:lvl8pPr>
      <a:lvl9pPr marL="2057400" indent="-230188" algn="l" defTabSz="228600" rtl="0" eaLnBrk="1" latinLnBrk="0" hangingPunct="1">
        <a:lnSpc>
          <a:spcPct val="100000"/>
        </a:lnSpc>
        <a:spcBef>
          <a:spcPts val="0"/>
        </a:spcBef>
        <a:spcAft>
          <a:spcPts val="600"/>
        </a:spcAft>
        <a:buFont typeface="Amazon Ember"/>
        <a:buChar char="•"/>
        <a:defRPr sz="1600" kern="1200">
          <a:solidFill>
            <a:schemeClr val="bg2"/>
          </a:solidFill>
          <a:latin typeface="Amazon Ember"/>
        </a:defRPr>
      </a:lvl9pPr>
    </p:bodyStyle>
    <p:otherStyle>
      <a:defPPr>
        <a:defRPr lang="en-US"/>
      </a:defPPr>
      <a:lvl1pPr marL="0" algn="l" defTabSz="914400" rtl="0" eaLnBrk="1" latinLnBrk="0" hangingPunct="1">
        <a:defRPr sz="1800" kern="1200">
          <a:solidFill>
            <a:schemeClr val="bg2"/>
          </a:solidFill>
          <a:latin typeface="+mn-lt"/>
          <a:ea typeface="+mn-ea"/>
          <a:cs typeface="+mn-cs"/>
        </a:defRPr>
      </a:lvl1pPr>
      <a:lvl2pPr marL="457200" algn="l" defTabSz="914400" rtl="0" eaLnBrk="1" latinLnBrk="0" hangingPunct="1">
        <a:defRPr sz="1800" kern="1200">
          <a:solidFill>
            <a:schemeClr val="bg2"/>
          </a:solidFill>
          <a:latin typeface="+mn-lt"/>
          <a:ea typeface="+mn-ea"/>
          <a:cs typeface="+mn-cs"/>
        </a:defRPr>
      </a:lvl2pPr>
      <a:lvl3pPr marL="914400" algn="l" defTabSz="914400" rtl="0" eaLnBrk="1" latinLnBrk="0" hangingPunct="1">
        <a:defRPr sz="1800" kern="1200">
          <a:solidFill>
            <a:schemeClr val="bg2"/>
          </a:solidFill>
          <a:latin typeface="+mn-lt"/>
          <a:ea typeface="+mn-ea"/>
          <a:cs typeface="+mn-cs"/>
        </a:defRPr>
      </a:lvl3pPr>
      <a:lvl4pPr marL="1371600" algn="l" defTabSz="914400" rtl="0" eaLnBrk="1" latinLnBrk="0" hangingPunct="1">
        <a:defRPr sz="1800" kern="1200">
          <a:solidFill>
            <a:schemeClr val="bg2"/>
          </a:solidFill>
          <a:latin typeface="+mn-lt"/>
          <a:ea typeface="+mn-ea"/>
          <a:cs typeface="+mn-cs"/>
        </a:defRPr>
      </a:lvl4pPr>
      <a:lvl5pPr marL="1828800" algn="l" defTabSz="914400" rtl="0" eaLnBrk="1" latinLnBrk="0" hangingPunct="1">
        <a:defRPr sz="1800" kern="1200">
          <a:solidFill>
            <a:schemeClr val="bg2"/>
          </a:solidFill>
          <a:latin typeface="+mn-lt"/>
          <a:ea typeface="+mn-ea"/>
          <a:cs typeface="+mn-cs"/>
        </a:defRPr>
      </a:lvl5pPr>
      <a:lvl6pPr marL="2286000" algn="l" defTabSz="914400" rtl="0" eaLnBrk="1" latinLnBrk="0" hangingPunct="1">
        <a:defRPr sz="1800" kern="1200">
          <a:solidFill>
            <a:schemeClr val="bg2"/>
          </a:solidFill>
          <a:latin typeface="+mn-lt"/>
          <a:ea typeface="+mn-ea"/>
          <a:cs typeface="+mn-cs"/>
        </a:defRPr>
      </a:lvl6pPr>
      <a:lvl7pPr marL="2743200" algn="l" defTabSz="914400" rtl="0" eaLnBrk="1" latinLnBrk="0" hangingPunct="1">
        <a:defRPr sz="1800" kern="1200">
          <a:solidFill>
            <a:schemeClr val="bg2"/>
          </a:solidFill>
          <a:latin typeface="+mn-lt"/>
          <a:ea typeface="+mn-ea"/>
          <a:cs typeface="+mn-cs"/>
        </a:defRPr>
      </a:lvl7pPr>
      <a:lvl8pPr marL="3200400" algn="l" defTabSz="914400" rtl="0" eaLnBrk="1" latinLnBrk="0" hangingPunct="1">
        <a:defRPr sz="1800" kern="1200">
          <a:solidFill>
            <a:schemeClr val="bg2"/>
          </a:solidFill>
          <a:latin typeface="+mn-lt"/>
          <a:ea typeface="+mn-ea"/>
          <a:cs typeface="+mn-cs"/>
        </a:defRPr>
      </a:lvl8pPr>
      <a:lvl9pPr marL="3657600" algn="l" defTabSz="914400" rtl="0" eaLnBrk="1" latinLnBrk="0" hangingPunct="1">
        <a:defRPr sz="1800" kern="1200">
          <a:solidFill>
            <a:schemeClr val="bg2"/>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22.png"/><Relationship Id="rId13" Type="http://schemas.openxmlformats.org/officeDocument/2006/relationships/image" Target="../media/image27.png"/><Relationship Id="rId3" Type="http://schemas.openxmlformats.org/officeDocument/2006/relationships/image" Target="../media/image17.png"/><Relationship Id="rId7" Type="http://schemas.openxmlformats.org/officeDocument/2006/relationships/image" Target="../media/image21.png"/><Relationship Id="rId12" Type="http://schemas.openxmlformats.org/officeDocument/2006/relationships/image" Target="../media/image26.png"/><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20.png"/><Relationship Id="rId11" Type="http://schemas.openxmlformats.org/officeDocument/2006/relationships/image" Target="../media/image25.png"/><Relationship Id="rId5" Type="http://schemas.openxmlformats.org/officeDocument/2006/relationships/image" Target="../media/image19.png"/><Relationship Id="rId10" Type="http://schemas.openxmlformats.org/officeDocument/2006/relationships/image" Target="../media/image24.png"/><Relationship Id="rId4" Type="http://schemas.openxmlformats.org/officeDocument/2006/relationships/image" Target="../media/image18.png"/><Relationship Id="rId9" Type="http://schemas.openxmlformats.org/officeDocument/2006/relationships/image" Target="../media/image23.png"/><Relationship Id="rId14" Type="http://schemas.openxmlformats.org/officeDocument/2006/relationships/image" Target="../media/image28.png"/></Relationships>
</file>

<file path=ppt/slides/_rels/slide2.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19.png"/><Relationship Id="rId7" Type="http://schemas.openxmlformats.org/officeDocument/2006/relationships/image" Target="../media/image30.png"/><Relationship Id="rId2" Type="http://schemas.openxmlformats.org/officeDocument/2006/relationships/notesSlide" Target="../notesSlides/notesSlide2.xml"/><Relationship Id="rId1" Type="http://schemas.openxmlformats.org/officeDocument/2006/relationships/slideLayout" Target="../slideLayouts/slideLayout18.xml"/><Relationship Id="rId6" Type="http://schemas.openxmlformats.org/officeDocument/2006/relationships/image" Target="../media/image29.png"/><Relationship Id="rId5" Type="http://schemas.openxmlformats.org/officeDocument/2006/relationships/image" Target="../media/image18.png"/><Relationship Id="rId4" Type="http://schemas.openxmlformats.org/officeDocument/2006/relationships/image" Target="../media/image25.png"/></Relationships>
</file>

<file path=ppt/slides/_rels/slide3.xml.rels><?xml version="1.0" encoding="UTF-8" standalone="yes"?>
<Relationships xmlns="http://schemas.openxmlformats.org/package/2006/relationships"><Relationship Id="rId8" Type="http://schemas.openxmlformats.org/officeDocument/2006/relationships/image" Target="../media/image37.png"/><Relationship Id="rId13" Type="http://schemas.openxmlformats.org/officeDocument/2006/relationships/image" Target="../media/image42.png"/><Relationship Id="rId3" Type="http://schemas.openxmlformats.org/officeDocument/2006/relationships/image" Target="../media/image32.png"/><Relationship Id="rId7" Type="http://schemas.openxmlformats.org/officeDocument/2006/relationships/image" Target="../media/image36.png"/><Relationship Id="rId12" Type="http://schemas.openxmlformats.org/officeDocument/2006/relationships/image" Target="../media/image41.png"/><Relationship Id="rId2" Type="http://schemas.openxmlformats.org/officeDocument/2006/relationships/notesSlide" Target="../notesSlides/notesSlide3.xml"/><Relationship Id="rId1" Type="http://schemas.openxmlformats.org/officeDocument/2006/relationships/slideLayout" Target="../slideLayouts/slideLayout17.xml"/><Relationship Id="rId6" Type="http://schemas.openxmlformats.org/officeDocument/2006/relationships/image" Target="../media/image35.png"/><Relationship Id="rId11" Type="http://schemas.openxmlformats.org/officeDocument/2006/relationships/image" Target="../media/image40.png"/><Relationship Id="rId5" Type="http://schemas.openxmlformats.org/officeDocument/2006/relationships/image" Target="../media/image34.png"/><Relationship Id="rId15" Type="http://schemas.openxmlformats.org/officeDocument/2006/relationships/image" Target="../media/image44.svg"/><Relationship Id="rId10" Type="http://schemas.openxmlformats.org/officeDocument/2006/relationships/image" Target="../media/image39.png"/><Relationship Id="rId4" Type="http://schemas.openxmlformats.org/officeDocument/2006/relationships/image" Target="../media/image33.png"/><Relationship Id="rId9" Type="http://schemas.openxmlformats.org/officeDocument/2006/relationships/image" Target="../media/image38.png"/><Relationship Id="rId14" Type="http://schemas.openxmlformats.org/officeDocument/2006/relationships/image" Target="../media/image43.png"/></Relationships>
</file>

<file path=ppt/slides/_rels/slide4.xml.rels><?xml version="1.0" encoding="UTF-8" standalone="yes"?>
<Relationships xmlns="http://schemas.openxmlformats.org/package/2006/relationships"><Relationship Id="rId8" Type="http://schemas.openxmlformats.org/officeDocument/2006/relationships/image" Target="../media/image47.png"/><Relationship Id="rId3" Type="http://schemas.openxmlformats.org/officeDocument/2006/relationships/image" Target="../media/image32.png"/><Relationship Id="rId7" Type="http://schemas.openxmlformats.org/officeDocument/2006/relationships/image" Target="../media/image46.png"/><Relationship Id="rId2" Type="http://schemas.openxmlformats.org/officeDocument/2006/relationships/notesSlide" Target="../notesSlides/notesSlide4.xml"/><Relationship Id="rId1" Type="http://schemas.openxmlformats.org/officeDocument/2006/relationships/slideLayout" Target="../slideLayouts/slideLayout12.xml"/><Relationship Id="rId6" Type="http://schemas.openxmlformats.org/officeDocument/2006/relationships/image" Target="../media/image34.png"/><Relationship Id="rId11" Type="http://schemas.openxmlformats.org/officeDocument/2006/relationships/image" Target="../media/image49.svg"/><Relationship Id="rId5" Type="http://schemas.openxmlformats.org/officeDocument/2006/relationships/image" Target="../media/image45.png"/><Relationship Id="rId10" Type="http://schemas.openxmlformats.org/officeDocument/2006/relationships/image" Target="../media/image48.png"/><Relationship Id="rId4" Type="http://schemas.openxmlformats.org/officeDocument/2006/relationships/image" Target="../media/image21.png"/><Relationship Id="rId9" Type="http://schemas.openxmlformats.org/officeDocument/2006/relationships/image" Target="../media/image20.png"/></Relationships>
</file>

<file path=ppt/slides/_rels/slide5.xml.rels><?xml version="1.0" encoding="UTF-8" standalone="yes"?>
<Relationships xmlns="http://schemas.openxmlformats.org/package/2006/relationships"><Relationship Id="rId8" Type="http://schemas.openxmlformats.org/officeDocument/2006/relationships/image" Target="../media/image55.png"/><Relationship Id="rId3" Type="http://schemas.openxmlformats.org/officeDocument/2006/relationships/image" Target="../media/image50.png"/><Relationship Id="rId7" Type="http://schemas.openxmlformats.org/officeDocument/2006/relationships/image" Target="../media/image54.png"/><Relationship Id="rId2" Type="http://schemas.openxmlformats.org/officeDocument/2006/relationships/notesSlide" Target="../notesSlides/notesSlide5.xml"/><Relationship Id="rId1" Type="http://schemas.openxmlformats.org/officeDocument/2006/relationships/slideLayout" Target="../slideLayouts/slideLayout12.xml"/><Relationship Id="rId6" Type="http://schemas.openxmlformats.org/officeDocument/2006/relationships/image" Target="../media/image53.png"/><Relationship Id="rId5" Type="http://schemas.openxmlformats.org/officeDocument/2006/relationships/image" Target="../media/image52.png"/><Relationship Id="rId4" Type="http://schemas.openxmlformats.org/officeDocument/2006/relationships/image" Target="../media/image51.png"/><Relationship Id="rId9" Type="http://schemas.openxmlformats.org/officeDocument/2006/relationships/image" Target="../media/image56.png"/></Relationships>
</file>

<file path=ppt/slides/_rels/slide6.xml.rels><?xml version="1.0" encoding="UTF-8" standalone="yes"?>
<Relationships xmlns="http://schemas.openxmlformats.org/package/2006/relationships"><Relationship Id="rId8" Type="http://schemas.openxmlformats.org/officeDocument/2006/relationships/image" Target="../media/image62.png"/><Relationship Id="rId3" Type="http://schemas.openxmlformats.org/officeDocument/2006/relationships/image" Target="../media/image57.png"/><Relationship Id="rId7" Type="http://schemas.openxmlformats.org/officeDocument/2006/relationships/image" Target="../media/image61.png"/><Relationship Id="rId2" Type="http://schemas.openxmlformats.org/officeDocument/2006/relationships/notesSlide" Target="../notesSlides/notesSlide6.xml"/><Relationship Id="rId1" Type="http://schemas.openxmlformats.org/officeDocument/2006/relationships/slideLayout" Target="../slideLayouts/slideLayout17.xml"/><Relationship Id="rId6" Type="http://schemas.openxmlformats.org/officeDocument/2006/relationships/image" Target="../media/image60.png"/><Relationship Id="rId5" Type="http://schemas.openxmlformats.org/officeDocument/2006/relationships/image" Target="../media/image59.png"/><Relationship Id="rId10" Type="http://schemas.openxmlformats.org/officeDocument/2006/relationships/image" Target="../media/image64.png"/><Relationship Id="rId4" Type="http://schemas.openxmlformats.org/officeDocument/2006/relationships/image" Target="../media/image58.png"/><Relationship Id="rId9" Type="http://schemas.openxmlformats.org/officeDocument/2006/relationships/image" Target="../media/image63.png"/></Relationships>
</file>

<file path=ppt/slides/_rels/slide7.xml.rels><?xml version="1.0" encoding="UTF-8" standalone="yes"?>
<Relationships xmlns="http://schemas.openxmlformats.org/package/2006/relationships"><Relationship Id="rId8" Type="http://schemas.openxmlformats.org/officeDocument/2006/relationships/image" Target="../media/image69.png"/><Relationship Id="rId13" Type="http://schemas.openxmlformats.org/officeDocument/2006/relationships/image" Target="../media/image74.png"/><Relationship Id="rId3" Type="http://schemas.openxmlformats.org/officeDocument/2006/relationships/image" Target="../media/image65.png"/><Relationship Id="rId7" Type="http://schemas.openxmlformats.org/officeDocument/2006/relationships/image" Target="../media/image68.png"/><Relationship Id="rId12" Type="http://schemas.openxmlformats.org/officeDocument/2006/relationships/image" Target="../media/image73.png"/><Relationship Id="rId17" Type="http://schemas.openxmlformats.org/officeDocument/2006/relationships/image" Target="../media/image78.png"/><Relationship Id="rId2" Type="http://schemas.openxmlformats.org/officeDocument/2006/relationships/notesSlide" Target="../notesSlides/notesSlide7.xml"/><Relationship Id="rId16" Type="http://schemas.openxmlformats.org/officeDocument/2006/relationships/image" Target="../media/image77.svg"/><Relationship Id="rId1" Type="http://schemas.openxmlformats.org/officeDocument/2006/relationships/slideLayout" Target="../slideLayouts/slideLayout37.xml"/><Relationship Id="rId6" Type="http://schemas.openxmlformats.org/officeDocument/2006/relationships/image" Target="../media/image67.png"/><Relationship Id="rId11" Type="http://schemas.openxmlformats.org/officeDocument/2006/relationships/image" Target="../media/image72.png"/><Relationship Id="rId5" Type="http://schemas.openxmlformats.org/officeDocument/2006/relationships/image" Target="../media/image30.png"/><Relationship Id="rId15" Type="http://schemas.openxmlformats.org/officeDocument/2006/relationships/image" Target="../media/image76.png"/><Relationship Id="rId10" Type="http://schemas.openxmlformats.org/officeDocument/2006/relationships/image" Target="../media/image71.png"/><Relationship Id="rId4" Type="http://schemas.openxmlformats.org/officeDocument/2006/relationships/image" Target="../media/image66.png"/><Relationship Id="rId9" Type="http://schemas.openxmlformats.org/officeDocument/2006/relationships/image" Target="../media/image70.png"/><Relationship Id="rId14" Type="http://schemas.openxmlformats.org/officeDocument/2006/relationships/image" Target="../media/image7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33A12D3-8FAB-1D43-A660-8A085FB97CB9}"/>
              </a:ext>
            </a:extLst>
          </p:cNvPr>
          <p:cNvSpPr>
            <a:spLocks noGrp="1"/>
          </p:cNvSpPr>
          <p:nvPr>
            <p:ph type="title"/>
          </p:nvPr>
        </p:nvSpPr>
        <p:spPr/>
        <p:txBody>
          <a:bodyPr/>
          <a:lstStyle/>
          <a:p>
            <a:r>
              <a:rPr lang="en-US" dirty="0"/>
              <a:t>AWS serverless portfolio</a:t>
            </a:r>
          </a:p>
        </p:txBody>
      </p:sp>
      <p:sp>
        <p:nvSpPr>
          <p:cNvPr id="13" name="TextBox 12">
            <a:extLst>
              <a:ext uri="{FF2B5EF4-FFF2-40B4-BE49-F238E27FC236}">
                <a16:creationId xmlns:a16="http://schemas.microsoft.com/office/drawing/2014/main" id="{592E9CBB-D96E-7A4A-8F21-F83887A312AC}"/>
              </a:ext>
            </a:extLst>
          </p:cNvPr>
          <p:cNvSpPr txBox="1"/>
          <p:nvPr/>
        </p:nvSpPr>
        <p:spPr>
          <a:xfrm>
            <a:off x="1171815" y="1289558"/>
            <a:ext cx="1252266" cy="400110"/>
          </a:xfrm>
          <a:prstGeom prst="rect">
            <a:avLst/>
          </a:prstGeom>
          <a:noFill/>
        </p:spPr>
        <p:txBody>
          <a:bodyPr wrap="none" rtlCol="0">
            <a:spAutoFit/>
          </a:bodyPr>
          <a:lstStyle/>
          <a:p>
            <a:pPr algn="ctr" defTabSz="609585">
              <a:defRPr/>
            </a:pPr>
            <a:r>
              <a:rPr lang="en-US" sz="2000" dirty="0">
                <a:solidFill>
                  <a:schemeClr val="tx2"/>
                </a:solidFill>
                <a:latin typeface="Amazon Ember" panose="020B0603020204020204" pitchFamily="34" charset="0"/>
                <a:ea typeface="Amazon Ember" panose="020B0603020204020204" pitchFamily="34" charset="0"/>
                <a:cs typeface="Amazon Ember" panose="020B0603020204020204" pitchFamily="34" charset="0"/>
              </a:rPr>
              <a:t>Compute</a:t>
            </a:r>
          </a:p>
        </p:txBody>
      </p:sp>
      <p:sp>
        <p:nvSpPr>
          <p:cNvPr id="15" name="TextBox 14">
            <a:extLst>
              <a:ext uri="{FF2B5EF4-FFF2-40B4-BE49-F238E27FC236}">
                <a16:creationId xmlns:a16="http://schemas.microsoft.com/office/drawing/2014/main" id="{20009B48-3327-AB4D-8574-69855F7E074B}"/>
              </a:ext>
            </a:extLst>
          </p:cNvPr>
          <p:cNvSpPr txBox="1"/>
          <p:nvPr/>
        </p:nvSpPr>
        <p:spPr>
          <a:xfrm>
            <a:off x="215464" y="2794582"/>
            <a:ext cx="1582484" cy="369332"/>
          </a:xfrm>
          <a:prstGeom prst="rect">
            <a:avLst/>
          </a:prstGeom>
          <a:noFill/>
        </p:spPr>
        <p:txBody>
          <a:bodyPr wrap="none" rtlCol="0">
            <a:spAutoFit/>
          </a:bodyPr>
          <a:lstStyle/>
          <a:p>
            <a:pPr algn="ctr" defTabSz="609585">
              <a:defRPr/>
            </a:pPr>
            <a:r>
              <a:rPr lang="en-US" dirty="0">
                <a:solidFill>
                  <a:schemeClr val="tx2"/>
                </a:solidFill>
                <a:latin typeface="Amazon Ember" panose="020B0603020204020204" pitchFamily="34" charset="0"/>
                <a:ea typeface="Amazon Ember" panose="020B0603020204020204" pitchFamily="34" charset="0"/>
                <a:cs typeface="Amazon Ember" panose="020B0603020204020204" pitchFamily="34" charset="0"/>
              </a:rPr>
              <a:t>AWS Lambda</a:t>
            </a:r>
          </a:p>
        </p:txBody>
      </p:sp>
      <p:sp>
        <p:nvSpPr>
          <p:cNvPr id="16" name="TextBox 15">
            <a:extLst>
              <a:ext uri="{FF2B5EF4-FFF2-40B4-BE49-F238E27FC236}">
                <a16:creationId xmlns:a16="http://schemas.microsoft.com/office/drawing/2014/main" id="{7D765737-1DEC-9341-96A4-CC579A53678C}"/>
              </a:ext>
            </a:extLst>
          </p:cNvPr>
          <p:cNvSpPr txBox="1"/>
          <p:nvPr/>
        </p:nvSpPr>
        <p:spPr>
          <a:xfrm>
            <a:off x="1890090" y="2794582"/>
            <a:ext cx="1534395" cy="369332"/>
          </a:xfrm>
          <a:prstGeom prst="rect">
            <a:avLst/>
          </a:prstGeom>
          <a:noFill/>
        </p:spPr>
        <p:txBody>
          <a:bodyPr wrap="none" rtlCol="0">
            <a:spAutoFit/>
          </a:bodyPr>
          <a:lstStyle/>
          <a:p>
            <a:pPr algn="ctr" defTabSz="609585">
              <a:defRPr/>
            </a:pPr>
            <a:r>
              <a:rPr lang="en-US" dirty="0">
                <a:solidFill>
                  <a:schemeClr val="tx2"/>
                </a:solidFill>
                <a:latin typeface="Amazon Ember" panose="020B0603020204020204" pitchFamily="34" charset="0"/>
                <a:ea typeface="Amazon Ember" panose="020B0603020204020204" pitchFamily="34" charset="0"/>
                <a:cs typeface="Amazon Ember" panose="020B0603020204020204" pitchFamily="34" charset="0"/>
              </a:rPr>
              <a:t>AWS Fargate</a:t>
            </a:r>
          </a:p>
        </p:txBody>
      </p:sp>
      <p:pic>
        <p:nvPicPr>
          <p:cNvPr id="17" name="Graphic 43">
            <a:extLst>
              <a:ext uri="{FF2B5EF4-FFF2-40B4-BE49-F238E27FC236}">
                <a16:creationId xmlns:a16="http://schemas.microsoft.com/office/drawing/2014/main" id="{4892FE28-F754-B649-B5D5-4A90522F7D1C}"/>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651104" y="1872019"/>
            <a:ext cx="711200" cy="711200"/>
          </a:xfrm>
          <a:prstGeom prst="rect">
            <a:avLst/>
          </a:prstGeom>
        </p:spPr>
      </p:pic>
      <p:pic>
        <p:nvPicPr>
          <p:cNvPr id="18" name="Graphic 5">
            <a:extLst>
              <a:ext uri="{FF2B5EF4-FFF2-40B4-BE49-F238E27FC236}">
                <a16:creationId xmlns:a16="http://schemas.microsoft.com/office/drawing/2014/main" id="{06B0D9D3-4FC8-384A-91D6-C741CDB2882D}"/>
              </a:ext>
              <a:ext uri="{C183D7F6-B498-43B3-948B-1728B52AA6E4}">
                <adec:decorative xmlns:adec="http://schemas.microsoft.com/office/drawing/2017/decorative" val="1"/>
              </a:ext>
            </a:extLst>
          </p:cNvPr>
          <p:cNvPicPr>
            <a:picLocks noChangeAspect="1"/>
          </p:cNvPicPr>
          <p:nvPr/>
        </p:nvPicPr>
        <p:blipFill>
          <a:blip r:embed="rId4"/>
          <a:stretch>
            <a:fillRect/>
          </a:stretch>
        </p:blipFill>
        <p:spPr>
          <a:xfrm>
            <a:off x="2301688" y="1872019"/>
            <a:ext cx="711200" cy="711200"/>
          </a:xfrm>
          <a:prstGeom prst="rect">
            <a:avLst/>
          </a:prstGeom>
        </p:spPr>
      </p:pic>
      <p:sp>
        <p:nvSpPr>
          <p:cNvPr id="20" name="TextBox 19">
            <a:extLst>
              <a:ext uri="{FF2B5EF4-FFF2-40B4-BE49-F238E27FC236}">
                <a16:creationId xmlns:a16="http://schemas.microsoft.com/office/drawing/2014/main" id="{9DA346E5-A1A5-C043-B0C8-4AD25F6A80AD}"/>
              </a:ext>
            </a:extLst>
          </p:cNvPr>
          <p:cNvSpPr txBox="1"/>
          <p:nvPr/>
        </p:nvSpPr>
        <p:spPr>
          <a:xfrm>
            <a:off x="4416308" y="1289558"/>
            <a:ext cx="1292341" cy="400110"/>
          </a:xfrm>
          <a:prstGeom prst="rect">
            <a:avLst/>
          </a:prstGeom>
          <a:noFill/>
        </p:spPr>
        <p:txBody>
          <a:bodyPr wrap="none" rtlCol="0">
            <a:spAutoFit/>
          </a:bodyPr>
          <a:lstStyle/>
          <a:p>
            <a:pPr algn="ctr" defTabSz="609585">
              <a:defRPr/>
            </a:pPr>
            <a:r>
              <a:rPr lang="en-US" sz="2000" dirty="0">
                <a:solidFill>
                  <a:schemeClr val="tx2"/>
                </a:solidFill>
                <a:latin typeface="Amazon Ember" panose="020B0603020204020204" pitchFamily="34" charset="0"/>
                <a:ea typeface="Amazon Ember" panose="020B0603020204020204" pitchFamily="34" charset="0"/>
                <a:cs typeface="Amazon Ember" panose="020B0603020204020204" pitchFamily="34" charset="0"/>
              </a:rPr>
              <a:t>API proxy</a:t>
            </a:r>
          </a:p>
        </p:txBody>
      </p:sp>
      <p:sp>
        <p:nvSpPr>
          <p:cNvPr id="22" name="TextBox 21">
            <a:extLst>
              <a:ext uri="{FF2B5EF4-FFF2-40B4-BE49-F238E27FC236}">
                <a16:creationId xmlns:a16="http://schemas.microsoft.com/office/drawing/2014/main" id="{63394CFB-C47C-7745-A708-7B30FD2DD2AA}"/>
              </a:ext>
            </a:extLst>
          </p:cNvPr>
          <p:cNvSpPr txBox="1"/>
          <p:nvPr/>
        </p:nvSpPr>
        <p:spPr>
          <a:xfrm>
            <a:off x="4313248" y="2794582"/>
            <a:ext cx="1513556" cy="646331"/>
          </a:xfrm>
          <a:prstGeom prst="rect">
            <a:avLst/>
          </a:prstGeom>
          <a:noFill/>
        </p:spPr>
        <p:txBody>
          <a:bodyPr wrap="none" rtlCol="0">
            <a:spAutoFit/>
          </a:bodyPr>
          <a:lstStyle/>
          <a:p>
            <a:pPr algn="ctr" defTabSz="609585">
              <a:defRPr/>
            </a:pPr>
            <a:r>
              <a:rPr lang="en-US" dirty="0">
                <a:solidFill>
                  <a:schemeClr val="tx2"/>
                </a:solidFill>
                <a:latin typeface="Amazon Ember" panose="020B0603020204020204" pitchFamily="34" charset="0"/>
                <a:ea typeface="Amazon Ember" panose="020B0603020204020204" pitchFamily="34" charset="0"/>
                <a:cs typeface="Amazon Ember" panose="020B0603020204020204" pitchFamily="34" charset="0"/>
              </a:rPr>
              <a:t>Amazon API </a:t>
            </a:r>
            <a:br>
              <a:rPr lang="en-US" dirty="0">
                <a:solidFill>
                  <a:schemeClr val="tx2"/>
                </a:solidFill>
                <a:latin typeface="Amazon Ember" panose="020B0603020204020204" pitchFamily="34" charset="0"/>
                <a:ea typeface="Amazon Ember" panose="020B0603020204020204" pitchFamily="34" charset="0"/>
                <a:cs typeface="Amazon Ember" panose="020B0603020204020204" pitchFamily="34" charset="0"/>
              </a:rPr>
            </a:br>
            <a:r>
              <a:rPr lang="en-US" dirty="0">
                <a:solidFill>
                  <a:schemeClr val="tx2"/>
                </a:solidFill>
                <a:latin typeface="Amazon Ember" panose="020B0603020204020204" pitchFamily="34" charset="0"/>
                <a:ea typeface="Amazon Ember" panose="020B0603020204020204" pitchFamily="34" charset="0"/>
                <a:cs typeface="Amazon Ember" panose="020B0603020204020204" pitchFamily="34" charset="0"/>
              </a:rPr>
              <a:t>Gateway</a:t>
            </a:r>
          </a:p>
        </p:txBody>
      </p:sp>
      <p:pic>
        <p:nvPicPr>
          <p:cNvPr id="24" name="Graphic 16">
            <a:extLst>
              <a:ext uri="{FF2B5EF4-FFF2-40B4-BE49-F238E27FC236}">
                <a16:creationId xmlns:a16="http://schemas.microsoft.com/office/drawing/2014/main" id="{21F6855A-6BCA-AF49-AC89-F0F07C5900B2}"/>
              </a:ext>
              <a:ext uri="{C183D7F6-B498-43B3-948B-1728B52AA6E4}">
                <adec:decorative xmlns:adec="http://schemas.microsoft.com/office/drawing/2017/decorative" val="1"/>
              </a:ext>
            </a:extLst>
          </p:cNvPr>
          <p:cNvPicPr>
            <a:picLocks noChangeAspect="1"/>
          </p:cNvPicPr>
          <p:nvPr/>
        </p:nvPicPr>
        <p:blipFill>
          <a:blip r:embed="rId5"/>
          <a:stretch>
            <a:fillRect/>
          </a:stretch>
        </p:blipFill>
        <p:spPr>
          <a:xfrm>
            <a:off x="4714427" y="1872019"/>
            <a:ext cx="711200" cy="711200"/>
          </a:xfrm>
          <a:prstGeom prst="rect">
            <a:avLst/>
          </a:prstGeom>
        </p:spPr>
      </p:pic>
      <p:sp>
        <p:nvSpPr>
          <p:cNvPr id="27" name="TextBox 26">
            <a:extLst>
              <a:ext uri="{FF2B5EF4-FFF2-40B4-BE49-F238E27FC236}">
                <a16:creationId xmlns:a16="http://schemas.microsoft.com/office/drawing/2014/main" id="{F77A0961-8DAF-C94F-B4FE-426C0D37CB5A}"/>
              </a:ext>
            </a:extLst>
          </p:cNvPr>
          <p:cNvSpPr txBox="1"/>
          <p:nvPr/>
        </p:nvSpPr>
        <p:spPr>
          <a:xfrm>
            <a:off x="7050188" y="1289558"/>
            <a:ext cx="1093569" cy="400110"/>
          </a:xfrm>
          <a:prstGeom prst="rect">
            <a:avLst/>
          </a:prstGeom>
          <a:noFill/>
        </p:spPr>
        <p:txBody>
          <a:bodyPr wrap="none" rtlCol="0">
            <a:spAutoFit/>
          </a:bodyPr>
          <a:lstStyle/>
          <a:p>
            <a:pPr algn="ctr" defTabSz="609585">
              <a:defRPr/>
            </a:pPr>
            <a:r>
              <a:rPr lang="en-US" sz="2000" dirty="0">
                <a:solidFill>
                  <a:schemeClr val="tx2"/>
                </a:solidFill>
                <a:latin typeface="Amazon Ember" panose="020B0603020204020204" pitchFamily="34" charset="0"/>
                <a:ea typeface="Amazon Ember" panose="020B0603020204020204" pitchFamily="34" charset="0"/>
                <a:cs typeface="Amazon Ember" panose="020B0603020204020204" pitchFamily="34" charset="0"/>
              </a:rPr>
              <a:t>Storage</a:t>
            </a:r>
          </a:p>
        </p:txBody>
      </p:sp>
      <p:sp>
        <p:nvSpPr>
          <p:cNvPr id="29" name="TextBox 28">
            <a:extLst>
              <a:ext uri="{FF2B5EF4-FFF2-40B4-BE49-F238E27FC236}">
                <a16:creationId xmlns:a16="http://schemas.microsoft.com/office/drawing/2014/main" id="{D4F319D2-5E28-164F-8967-BFBCA9C76EE8}"/>
              </a:ext>
            </a:extLst>
          </p:cNvPr>
          <p:cNvSpPr txBox="1"/>
          <p:nvPr/>
        </p:nvSpPr>
        <p:spPr>
          <a:xfrm>
            <a:off x="6458622" y="2815053"/>
            <a:ext cx="2276699" cy="923330"/>
          </a:xfrm>
          <a:prstGeom prst="rect">
            <a:avLst/>
          </a:prstGeom>
          <a:noFill/>
        </p:spPr>
        <p:txBody>
          <a:bodyPr wrap="square" rtlCol="0">
            <a:spAutoFit/>
          </a:bodyPr>
          <a:lstStyle/>
          <a:p>
            <a:pPr algn="ctr" defTabSz="609585">
              <a:defRPr/>
            </a:pPr>
            <a:r>
              <a:rPr lang="en-US" dirty="0">
                <a:solidFill>
                  <a:schemeClr val="tx2"/>
                </a:solidFill>
              </a:rPr>
              <a:t>Amazon Simple Storage Service (Amazon S3)</a:t>
            </a:r>
            <a:endParaRPr lang="en-US" dirty="0">
              <a:solidFill>
                <a:schemeClr val="tx2"/>
              </a:solidFill>
              <a:latin typeface="Amazon Ember" panose="020B0603020204020204" pitchFamily="34" charset="0"/>
              <a:ea typeface="Amazon Ember" panose="020B0603020204020204" pitchFamily="34" charset="0"/>
              <a:cs typeface="Amazon Ember" panose="020B0603020204020204" pitchFamily="34" charset="0"/>
            </a:endParaRPr>
          </a:p>
        </p:txBody>
      </p:sp>
      <p:pic>
        <p:nvPicPr>
          <p:cNvPr id="30" name="Graphic 40">
            <a:extLst>
              <a:ext uri="{FF2B5EF4-FFF2-40B4-BE49-F238E27FC236}">
                <a16:creationId xmlns:a16="http://schemas.microsoft.com/office/drawing/2014/main" id="{6E5051E1-1818-1D40-B8E7-C3658CA1E71E}"/>
              </a:ext>
              <a:ext uri="{C183D7F6-B498-43B3-948B-1728B52AA6E4}">
                <adec:decorative xmlns:adec="http://schemas.microsoft.com/office/drawing/2017/decorative" val="1"/>
              </a:ext>
            </a:extLst>
          </p:cNvPr>
          <p:cNvPicPr>
            <a:picLocks noChangeAspect="1"/>
          </p:cNvPicPr>
          <p:nvPr/>
        </p:nvPicPr>
        <p:blipFill>
          <a:blip r:embed="rId6"/>
          <a:stretch>
            <a:fillRect/>
          </a:stretch>
        </p:blipFill>
        <p:spPr>
          <a:xfrm>
            <a:off x="7241372" y="1872019"/>
            <a:ext cx="711200" cy="711200"/>
          </a:xfrm>
          <a:prstGeom prst="rect">
            <a:avLst/>
          </a:prstGeom>
        </p:spPr>
      </p:pic>
      <p:sp>
        <p:nvSpPr>
          <p:cNvPr id="32" name="TextBox 31">
            <a:extLst>
              <a:ext uri="{FF2B5EF4-FFF2-40B4-BE49-F238E27FC236}">
                <a16:creationId xmlns:a16="http://schemas.microsoft.com/office/drawing/2014/main" id="{F8BBB745-4010-0849-BCF4-E3D2C25A9CF7}"/>
              </a:ext>
            </a:extLst>
          </p:cNvPr>
          <p:cNvSpPr txBox="1"/>
          <p:nvPr/>
        </p:nvSpPr>
        <p:spPr>
          <a:xfrm>
            <a:off x="9868126" y="1289558"/>
            <a:ext cx="1261884" cy="400110"/>
          </a:xfrm>
          <a:prstGeom prst="rect">
            <a:avLst/>
          </a:prstGeom>
          <a:noFill/>
        </p:spPr>
        <p:txBody>
          <a:bodyPr wrap="none" rtlCol="0">
            <a:spAutoFit/>
          </a:bodyPr>
          <a:lstStyle/>
          <a:p>
            <a:pPr algn="ctr" defTabSz="609585">
              <a:defRPr/>
            </a:pPr>
            <a:r>
              <a:rPr lang="en-US" sz="2000" dirty="0">
                <a:solidFill>
                  <a:schemeClr val="tx2"/>
                </a:solidFill>
                <a:latin typeface="Amazon Ember" panose="020B0603020204020204" pitchFamily="34" charset="0"/>
                <a:ea typeface="Amazon Ember" panose="020B0603020204020204" pitchFamily="34" charset="0"/>
                <a:cs typeface="Amazon Ember" panose="020B0603020204020204" pitchFamily="34" charset="0"/>
              </a:rPr>
              <a:t>Database</a:t>
            </a:r>
          </a:p>
        </p:txBody>
      </p:sp>
      <p:sp>
        <p:nvSpPr>
          <p:cNvPr id="34" name="TextBox 33">
            <a:extLst>
              <a:ext uri="{FF2B5EF4-FFF2-40B4-BE49-F238E27FC236}">
                <a16:creationId xmlns:a16="http://schemas.microsoft.com/office/drawing/2014/main" id="{259CD5CB-7CCE-834C-A619-3F31B922E6F9}"/>
              </a:ext>
            </a:extLst>
          </p:cNvPr>
          <p:cNvSpPr txBox="1"/>
          <p:nvPr/>
        </p:nvSpPr>
        <p:spPr>
          <a:xfrm>
            <a:off x="9085593" y="2794582"/>
            <a:ext cx="1635663" cy="646331"/>
          </a:xfrm>
          <a:prstGeom prst="rect">
            <a:avLst/>
          </a:prstGeom>
          <a:noFill/>
        </p:spPr>
        <p:txBody>
          <a:bodyPr wrap="square" rtlCol="0">
            <a:spAutoFit/>
          </a:bodyPr>
          <a:lstStyle/>
          <a:p>
            <a:pPr algn="ctr" defTabSz="609585">
              <a:defRPr/>
            </a:pPr>
            <a:r>
              <a:rPr lang="en-US" dirty="0">
                <a:solidFill>
                  <a:schemeClr val="tx2"/>
                </a:solidFill>
                <a:latin typeface="Amazon Ember" panose="020B0603020204020204" pitchFamily="34" charset="0"/>
                <a:ea typeface="Amazon Ember" panose="020B0603020204020204" pitchFamily="34" charset="0"/>
                <a:cs typeface="Amazon Ember" panose="020B0603020204020204" pitchFamily="34" charset="0"/>
              </a:rPr>
              <a:t>Amazon DynamoDB</a:t>
            </a:r>
          </a:p>
        </p:txBody>
      </p:sp>
      <p:sp>
        <p:nvSpPr>
          <p:cNvPr id="35" name="TextBox 34">
            <a:extLst>
              <a:ext uri="{FF2B5EF4-FFF2-40B4-BE49-F238E27FC236}">
                <a16:creationId xmlns:a16="http://schemas.microsoft.com/office/drawing/2014/main" id="{2BEBB7C1-A12B-5640-B492-7400C313535C}"/>
              </a:ext>
            </a:extLst>
          </p:cNvPr>
          <p:cNvSpPr txBox="1"/>
          <p:nvPr/>
        </p:nvSpPr>
        <p:spPr>
          <a:xfrm>
            <a:off x="10533285" y="2794582"/>
            <a:ext cx="1268923" cy="923330"/>
          </a:xfrm>
          <a:prstGeom prst="rect">
            <a:avLst/>
          </a:prstGeom>
          <a:noFill/>
        </p:spPr>
        <p:txBody>
          <a:bodyPr wrap="square" rtlCol="0">
            <a:spAutoFit/>
          </a:bodyPr>
          <a:lstStyle/>
          <a:p>
            <a:pPr algn="ctr" defTabSz="609585">
              <a:defRPr/>
            </a:pPr>
            <a:r>
              <a:rPr lang="en-US" dirty="0">
                <a:solidFill>
                  <a:schemeClr val="tx2"/>
                </a:solidFill>
                <a:latin typeface="Amazon Ember" panose="020B0603020204020204" pitchFamily="34" charset="0"/>
                <a:ea typeface="Amazon Ember" panose="020B0603020204020204" pitchFamily="34" charset="0"/>
                <a:cs typeface="Amazon Ember" panose="020B0603020204020204" pitchFamily="34" charset="0"/>
              </a:rPr>
              <a:t>Amazon Aurora Serverless</a:t>
            </a:r>
          </a:p>
        </p:txBody>
      </p:sp>
      <p:pic>
        <p:nvPicPr>
          <p:cNvPr id="36" name="Graphic 43">
            <a:extLst>
              <a:ext uri="{FF2B5EF4-FFF2-40B4-BE49-F238E27FC236}">
                <a16:creationId xmlns:a16="http://schemas.microsoft.com/office/drawing/2014/main" id="{D15DCE42-AB9F-2F44-BAF9-138D1F091DDE}"/>
              </a:ext>
              <a:ext uri="{C183D7F6-B498-43B3-948B-1728B52AA6E4}">
                <adec:decorative xmlns:adec="http://schemas.microsoft.com/office/drawing/2017/decorative" val="1"/>
              </a:ext>
            </a:extLst>
          </p:cNvPr>
          <p:cNvPicPr>
            <a:picLocks noChangeAspect="1"/>
          </p:cNvPicPr>
          <p:nvPr/>
        </p:nvPicPr>
        <p:blipFill>
          <a:blip r:embed="rId7"/>
          <a:stretch>
            <a:fillRect/>
          </a:stretch>
        </p:blipFill>
        <p:spPr>
          <a:xfrm>
            <a:off x="9598114" y="1872019"/>
            <a:ext cx="711200" cy="711200"/>
          </a:xfrm>
          <a:prstGeom prst="rect">
            <a:avLst/>
          </a:prstGeom>
        </p:spPr>
      </p:pic>
      <p:pic>
        <p:nvPicPr>
          <p:cNvPr id="37" name="Graphic 25">
            <a:extLst>
              <a:ext uri="{FF2B5EF4-FFF2-40B4-BE49-F238E27FC236}">
                <a16:creationId xmlns:a16="http://schemas.microsoft.com/office/drawing/2014/main" id="{0C3F50CC-A6E9-564A-B561-96C1A7BE4B9C}"/>
              </a:ext>
              <a:ext uri="{C183D7F6-B498-43B3-948B-1728B52AA6E4}">
                <adec:decorative xmlns:adec="http://schemas.microsoft.com/office/drawing/2017/decorative" val="1"/>
              </a:ext>
            </a:extLst>
          </p:cNvPr>
          <p:cNvPicPr>
            <a:picLocks noChangeAspect="1"/>
          </p:cNvPicPr>
          <p:nvPr/>
        </p:nvPicPr>
        <p:blipFill>
          <a:blip r:embed="rId8"/>
          <a:stretch>
            <a:fillRect/>
          </a:stretch>
        </p:blipFill>
        <p:spPr>
          <a:xfrm>
            <a:off x="10813054" y="1872019"/>
            <a:ext cx="711200" cy="711200"/>
          </a:xfrm>
          <a:prstGeom prst="rect">
            <a:avLst/>
          </a:prstGeom>
        </p:spPr>
      </p:pic>
      <p:sp>
        <p:nvSpPr>
          <p:cNvPr id="45" name="TextBox 44">
            <a:extLst>
              <a:ext uri="{FF2B5EF4-FFF2-40B4-BE49-F238E27FC236}">
                <a16:creationId xmlns:a16="http://schemas.microsoft.com/office/drawing/2014/main" id="{88DA9518-431F-B74D-83B7-892D45E84F37}"/>
              </a:ext>
            </a:extLst>
          </p:cNvPr>
          <p:cNvSpPr txBox="1"/>
          <p:nvPr/>
        </p:nvSpPr>
        <p:spPr>
          <a:xfrm>
            <a:off x="458814" y="3865636"/>
            <a:ext cx="1912704" cy="400110"/>
          </a:xfrm>
          <a:prstGeom prst="rect">
            <a:avLst/>
          </a:prstGeom>
          <a:noFill/>
        </p:spPr>
        <p:txBody>
          <a:bodyPr wrap="none" rtlCol="0">
            <a:spAutoFit/>
          </a:bodyPr>
          <a:lstStyle/>
          <a:p>
            <a:pPr algn="ctr" defTabSz="609585">
              <a:defRPr/>
            </a:pPr>
            <a:r>
              <a:rPr lang="en-US" sz="2000" dirty="0">
                <a:solidFill>
                  <a:schemeClr val="tx2"/>
                </a:solidFill>
                <a:latin typeface="Amazon Ember" panose="020B0603020204020204" pitchFamily="34" charset="0"/>
                <a:ea typeface="Amazon Ember" panose="020B0603020204020204" pitchFamily="34" charset="0"/>
                <a:cs typeface="Amazon Ember" panose="020B0603020204020204" pitchFamily="34" charset="0"/>
              </a:rPr>
              <a:t>Authentication</a:t>
            </a:r>
          </a:p>
        </p:txBody>
      </p:sp>
      <p:sp>
        <p:nvSpPr>
          <p:cNvPr id="49" name="TextBox 48">
            <a:extLst>
              <a:ext uri="{FF2B5EF4-FFF2-40B4-BE49-F238E27FC236}">
                <a16:creationId xmlns:a16="http://schemas.microsoft.com/office/drawing/2014/main" id="{D58C1871-D0BB-304F-A722-7127ABE3FC65}"/>
              </a:ext>
            </a:extLst>
          </p:cNvPr>
          <p:cNvSpPr txBox="1"/>
          <p:nvPr/>
        </p:nvSpPr>
        <p:spPr>
          <a:xfrm>
            <a:off x="449998" y="5404291"/>
            <a:ext cx="1930337" cy="369332"/>
          </a:xfrm>
          <a:prstGeom prst="rect">
            <a:avLst/>
          </a:prstGeom>
          <a:noFill/>
        </p:spPr>
        <p:txBody>
          <a:bodyPr wrap="none" rtlCol="0">
            <a:spAutoFit/>
          </a:bodyPr>
          <a:lstStyle/>
          <a:p>
            <a:pPr algn="ctr" defTabSz="609585">
              <a:defRPr/>
            </a:pPr>
            <a:r>
              <a:rPr lang="en-US" dirty="0">
                <a:solidFill>
                  <a:schemeClr val="tx2"/>
                </a:solidFill>
                <a:latin typeface="Amazon Ember" panose="020B0603020204020204" pitchFamily="34" charset="0"/>
                <a:ea typeface="Amazon Ember" panose="020B0603020204020204" pitchFamily="34" charset="0"/>
                <a:cs typeface="Amazon Ember" panose="020B0603020204020204" pitchFamily="34" charset="0"/>
              </a:rPr>
              <a:t>Amazon Cognito</a:t>
            </a:r>
          </a:p>
        </p:txBody>
      </p:sp>
      <p:pic>
        <p:nvPicPr>
          <p:cNvPr id="58" name="Graphic 17">
            <a:extLst>
              <a:ext uri="{FF2B5EF4-FFF2-40B4-BE49-F238E27FC236}">
                <a16:creationId xmlns:a16="http://schemas.microsoft.com/office/drawing/2014/main" id="{AB121589-CC94-AD46-AE60-A9130255D91C}"/>
              </a:ext>
              <a:ext uri="{C183D7F6-B498-43B3-948B-1728B52AA6E4}">
                <adec:decorative xmlns:adec="http://schemas.microsoft.com/office/drawing/2017/decorative" val="1"/>
              </a:ext>
            </a:extLst>
          </p:cNvPr>
          <p:cNvPicPr>
            <a:picLocks noChangeAspect="1" noChangeArrowheads="1"/>
          </p:cNvPicPr>
          <p:nvPr/>
        </p:nvPicPr>
        <p:blipFill>
          <a:blip r:embed="rId9">
            <a:extLst>
              <a:ext uri="{28A0092B-C50C-407E-A947-70E740481C1C}">
                <a14:useLocalDpi xmlns:a14="http://schemas.microsoft.com/office/drawing/2010/main"/>
              </a:ext>
            </a:extLst>
          </a:blip>
          <a:srcRect/>
          <a:stretch>
            <a:fillRect/>
          </a:stretch>
        </p:blipFill>
        <p:spPr bwMode="auto">
          <a:xfrm>
            <a:off x="1067558" y="4440937"/>
            <a:ext cx="731520" cy="731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 name="TextBox 37">
            <a:extLst>
              <a:ext uri="{FF2B5EF4-FFF2-40B4-BE49-F238E27FC236}">
                <a16:creationId xmlns:a16="http://schemas.microsoft.com/office/drawing/2014/main" id="{87ABE32D-2C0A-6942-ADBE-B9B4281B40C9}"/>
              </a:ext>
            </a:extLst>
          </p:cNvPr>
          <p:cNvSpPr txBox="1"/>
          <p:nvPr/>
        </p:nvSpPr>
        <p:spPr>
          <a:xfrm>
            <a:off x="2967490" y="3847960"/>
            <a:ext cx="3237696" cy="400110"/>
          </a:xfrm>
          <a:prstGeom prst="rect">
            <a:avLst/>
          </a:prstGeom>
          <a:noFill/>
        </p:spPr>
        <p:txBody>
          <a:bodyPr wrap="square" rtlCol="0">
            <a:spAutoFit/>
          </a:bodyPr>
          <a:lstStyle/>
          <a:p>
            <a:pPr algn="ctr" defTabSz="609585">
              <a:defRPr/>
            </a:pPr>
            <a:r>
              <a:rPr lang="en-US" sz="2000" dirty="0" err="1">
                <a:solidFill>
                  <a:schemeClr val="tx2"/>
                </a:solidFill>
                <a:latin typeface="Amazon Ember" panose="020B0603020204020204" pitchFamily="34" charset="0"/>
                <a:ea typeface="Amazon Ember" panose="020B0603020204020204" pitchFamily="34" charset="0"/>
                <a:cs typeface="Amazon Ember" panose="020B0603020204020204" pitchFamily="34" charset="0"/>
              </a:rPr>
              <a:t>Interprocess</a:t>
            </a:r>
            <a:r>
              <a:rPr lang="en-US" sz="2000" dirty="0">
                <a:solidFill>
                  <a:schemeClr val="tx2"/>
                </a:solidFill>
                <a:latin typeface="Amazon Ember" panose="020B0603020204020204" pitchFamily="34" charset="0"/>
                <a:ea typeface="Amazon Ember" panose="020B0603020204020204" pitchFamily="34" charset="0"/>
                <a:cs typeface="Amazon Ember" panose="020B0603020204020204" pitchFamily="34" charset="0"/>
              </a:rPr>
              <a:t> messaging</a:t>
            </a:r>
          </a:p>
        </p:txBody>
      </p:sp>
      <p:sp>
        <p:nvSpPr>
          <p:cNvPr id="41" name="TextBox 40">
            <a:extLst>
              <a:ext uri="{FF2B5EF4-FFF2-40B4-BE49-F238E27FC236}">
                <a16:creationId xmlns:a16="http://schemas.microsoft.com/office/drawing/2014/main" id="{C42F93D7-1B75-0048-B6E0-CCB7525B77AA}"/>
              </a:ext>
            </a:extLst>
          </p:cNvPr>
          <p:cNvSpPr txBox="1"/>
          <p:nvPr/>
        </p:nvSpPr>
        <p:spPr>
          <a:xfrm>
            <a:off x="2548041" y="5403234"/>
            <a:ext cx="2244622" cy="923330"/>
          </a:xfrm>
          <a:prstGeom prst="rect">
            <a:avLst/>
          </a:prstGeom>
          <a:noFill/>
        </p:spPr>
        <p:txBody>
          <a:bodyPr wrap="square" rtlCol="0">
            <a:spAutoFit/>
          </a:bodyPr>
          <a:lstStyle/>
          <a:p>
            <a:pPr algn="ctr" defTabSz="609585">
              <a:defRPr/>
            </a:pPr>
            <a:r>
              <a:rPr lang="en-US" dirty="0">
                <a:solidFill>
                  <a:schemeClr val="tx2"/>
                </a:solidFill>
                <a:latin typeface="Amazon Ember" panose="020B0603020204020204" pitchFamily="34" charset="0"/>
                <a:ea typeface="Amazon Ember" panose="020B0603020204020204" pitchFamily="34" charset="0"/>
                <a:cs typeface="Amazon Ember" panose="020B0603020204020204" pitchFamily="34" charset="0"/>
              </a:rPr>
              <a:t>Amazon Simple Notification Service (Amazon SNS)</a:t>
            </a:r>
          </a:p>
        </p:txBody>
      </p:sp>
      <p:sp>
        <p:nvSpPr>
          <p:cNvPr id="40" name="TextBox 39">
            <a:extLst>
              <a:ext uri="{FF2B5EF4-FFF2-40B4-BE49-F238E27FC236}">
                <a16:creationId xmlns:a16="http://schemas.microsoft.com/office/drawing/2014/main" id="{1FF46D29-5AEE-7C40-9DD4-7AE7437522A5}"/>
              </a:ext>
            </a:extLst>
          </p:cNvPr>
          <p:cNvSpPr txBox="1"/>
          <p:nvPr/>
        </p:nvSpPr>
        <p:spPr>
          <a:xfrm>
            <a:off x="4586338" y="5403234"/>
            <a:ext cx="2244622" cy="923330"/>
          </a:xfrm>
          <a:prstGeom prst="rect">
            <a:avLst/>
          </a:prstGeom>
          <a:noFill/>
        </p:spPr>
        <p:txBody>
          <a:bodyPr wrap="square" rtlCol="0">
            <a:spAutoFit/>
          </a:bodyPr>
          <a:lstStyle/>
          <a:p>
            <a:pPr algn="ctr" defTabSz="609585">
              <a:defRPr/>
            </a:pPr>
            <a:r>
              <a:rPr lang="en-US" dirty="0">
                <a:solidFill>
                  <a:schemeClr val="tx2"/>
                </a:solidFill>
                <a:latin typeface="Amazon Ember" panose="020B0603020204020204" pitchFamily="34" charset="0"/>
                <a:ea typeface="Amazon Ember" panose="020B0603020204020204" pitchFamily="34" charset="0"/>
                <a:cs typeface="Amazon Ember" panose="020B0603020204020204" pitchFamily="34" charset="0"/>
              </a:rPr>
              <a:t>Amazon Simple Queue Service (Amazon SQS)</a:t>
            </a:r>
          </a:p>
        </p:txBody>
      </p:sp>
      <p:pic>
        <p:nvPicPr>
          <p:cNvPr id="42" name="Graphic 29">
            <a:extLst>
              <a:ext uri="{FF2B5EF4-FFF2-40B4-BE49-F238E27FC236}">
                <a16:creationId xmlns:a16="http://schemas.microsoft.com/office/drawing/2014/main" id="{CE09BD4B-14F3-8649-ABDD-6B0FFFB56F22}"/>
              </a:ext>
              <a:ext uri="{C183D7F6-B498-43B3-948B-1728B52AA6E4}">
                <adec:decorative xmlns:adec="http://schemas.microsoft.com/office/drawing/2017/decorative" val="1"/>
              </a:ext>
            </a:extLst>
          </p:cNvPr>
          <p:cNvPicPr>
            <a:picLocks noChangeAspect="1"/>
          </p:cNvPicPr>
          <p:nvPr/>
        </p:nvPicPr>
        <p:blipFill>
          <a:blip r:embed="rId10"/>
          <a:stretch>
            <a:fillRect/>
          </a:stretch>
        </p:blipFill>
        <p:spPr>
          <a:xfrm>
            <a:off x="3193928" y="4461257"/>
            <a:ext cx="711200" cy="711200"/>
          </a:xfrm>
          <a:prstGeom prst="rect">
            <a:avLst/>
          </a:prstGeom>
        </p:spPr>
      </p:pic>
      <p:pic>
        <p:nvPicPr>
          <p:cNvPr id="43" name="Graphic 35">
            <a:extLst>
              <a:ext uri="{FF2B5EF4-FFF2-40B4-BE49-F238E27FC236}">
                <a16:creationId xmlns:a16="http://schemas.microsoft.com/office/drawing/2014/main" id="{6B3C6B6E-68DE-D346-BA78-70B56BD64922}"/>
              </a:ext>
              <a:ext uri="{C183D7F6-B498-43B3-948B-1728B52AA6E4}">
                <adec:decorative xmlns:adec="http://schemas.microsoft.com/office/drawing/2017/decorative" val="1"/>
              </a:ext>
            </a:extLst>
          </p:cNvPr>
          <p:cNvPicPr>
            <a:picLocks noChangeAspect="1"/>
          </p:cNvPicPr>
          <p:nvPr/>
        </p:nvPicPr>
        <p:blipFill>
          <a:blip r:embed="rId11"/>
          <a:stretch>
            <a:fillRect/>
          </a:stretch>
        </p:blipFill>
        <p:spPr>
          <a:xfrm>
            <a:off x="5299979" y="4461257"/>
            <a:ext cx="711200" cy="711200"/>
          </a:xfrm>
          <a:prstGeom prst="rect">
            <a:avLst/>
          </a:prstGeom>
        </p:spPr>
      </p:pic>
      <p:sp>
        <p:nvSpPr>
          <p:cNvPr id="44" name="TextBox 43">
            <a:extLst>
              <a:ext uri="{FF2B5EF4-FFF2-40B4-BE49-F238E27FC236}">
                <a16:creationId xmlns:a16="http://schemas.microsoft.com/office/drawing/2014/main" id="{9A5109F2-F6C8-1B4C-9A22-0CD2DCA6BD94}"/>
              </a:ext>
            </a:extLst>
          </p:cNvPr>
          <p:cNvSpPr txBox="1"/>
          <p:nvPr/>
        </p:nvSpPr>
        <p:spPr>
          <a:xfrm>
            <a:off x="7033987" y="3865636"/>
            <a:ext cx="1787669" cy="400110"/>
          </a:xfrm>
          <a:prstGeom prst="rect">
            <a:avLst/>
          </a:prstGeom>
          <a:noFill/>
        </p:spPr>
        <p:txBody>
          <a:bodyPr wrap="none" rtlCol="0">
            <a:spAutoFit/>
          </a:bodyPr>
          <a:lstStyle/>
          <a:p>
            <a:pPr algn="ctr" defTabSz="609585">
              <a:defRPr/>
            </a:pPr>
            <a:r>
              <a:rPr lang="en-US" sz="2000" dirty="0">
                <a:solidFill>
                  <a:schemeClr val="tx2"/>
                </a:solidFill>
                <a:latin typeface="Amazon Ember" panose="020B0603020204020204" pitchFamily="34" charset="0"/>
                <a:ea typeface="Amazon Ember" panose="020B0603020204020204" pitchFamily="34" charset="0"/>
                <a:cs typeface="Amazon Ember" panose="020B0603020204020204" pitchFamily="34" charset="0"/>
              </a:rPr>
              <a:t>Orchestration</a:t>
            </a:r>
          </a:p>
        </p:txBody>
      </p:sp>
      <p:sp>
        <p:nvSpPr>
          <p:cNvPr id="46" name="TextBox 45">
            <a:extLst>
              <a:ext uri="{FF2B5EF4-FFF2-40B4-BE49-F238E27FC236}">
                <a16:creationId xmlns:a16="http://schemas.microsoft.com/office/drawing/2014/main" id="{E7821E17-D093-6D4B-8AB4-B61C5169A680}"/>
              </a:ext>
            </a:extLst>
          </p:cNvPr>
          <p:cNvSpPr txBox="1"/>
          <p:nvPr/>
        </p:nvSpPr>
        <p:spPr>
          <a:xfrm>
            <a:off x="6782316" y="5404291"/>
            <a:ext cx="2291012" cy="369332"/>
          </a:xfrm>
          <a:prstGeom prst="rect">
            <a:avLst/>
          </a:prstGeom>
          <a:noFill/>
        </p:spPr>
        <p:txBody>
          <a:bodyPr wrap="none" rtlCol="0">
            <a:spAutoFit/>
          </a:bodyPr>
          <a:lstStyle/>
          <a:p>
            <a:pPr algn="ctr" defTabSz="609585">
              <a:defRPr/>
            </a:pPr>
            <a:r>
              <a:rPr lang="en-US" dirty="0">
                <a:solidFill>
                  <a:schemeClr val="tx2"/>
                </a:solidFill>
                <a:latin typeface="Amazon Ember" panose="020B0603020204020204" pitchFamily="34" charset="0"/>
                <a:ea typeface="Amazon Ember" panose="020B0603020204020204" pitchFamily="34" charset="0"/>
                <a:cs typeface="Amazon Ember" panose="020B0603020204020204" pitchFamily="34" charset="0"/>
              </a:rPr>
              <a:t>AWS Step Functions</a:t>
            </a:r>
          </a:p>
        </p:txBody>
      </p:sp>
      <p:pic>
        <p:nvPicPr>
          <p:cNvPr id="47" name="Graphic 9">
            <a:extLst>
              <a:ext uri="{FF2B5EF4-FFF2-40B4-BE49-F238E27FC236}">
                <a16:creationId xmlns:a16="http://schemas.microsoft.com/office/drawing/2014/main" id="{9ED1A4C4-6AF7-3C48-B746-8F7218B53C1C}"/>
              </a:ext>
              <a:ext uri="{C183D7F6-B498-43B3-948B-1728B52AA6E4}">
                <adec:decorative xmlns:adec="http://schemas.microsoft.com/office/drawing/2017/decorative" val="1"/>
              </a:ext>
            </a:extLst>
          </p:cNvPr>
          <p:cNvPicPr>
            <a:picLocks noChangeAspect="1"/>
          </p:cNvPicPr>
          <p:nvPr/>
        </p:nvPicPr>
        <p:blipFill>
          <a:blip r:embed="rId12"/>
          <a:stretch>
            <a:fillRect/>
          </a:stretch>
        </p:blipFill>
        <p:spPr>
          <a:xfrm>
            <a:off x="7572221" y="4461257"/>
            <a:ext cx="711200" cy="711200"/>
          </a:xfrm>
          <a:prstGeom prst="rect">
            <a:avLst/>
          </a:prstGeom>
        </p:spPr>
      </p:pic>
      <p:sp>
        <p:nvSpPr>
          <p:cNvPr id="48" name="TextBox 47">
            <a:extLst>
              <a:ext uri="{FF2B5EF4-FFF2-40B4-BE49-F238E27FC236}">
                <a16:creationId xmlns:a16="http://schemas.microsoft.com/office/drawing/2014/main" id="{E765B9D8-3291-9944-8BC2-4A8868B9834A}"/>
              </a:ext>
            </a:extLst>
          </p:cNvPr>
          <p:cNvSpPr txBox="1"/>
          <p:nvPr/>
        </p:nvSpPr>
        <p:spPr>
          <a:xfrm>
            <a:off x="9902609" y="3865636"/>
            <a:ext cx="1231427" cy="400110"/>
          </a:xfrm>
          <a:prstGeom prst="rect">
            <a:avLst/>
          </a:prstGeom>
          <a:noFill/>
        </p:spPr>
        <p:txBody>
          <a:bodyPr wrap="none" rtlCol="0">
            <a:spAutoFit/>
          </a:bodyPr>
          <a:lstStyle/>
          <a:p>
            <a:pPr algn="ctr" defTabSz="609585">
              <a:defRPr/>
            </a:pPr>
            <a:r>
              <a:rPr lang="en-US" sz="2000" dirty="0">
                <a:solidFill>
                  <a:schemeClr val="tx2"/>
                </a:solidFill>
                <a:latin typeface="Amazon Ember" panose="020B0603020204020204" pitchFamily="34" charset="0"/>
                <a:ea typeface="Amazon Ember" panose="020B0603020204020204" pitchFamily="34" charset="0"/>
                <a:cs typeface="Amazon Ember" panose="020B0603020204020204" pitchFamily="34" charset="0"/>
              </a:rPr>
              <a:t>Analytics</a:t>
            </a:r>
          </a:p>
        </p:txBody>
      </p:sp>
      <p:sp>
        <p:nvSpPr>
          <p:cNvPr id="51" name="TextBox 50">
            <a:extLst>
              <a:ext uri="{FF2B5EF4-FFF2-40B4-BE49-F238E27FC236}">
                <a16:creationId xmlns:a16="http://schemas.microsoft.com/office/drawing/2014/main" id="{25070C5D-72C8-0645-BC66-00BA2F92C43D}"/>
              </a:ext>
            </a:extLst>
          </p:cNvPr>
          <p:cNvSpPr txBox="1"/>
          <p:nvPr/>
        </p:nvSpPr>
        <p:spPr>
          <a:xfrm>
            <a:off x="9241034" y="5404291"/>
            <a:ext cx="1363642" cy="646331"/>
          </a:xfrm>
          <a:prstGeom prst="rect">
            <a:avLst/>
          </a:prstGeom>
          <a:noFill/>
        </p:spPr>
        <p:txBody>
          <a:bodyPr wrap="square" rtlCol="0">
            <a:spAutoFit/>
          </a:bodyPr>
          <a:lstStyle/>
          <a:p>
            <a:pPr algn="ctr" defTabSz="609585">
              <a:defRPr/>
            </a:pPr>
            <a:r>
              <a:rPr lang="en-US" dirty="0">
                <a:solidFill>
                  <a:schemeClr val="tx2"/>
                </a:solidFill>
                <a:latin typeface="Amazon Ember" panose="020B0603020204020204" pitchFamily="34" charset="0"/>
                <a:ea typeface="Amazon Ember" panose="020B0603020204020204" pitchFamily="34" charset="0"/>
                <a:cs typeface="Amazon Ember" panose="020B0603020204020204" pitchFamily="34" charset="0"/>
              </a:rPr>
              <a:t>Amazon Kinesis</a:t>
            </a:r>
          </a:p>
        </p:txBody>
      </p:sp>
      <p:sp>
        <p:nvSpPr>
          <p:cNvPr id="50" name="TextBox 49">
            <a:extLst>
              <a:ext uri="{FF2B5EF4-FFF2-40B4-BE49-F238E27FC236}">
                <a16:creationId xmlns:a16="http://schemas.microsoft.com/office/drawing/2014/main" id="{73DF601F-BFEF-2F4E-869B-22511FC0189D}"/>
              </a:ext>
            </a:extLst>
          </p:cNvPr>
          <p:cNvSpPr txBox="1"/>
          <p:nvPr/>
        </p:nvSpPr>
        <p:spPr>
          <a:xfrm>
            <a:off x="10592653" y="5404291"/>
            <a:ext cx="1042273" cy="646331"/>
          </a:xfrm>
          <a:prstGeom prst="rect">
            <a:avLst/>
          </a:prstGeom>
          <a:noFill/>
        </p:spPr>
        <p:txBody>
          <a:bodyPr wrap="none" rtlCol="0">
            <a:spAutoFit/>
          </a:bodyPr>
          <a:lstStyle/>
          <a:p>
            <a:pPr algn="ctr" defTabSz="609585">
              <a:defRPr/>
            </a:pPr>
            <a:r>
              <a:rPr lang="en-US" dirty="0">
                <a:solidFill>
                  <a:schemeClr val="tx2"/>
                </a:solidFill>
                <a:latin typeface="Amazon Ember" panose="020B0603020204020204" pitchFamily="34" charset="0"/>
                <a:ea typeface="Amazon Ember" panose="020B0603020204020204" pitchFamily="34" charset="0"/>
                <a:cs typeface="Amazon Ember" panose="020B0603020204020204" pitchFamily="34" charset="0"/>
              </a:rPr>
              <a:t>Amazon</a:t>
            </a:r>
            <a:br>
              <a:rPr lang="en-US" dirty="0">
                <a:solidFill>
                  <a:schemeClr val="tx2"/>
                </a:solidFill>
                <a:latin typeface="Amazon Ember" panose="020B0603020204020204" pitchFamily="34" charset="0"/>
                <a:ea typeface="Amazon Ember" panose="020B0603020204020204" pitchFamily="34" charset="0"/>
                <a:cs typeface="Amazon Ember" panose="020B0603020204020204" pitchFamily="34" charset="0"/>
              </a:rPr>
            </a:br>
            <a:r>
              <a:rPr lang="en-US" dirty="0">
                <a:solidFill>
                  <a:schemeClr val="tx2"/>
                </a:solidFill>
                <a:latin typeface="Amazon Ember" panose="020B0603020204020204" pitchFamily="34" charset="0"/>
                <a:ea typeface="Amazon Ember" panose="020B0603020204020204" pitchFamily="34" charset="0"/>
                <a:cs typeface="Amazon Ember" panose="020B0603020204020204" pitchFamily="34" charset="0"/>
              </a:rPr>
              <a:t>Athena</a:t>
            </a:r>
          </a:p>
        </p:txBody>
      </p:sp>
      <p:pic>
        <p:nvPicPr>
          <p:cNvPr id="52" name="Graphic 142">
            <a:extLst>
              <a:ext uri="{FF2B5EF4-FFF2-40B4-BE49-F238E27FC236}">
                <a16:creationId xmlns:a16="http://schemas.microsoft.com/office/drawing/2014/main" id="{AD020096-B299-D047-99A4-534CED3C93DF}"/>
              </a:ext>
              <a:ext uri="{C183D7F6-B498-43B3-948B-1728B52AA6E4}">
                <adec:decorative xmlns:adec="http://schemas.microsoft.com/office/drawing/2017/decorative" val="1"/>
              </a:ext>
            </a:extLst>
          </p:cNvPr>
          <p:cNvPicPr>
            <a:picLocks noChangeAspect="1"/>
          </p:cNvPicPr>
          <p:nvPr/>
        </p:nvPicPr>
        <p:blipFill>
          <a:blip r:embed="rId13"/>
          <a:stretch>
            <a:fillRect/>
          </a:stretch>
        </p:blipFill>
        <p:spPr>
          <a:xfrm>
            <a:off x="9567255" y="4461257"/>
            <a:ext cx="711200" cy="711200"/>
          </a:xfrm>
          <a:prstGeom prst="rect">
            <a:avLst/>
          </a:prstGeom>
        </p:spPr>
      </p:pic>
      <p:pic>
        <p:nvPicPr>
          <p:cNvPr id="53" name="Graphic 81">
            <a:extLst>
              <a:ext uri="{FF2B5EF4-FFF2-40B4-BE49-F238E27FC236}">
                <a16:creationId xmlns:a16="http://schemas.microsoft.com/office/drawing/2014/main" id="{70EAD27C-0E37-7248-AB87-9106E2E4010E}"/>
              </a:ext>
              <a:ext uri="{C183D7F6-B498-43B3-948B-1728B52AA6E4}">
                <adec:decorative xmlns:adec="http://schemas.microsoft.com/office/drawing/2017/decorative" val="1"/>
              </a:ext>
            </a:extLst>
          </p:cNvPr>
          <p:cNvPicPr>
            <a:picLocks noChangeAspect="1"/>
          </p:cNvPicPr>
          <p:nvPr/>
        </p:nvPicPr>
        <p:blipFill>
          <a:blip r:embed="rId14"/>
          <a:stretch>
            <a:fillRect/>
          </a:stretch>
        </p:blipFill>
        <p:spPr>
          <a:xfrm>
            <a:off x="10758189" y="4461257"/>
            <a:ext cx="711200" cy="711200"/>
          </a:xfrm>
          <a:prstGeom prst="rect">
            <a:avLst/>
          </a:prstGeom>
        </p:spPr>
      </p:pic>
      <p:sp>
        <p:nvSpPr>
          <p:cNvPr id="4" name="Slide Number Placeholder 3">
            <a:extLst>
              <a:ext uri="{FF2B5EF4-FFF2-40B4-BE49-F238E27FC236}">
                <a16:creationId xmlns:a16="http://schemas.microsoft.com/office/drawing/2014/main" id="{91E9410C-1AA8-4A73-87F3-B8410989415C}"/>
              </a:ext>
            </a:extLst>
          </p:cNvPr>
          <p:cNvSpPr>
            <a:spLocks noGrp="1"/>
          </p:cNvSpPr>
          <p:nvPr>
            <p:ph type="sldNum" sz="quarter" idx="20"/>
          </p:nvPr>
        </p:nvSpPr>
        <p:spPr/>
        <p:txBody>
          <a:bodyPr/>
          <a:lstStyle/>
          <a:p>
            <a:fld id="{930176A1-BCF0-4712-97A6-6B495F55390B}" type="slidenum">
              <a:rPr lang="en-US" smtClean="0"/>
              <a:pPr/>
              <a:t>1</a:t>
            </a:fld>
            <a:endParaRPr lang="en-US"/>
          </a:p>
        </p:txBody>
      </p:sp>
    </p:spTree>
    <p:extLst>
      <p:ext uri="{BB962C8B-B14F-4D97-AF65-F5344CB8AC3E}">
        <p14:creationId xmlns:p14="http://schemas.microsoft.com/office/powerpoint/2010/main" val="15757633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2734D1E-A9A3-874B-99FF-F5B60E524D22}"/>
              </a:ext>
            </a:extLst>
          </p:cNvPr>
          <p:cNvSpPr>
            <a:spLocks noGrp="1"/>
          </p:cNvSpPr>
          <p:nvPr>
            <p:ph type="title"/>
          </p:nvPr>
        </p:nvSpPr>
        <p:spPr/>
        <p:txBody>
          <a:bodyPr/>
          <a:lstStyle/>
          <a:p>
            <a:r>
              <a:rPr lang="en-US" dirty="0"/>
              <a:t>Example serverless architecture</a:t>
            </a:r>
          </a:p>
        </p:txBody>
      </p:sp>
      <p:sp>
        <p:nvSpPr>
          <p:cNvPr id="36" name="Text Placeholder 35">
            <a:extLst>
              <a:ext uri="{FF2B5EF4-FFF2-40B4-BE49-F238E27FC236}">
                <a16:creationId xmlns:a16="http://schemas.microsoft.com/office/drawing/2014/main" id="{F59DD0EF-46F0-5C4E-8E50-C87A6FDFE2C6}"/>
              </a:ext>
            </a:extLst>
          </p:cNvPr>
          <p:cNvSpPr>
            <a:spLocks noGrp="1"/>
          </p:cNvSpPr>
          <p:nvPr>
            <p:ph type="body" idx="2"/>
          </p:nvPr>
        </p:nvSpPr>
        <p:spPr>
          <a:xfrm>
            <a:off x="124050" y="1136640"/>
            <a:ext cx="2995799" cy="5291750"/>
          </a:xfrm>
        </p:spPr>
        <p:txBody>
          <a:bodyPr/>
          <a:lstStyle/>
          <a:p>
            <a:pPr marL="457200" indent="-457200">
              <a:buFont typeface="+mj-lt"/>
              <a:buAutoNum type="arabicPeriod"/>
            </a:pPr>
            <a:r>
              <a:rPr lang="en-US" dirty="0"/>
              <a:t>POST request received</a:t>
            </a:r>
          </a:p>
          <a:p>
            <a:pPr marL="457200" indent="-457200">
              <a:buFont typeface="+mj-lt"/>
              <a:buAutoNum type="arabicPeriod"/>
            </a:pPr>
            <a:r>
              <a:rPr lang="en-US" dirty="0"/>
              <a:t>Request goes to a message queue to await processing by a worker service</a:t>
            </a:r>
          </a:p>
          <a:p>
            <a:pPr marL="457200" indent="-457200">
              <a:buFont typeface="+mj-lt"/>
              <a:buAutoNum type="arabicPeriod"/>
            </a:pPr>
            <a:r>
              <a:rPr lang="en-US" dirty="0"/>
              <a:t>Worker service processes message and writes it to Amazon DynamoDB</a:t>
            </a:r>
          </a:p>
          <a:p>
            <a:pPr marL="457200" indent="-457200">
              <a:buFont typeface="+mj-lt"/>
              <a:buAutoNum type="arabicPeriod"/>
            </a:pPr>
            <a:r>
              <a:rPr lang="en-US" dirty="0"/>
              <a:t>Worker service prompts the notification service to send an SMS notice to subscribed users </a:t>
            </a:r>
          </a:p>
        </p:txBody>
      </p:sp>
      <p:grpSp>
        <p:nvGrpSpPr>
          <p:cNvPr id="3" name="ServerlessArch" descr="Serverless messaging service as described in the notes.">
            <a:extLst>
              <a:ext uri="{FF2B5EF4-FFF2-40B4-BE49-F238E27FC236}">
                <a16:creationId xmlns:a16="http://schemas.microsoft.com/office/drawing/2014/main" id="{F47670A4-1C8B-4775-9CD5-0BEC413E2D06}"/>
              </a:ext>
            </a:extLst>
          </p:cNvPr>
          <p:cNvGrpSpPr/>
          <p:nvPr/>
        </p:nvGrpSpPr>
        <p:grpSpPr>
          <a:xfrm>
            <a:off x="3438383" y="1934031"/>
            <a:ext cx="8629567" cy="4258749"/>
            <a:chOff x="3438383" y="1934031"/>
            <a:chExt cx="8629567" cy="4258749"/>
          </a:xfrm>
        </p:grpSpPr>
        <p:sp>
          <p:nvSpPr>
            <p:cNvPr id="10" name="TextBox 9">
              <a:extLst>
                <a:ext uri="{FF2B5EF4-FFF2-40B4-BE49-F238E27FC236}">
                  <a16:creationId xmlns:a16="http://schemas.microsoft.com/office/drawing/2014/main" id="{5B137F3A-E2FF-364B-9BE0-3B2D44066DBB}"/>
                </a:ext>
              </a:extLst>
            </p:cNvPr>
            <p:cNvSpPr txBox="1"/>
            <p:nvPr/>
          </p:nvSpPr>
          <p:spPr>
            <a:xfrm>
              <a:off x="3438383" y="3184045"/>
              <a:ext cx="1601758" cy="584775"/>
            </a:xfrm>
            <a:prstGeom prst="rect">
              <a:avLst/>
            </a:prstGeom>
            <a:noFill/>
          </p:spPr>
          <p:txBody>
            <a:bodyPr wrap="square" rtlCol="0">
              <a:spAutoFit/>
            </a:bodyPr>
            <a:lstStyle/>
            <a:p>
              <a:pPr algn="ctr" defTabSz="609585">
                <a:defRPr/>
              </a:pPr>
              <a:r>
                <a:rPr lang="en-US" sz="1600" dirty="0">
                  <a:solidFill>
                    <a:schemeClr val="tx2"/>
                  </a:solidFill>
                  <a:latin typeface="Amazon Ember" panose="020B0603020204020204" pitchFamily="34" charset="0"/>
                  <a:ea typeface="Amazon Ember" panose="020B0603020204020204" pitchFamily="34" charset="0"/>
                  <a:cs typeface="Amazon Ember" panose="020B0603020204020204" pitchFamily="34" charset="0"/>
                </a:rPr>
                <a:t>Amazon API Gateway</a:t>
              </a:r>
            </a:p>
          </p:txBody>
        </p:sp>
        <p:pic>
          <p:nvPicPr>
            <p:cNvPr id="11" name="Graphic 16">
              <a:extLst>
                <a:ext uri="{FF2B5EF4-FFF2-40B4-BE49-F238E27FC236}">
                  <a16:creationId xmlns:a16="http://schemas.microsoft.com/office/drawing/2014/main" id="{94E1DF87-2D5E-B740-B4B7-812810B98C40}"/>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3884642" y="2427889"/>
              <a:ext cx="711200" cy="711200"/>
            </a:xfrm>
            <a:prstGeom prst="rect">
              <a:avLst/>
            </a:prstGeom>
          </p:spPr>
        </p:pic>
        <p:sp>
          <p:nvSpPr>
            <p:cNvPr id="12" name="TextBox 11">
              <a:extLst>
                <a:ext uri="{FF2B5EF4-FFF2-40B4-BE49-F238E27FC236}">
                  <a16:creationId xmlns:a16="http://schemas.microsoft.com/office/drawing/2014/main" id="{ACDB1D1B-1232-1441-AD64-B1FDC9327F07}"/>
                </a:ext>
              </a:extLst>
            </p:cNvPr>
            <p:cNvSpPr txBox="1"/>
            <p:nvPr/>
          </p:nvSpPr>
          <p:spPr>
            <a:xfrm>
              <a:off x="5279738" y="3165319"/>
              <a:ext cx="2074725" cy="338554"/>
            </a:xfrm>
            <a:prstGeom prst="rect">
              <a:avLst/>
            </a:prstGeom>
            <a:noFill/>
          </p:spPr>
          <p:txBody>
            <a:bodyPr wrap="square" rtlCol="0">
              <a:spAutoFit/>
            </a:bodyPr>
            <a:lstStyle/>
            <a:p>
              <a:pPr algn="ctr" defTabSz="609585">
                <a:defRPr/>
              </a:pPr>
              <a:r>
                <a:rPr lang="en-US" sz="1600" dirty="0">
                  <a:solidFill>
                    <a:schemeClr val="tx2"/>
                  </a:solidFill>
                  <a:latin typeface="Amazon Ember" panose="020B0603020204020204" pitchFamily="34" charset="0"/>
                  <a:ea typeface="Amazon Ember" panose="020B0603020204020204" pitchFamily="34" charset="0"/>
                  <a:cs typeface="Amazon Ember" panose="020B0603020204020204" pitchFamily="34" charset="0"/>
                </a:rPr>
                <a:t>Amazon SQS</a:t>
              </a:r>
            </a:p>
          </p:txBody>
        </p:sp>
        <p:pic>
          <p:nvPicPr>
            <p:cNvPr id="13" name="Graphic 35">
              <a:extLst>
                <a:ext uri="{FF2B5EF4-FFF2-40B4-BE49-F238E27FC236}">
                  <a16:creationId xmlns:a16="http://schemas.microsoft.com/office/drawing/2014/main" id="{E4D4E02C-9C8C-A349-B5BA-CE498B049299}"/>
                </a:ext>
                <a:ext uri="{C183D7F6-B498-43B3-948B-1728B52AA6E4}">
                  <adec:decorative xmlns:adec="http://schemas.microsoft.com/office/drawing/2017/decorative" val="1"/>
                </a:ext>
              </a:extLst>
            </p:cNvPr>
            <p:cNvPicPr>
              <a:picLocks noChangeAspect="1"/>
            </p:cNvPicPr>
            <p:nvPr/>
          </p:nvPicPr>
          <p:blipFill>
            <a:blip r:embed="rId4"/>
            <a:stretch>
              <a:fillRect/>
            </a:stretch>
          </p:blipFill>
          <p:spPr>
            <a:xfrm>
              <a:off x="5961501" y="2427889"/>
              <a:ext cx="711200" cy="711200"/>
            </a:xfrm>
            <a:prstGeom prst="rect">
              <a:avLst/>
            </a:prstGeom>
          </p:spPr>
        </p:pic>
        <p:sp>
          <p:nvSpPr>
            <p:cNvPr id="14" name="TextBox 13">
              <a:extLst>
                <a:ext uri="{FF2B5EF4-FFF2-40B4-BE49-F238E27FC236}">
                  <a16:creationId xmlns:a16="http://schemas.microsoft.com/office/drawing/2014/main" id="{31F5F65D-C00D-8B4D-A13F-FBFFF5984256}"/>
                </a:ext>
              </a:extLst>
            </p:cNvPr>
            <p:cNvSpPr txBox="1"/>
            <p:nvPr/>
          </p:nvSpPr>
          <p:spPr>
            <a:xfrm>
              <a:off x="7187327" y="3170270"/>
              <a:ext cx="2074721" cy="584775"/>
            </a:xfrm>
            <a:prstGeom prst="rect">
              <a:avLst/>
            </a:prstGeom>
            <a:noFill/>
          </p:spPr>
          <p:txBody>
            <a:bodyPr wrap="square" rtlCol="0">
              <a:spAutoFit/>
            </a:bodyPr>
            <a:lstStyle/>
            <a:p>
              <a:pPr algn="ctr" defTabSz="609585">
                <a:defRPr/>
              </a:pPr>
              <a:r>
                <a:rPr lang="en-US" sz="1600" dirty="0">
                  <a:solidFill>
                    <a:schemeClr val="tx2"/>
                  </a:solidFill>
                  <a:latin typeface="Amazon Ember" panose="020B0603020204020204" pitchFamily="34" charset="0"/>
                  <a:ea typeface="Amazon Ember" panose="020B0603020204020204" pitchFamily="34" charset="0"/>
                  <a:cs typeface="Amazon Ember" panose="020B0603020204020204" pitchFamily="34" charset="0"/>
                </a:rPr>
                <a:t>Worker containers on AWS Fargate</a:t>
              </a:r>
            </a:p>
          </p:txBody>
        </p:sp>
        <p:pic>
          <p:nvPicPr>
            <p:cNvPr id="15" name="Graphic 5">
              <a:extLst>
                <a:ext uri="{FF2B5EF4-FFF2-40B4-BE49-F238E27FC236}">
                  <a16:creationId xmlns:a16="http://schemas.microsoft.com/office/drawing/2014/main" id="{16832BE4-77C6-0341-9714-F53DD74F3BB1}"/>
                </a:ext>
                <a:ext uri="{C183D7F6-B498-43B3-948B-1728B52AA6E4}">
                  <adec:decorative xmlns:adec="http://schemas.microsoft.com/office/drawing/2017/decorative" val="1"/>
                </a:ext>
              </a:extLst>
            </p:cNvPr>
            <p:cNvPicPr>
              <a:picLocks noChangeAspect="1"/>
            </p:cNvPicPr>
            <p:nvPr/>
          </p:nvPicPr>
          <p:blipFill>
            <a:blip r:embed="rId5"/>
            <a:stretch>
              <a:fillRect/>
            </a:stretch>
          </p:blipFill>
          <p:spPr>
            <a:xfrm>
              <a:off x="7901972" y="2427889"/>
              <a:ext cx="711200" cy="711200"/>
            </a:xfrm>
            <a:prstGeom prst="rect">
              <a:avLst/>
            </a:prstGeom>
          </p:spPr>
        </p:pic>
        <p:pic>
          <p:nvPicPr>
            <p:cNvPr id="16" name="Graphic 29">
              <a:extLst>
                <a:ext uri="{FF2B5EF4-FFF2-40B4-BE49-F238E27FC236}">
                  <a16:creationId xmlns:a16="http://schemas.microsoft.com/office/drawing/2014/main" id="{E16369E2-E1DA-7149-9696-C2E3410CA102}"/>
                </a:ext>
                <a:ext uri="{C183D7F6-B498-43B3-948B-1728B52AA6E4}">
                  <adec:decorative xmlns:adec="http://schemas.microsoft.com/office/drawing/2017/decorative" val="1"/>
                </a:ext>
              </a:extLst>
            </p:cNvPr>
            <p:cNvPicPr>
              <a:picLocks noChangeAspect="1" noChangeArrowheads="1"/>
            </p:cNvPicPr>
            <p:nvPr/>
          </p:nvPicPr>
          <p:blipFill>
            <a:blip r:embed="rId6">
              <a:extLst>
                <a:ext uri="{28A0092B-C50C-407E-A947-70E740481C1C}">
                  <a14:useLocalDpi xmlns:a14="http://schemas.microsoft.com/office/drawing/2010/main"/>
                </a:ext>
              </a:extLst>
            </a:blip>
            <a:srcRect/>
            <a:stretch>
              <a:fillRect/>
            </a:stretch>
          </p:blipFill>
          <p:spPr bwMode="auto">
            <a:xfrm>
              <a:off x="10555853" y="2437666"/>
              <a:ext cx="640080" cy="640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TextBox 19">
              <a:extLst>
                <a:ext uri="{FF2B5EF4-FFF2-40B4-BE49-F238E27FC236}">
                  <a16:creationId xmlns:a16="http://schemas.microsoft.com/office/drawing/2014/main" id="{254F5918-A8CF-1D45-95D4-F7291E9F876D}"/>
                </a:ext>
              </a:extLst>
            </p:cNvPr>
            <p:cNvSpPr txBox="1">
              <a:spLocks noChangeArrowheads="1"/>
            </p:cNvSpPr>
            <p:nvPr/>
          </p:nvSpPr>
          <p:spPr bwMode="auto">
            <a:xfrm>
              <a:off x="9971183" y="3138316"/>
              <a:ext cx="180942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r>
                <a:rPr lang="en-US" altLang="en-US" sz="1600" dirty="0">
                  <a:solidFill>
                    <a:schemeClr val="tx2"/>
                  </a:solidFill>
                  <a:latin typeface="Amazon Ember" panose="020B0603020204020204" pitchFamily="34" charset="0"/>
                  <a:ea typeface="Amazon Ember" panose="020B0603020204020204" pitchFamily="34" charset="0"/>
                  <a:cs typeface="Amazon Ember" panose="020B0603020204020204" pitchFamily="34" charset="0"/>
                </a:rPr>
                <a:t>DynamoDB</a:t>
              </a:r>
            </a:p>
            <a:p>
              <a:pPr algn="ctr" eaLnBrk="1" hangingPunct="1"/>
              <a:r>
                <a:rPr lang="en-US" altLang="en-US" sz="1600" dirty="0">
                  <a:solidFill>
                    <a:schemeClr val="tx2"/>
                  </a:solidFill>
                  <a:latin typeface="Amazon Ember" panose="020B0603020204020204" pitchFamily="34" charset="0"/>
                  <a:ea typeface="Amazon Ember" panose="020B0603020204020204" pitchFamily="34" charset="0"/>
                  <a:cs typeface="Amazon Ember" panose="020B0603020204020204" pitchFamily="34" charset="0"/>
                </a:rPr>
                <a:t>table</a:t>
              </a:r>
            </a:p>
          </p:txBody>
        </p:sp>
        <p:pic>
          <p:nvPicPr>
            <p:cNvPr id="18" name="Graphic 24">
              <a:extLst>
                <a:ext uri="{FF2B5EF4-FFF2-40B4-BE49-F238E27FC236}">
                  <a16:creationId xmlns:a16="http://schemas.microsoft.com/office/drawing/2014/main" id="{9EDE286E-F838-B243-AA6C-953C1F2D5E69}"/>
                </a:ext>
                <a:ext uri="{C183D7F6-B498-43B3-948B-1728B52AA6E4}">
                  <adec:decorative xmlns:adec="http://schemas.microsoft.com/office/drawing/2017/decorative" val="1"/>
                </a:ext>
              </a:extLst>
            </p:cNvPr>
            <p:cNvPicPr>
              <a:picLocks noChangeAspect="1" noChangeArrowheads="1"/>
            </p:cNvPicPr>
            <p:nvPr/>
          </p:nvPicPr>
          <p:blipFill>
            <a:blip r:embed="rId7">
              <a:extLst>
                <a:ext uri="{28A0092B-C50C-407E-A947-70E740481C1C}">
                  <a14:useLocalDpi xmlns:a14="http://schemas.microsoft.com/office/drawing/2010/main"/>
                </a:ext>
              </a:extLst>
            </a:blip>
            <a:srcRect/>
            <a:stretch>
              <a:fillRect/>
            </a:stretch>
          </p:blipFill>
          <p:spPr bwMode="auto">
            <a:xfrm>
              <a:off x="7881652" y="4836121"/>
              <a:ext cx="731520" cy="731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TextBox 9">
              <a:extLst>
                <a:ext uri="{FF2B5EF4-FFF2-40B4-BE49-F238E27FC236}">
                  <a16:creationId xmlns:a16="http://schemas.microsoft.com/office/drawing/2014/main" id="{543F70D5-9D10-2E4F-9CE4-1D1B2018A1E3}"/>
                </a:ext>
              </a:extLst>
            </p:cNvPr>
            <p:cNvSpPr txBox="1">
              <a:spLocks noChangeArrowheads="1"/>
            </p:cNvSpPr>
            <p:nvPr/>
          </p:nvSpPr>
          <p:spPr bwMode="auto">
            <a:xfrm>
              <a:off x="7280062" y="5608005"/>
              <a:ext cx="192892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600" dirty="0">
                  <a:solidFill>
                    <a:schemeClr val="tx2"/>
                  </a:solidFill>
                  <a:latin typeface="Amazon Ember" panose="020B0603020204020204" pitchFamily="34" charset="0"/>
                  <a:ea typeface="Amazon Ember" panose="020B0603020204020204" pitchFamily="34" charset="0"/>
                  <a:cs typeface="Amazon Ember" panose="020B0603020204020204" pitchFamily="34" charset="0"/>
                </a:rPr>
                <a:t>Amazon SNS</a:t>
              </a:r>
            </a:p>
          </p:txBody>
        </p:sp>
        <p:pic>
          <p:nvPicPr>
            <p:cNvPr id="20" name="Picture 19">
              <a:extLst>
                <a:ext uri="{FF2B5EF4-FFF2-40B4-BE49-F238E27FC236}">
                  <a16:creationId xmlns:a16="http://schemas.microsoft.com/office/drawing/2014/main" id="{B88BCFD1-C1AB-E640-85A6-099FD860AA5B}"/>
                </a:ext>
                <a:ext uri="{C183D7F6-B498-43B3-948B-1728B52AA6E4}">
                  <adec:decorative xmlns:adec="http://schemas.microsoft.com/office/drawing/2017/decorative" val="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715508" y="4900668"/>
              <a:ext cx="365760" cy="666973"/>
            </a:xfrm>
            <a:prstGeom prst="rect">
              <a:avLst/>
            </a:prstGeom>
          </p:spPr>
        </p:pic>
        <p:sp>
          <p:nvSpPr>
            <p:cNvPr id="21" name="TextBox 20">
              <a:extLst>
                <a:ext uri="{FF2B5EF4-FFF2-40B4-BE49-F238E27FC236}">
                  <a16:creationId xmlns:a16="http://schemas.microsoft.com/office/drawing/2014/main" id="{F125B56D-5678-CA48-B156-96A88D78A956}"/>
                </a:ext>
              </a:extLst>
            </p:cNvPr>
            <p:cNvSpPr txBox="1"/>
            <p:nvPr/>
          </p:nvSpPr>
          <p:spPr>
            <a:xfrm>
              <a:off x="9728827" y="5608005"/>
              <a:ext cx="2339123" cy="584775"/>
            </a:xfrm>
            <a:prstGeom prst="rect">
              <a:avLst/>
            </a:prstGeom>
            <a:noFill/>
            <a:ln w="9525">
              <a:noFill/>
              <a:miter lim="800000"/>
              <a:headEnd/>
              <a:tailEnd/>
            </a:ln>
          </p:spPr>
          <p:txBody>
            <a:bodyPr wrap="square">
              <a:spAutoFit/>
            </a:bodyPr>
            <a:lstStyle>
              <a:defPPr>
                <a:defRPr lang="en-US"/>
              </a:defPPr>
              <a:lvl1pPr algn="ctr">
                <a:defRPr sz="1400" b="1">
                  <a:latin typeface="Amazon Ember" panose="020B0603020204020204" pitchFamily="34" charset="0"/>
                  <a:ea typeface="Amazon Ember" panose="020B0603020204020204" pitchFamily="34" charset="0"/>
                  <a:cs typeface="Amazon Ember" panose="020B0603020204020204" pitchFamily="34" charset="0"/>
                </a:defRPr>
              </a:lvl1pPr>
            </a:lstStyle>
            <a:p>
              <a:r>
                <a:rPr lang="en-US" sz="1600" b="0" dirty="0">
                  <a:solidFill>
                    <a:schemeClr val="tx2"/>
                  </a:solidFill>
                </a:rPr>
                <a:t>Short Message Service (SMS) notification</a:t>
              </a:r>
            </a:p>
          </p:txBody>
        </p:sp>
        <p:cxnSp>
          <p:nvCxnSpPr>
            <p:cNvPr id="22" name="Straight Arrow Connector 21" descr="which invokes Lambda function.">
              <a:extLst>
                <a:ext uri="{FF2B5EF4-FFF2-40B4-BE49-F238E27FC236}">
                  <a16:creationId xmlns:a16="http://schemas.microsoft.com/office/drawing/2014/main" id="{0B6D21FB-2207-F04D-9724-DB984B921394}"/>
                </a:ext>
              </a:extLst>
            </p:cNvPr>
            <p:cNvCxnSpPr>
              <a:cxnSpLocks/>
            </p:cNvCxnSpPr>
            <p:nvPr/>
          </p:nvCxnSpPr>
          <p:spPr>
            <a:xfrm>
              <a:off x="4922479" y="2800553"/>
              <a:ext cx="690921" cy="0"/>
            </a:xfrm>
            <a:prstGeom prst="straightConnector1">
              <a:avLst/>
            </a:prstGeom>
            <a:ln w="12700">
              <a:solidFill>
                <a:srgbClr val="232F3E"/>
              </a:solidFill>
              <a:headEnd type="none" w="med" len="med"/>
              <a:tailEnd type="arrow" w="lg" len="med"/>
            </a:ln>
          </p:spPr>
          <p:style>
            <a:lnRef idx="1">
              <a:schemeClr val="accent1"/>
            </a:lnRef>
            <a:fillRef idx="0">
              <a:schemeClr val="accent1"/>
            </a:fillRef>
            <a:effectRef idx="0">
              <a:schemeClr val="accent1"/>
            </a:effectRef>
            <a:fontRef idx="minor">
              <a:schemeClr val="tx1"/>
            </a:fontRef>
          </p:style>
        </p:cxnSp>
        <p:cxnSp>
          <p:nvCxnSpPr>
            <p:cNvPr id="24" name="Straight Arrow Connector 23" descr="which invokes Lambda function.">
              <a:extLst>
                <a:ext uri="{FF2B5EF4-FFF2-40B4-BE49-F238E27FC236}">
                  <a16:creationId xmlns:a16="http://schemas.microsoft.com/office/drawing/2014/main" id="{CF62AF5A-13F3-9649-8B39-0E8773C27C94}"/>
                </a:ext>
              </a:extLst>
            </p:cNvPr>
            <p:cNvCxnSpPr>
              <a:cxnSpLocks/>
            </p:cNvCxnSpPr>
            <p:nvPr/>
          </p:nvCxnSpPr>
          <p:spPr>
            <a:xfrm>
              <a:off x="6974523" y="2800553"/>
              <a:ext cx="735855" cy="0"/>
            </a:xfrm>
            <a:prstGeom prst="straightConnector1">
              <a:avLst/>
            </a:prstGeom>
            <a:ln w="12700">
              <a:solidFill>
                <a:srgbClr val="232F3E"/>
              </a:solidFill>
              <a:headEnd type="none" w="med" len="med"/>
              <a:tailEnd type="arrow" w="lg" len="med"/>
            </a:ln>
          </p:spPr>
          <p:style>
            <a:lnRef idx="1">
              <a:schemeClr val="accent1"/>
            </a:lnRef>
            <a:fillRef idx="0">
              <a:schemeClr val="accent1"/>
            </a:fillRef>
            <a:effectRef idx="0">
              <a:schemeClr val="accent1"/>
            </a:effectRef>
            <a:fontRef idx="minor">
              <a:schemeClr val="tx1"/>
            </a:fontRef>
          </p:style>
        </p:cxnSp>
        <p:cxnSp>
          <p:nvCxnSpPr>
            <p:cNvPr id="25" name="Straight Arrow Connector 24" descr="which invokes Lambda function.">
              <a:extLst>
                <a:ext uri="{FF2B5EF4-FFF2-40B4-BE49-F238E27FC236}">
                  <a16:creationId xmlns:a16="http://schemas.microsoft.com/office/drawing/2014/main" id="{3CDF76E9-8484-574F-A4BC-BB2506C5D2E0}"/>
                </a:ext>
              </a:extLst>
            </p:cNvPr>
            <p:cNvCxnSpPr>
              <a:cxnSpLocks/>
            </p:cNvCxnSpPr>
            <p:nvPr/>
          </p:nvCxnSpPr>
          <p:spPr>
            <a:xfrm>
              <a:off x="8813800" y="2556143"/>
              <a:ext cx="1600200" cy="11141"/>
            </a:xfrm>
            <a:prstGeom prst="straightConnector1">
              <a:avLst/>
            </a:prstGeom>
            <a:ln w="12700">
              <a:solidFill>
                <a:srgbClr val="232F3E"/>
              </a:solidFill>
              <a:headEnd type="none" w="med" len="med"/>
              <a:tailEnd type="arrow" w="lg" len="med"/>
            </a:ln>
          </p:spPr>
          <p:style>
            <a:lnRef idx="1">
              <a:schemeClr val="accent1"/>
            </a:lnRef>
            <a:fillRef idx="0">
              <a:schemeClr val="accent1"/>
            </a:fillRef>
            <a:effectRef idx="0">
              <a:schemeClr val="accent1"/>
            </a:effectRef>
            <a:fontRef idx="minor">
              <a:schemeClr val="tx1"/>
            </a:fontRef>
          </p:style>
        </p:cxnSp>
        <p:cxnSp>
          <p:nvCxnSpPr>
            <p:cNvPr id="27" name="Straight Arrow Connector 26" descr="which invokes Lambda function.">
              <a:extLst>
                <a:ext uri="{FF2B5EF4-FFF2-40B4-BE49-F238E27FC236}">
                  <a16:creationId xmlns:a16="http://schemas.microsoft.com/office/drawing/2014/main" id="{CE31440F-7631-8C4B-9D43-FB88386E7DDC}"/>
                </a:ext>
              </a:extLst>
            </p:cNvPr>
            <p:cNvCxnSpPr>
              <a:cxnSpLocks/>
            </p:cNvCxnSpPr>
            <p:nvPr/>
          </p:nvCxnSpPr>
          <p:spPr>
            <a:xfrm>
              <a:off x="8953500" y="5162753"/>
              <a:ext cx="1348772" cy="0"/>
            </a:xfrm>
            <a:prstGeom prst="straightConnector1">
              <a:avLst/>
            </a:prstGeom>
            <a:ln w="12700">
              <a:solidFill>
                <a:srgbClr val="232F3E"/>
              </a:solidFill>
              <a:headEnd type="none" w="med" len="med"/>
              <a:tailEnd type="arrow" w="lg" len="med"/>
            </a:ln>
          </p:spPr>
          <p:style>
            <a:lnRef idx="1">
              <a:schemeClr val="accent1"/>
            </a:lnRef>
            <a:fillRef idx="0">
              <a:schemeClr val="accent1"/>
            </a:fillRef>
            <a:effectRef idx="0">
              <a:schemeClr val="accent1"/>
            </a:effectRef>
            <a:fontRef idx="minor">
              <a:schemeClr val="tx1"/>
            </a:fontRef>
          </p:style>
        </p:cxnSp>
        <p:cxnSp>
          <p:nvCxnSpPr>
            <p:cNvPr id="28" name="Straight Arrow Connector 27" descr="which invokes Lambda function.">
              <a:extLst>
                <a:ext uri="{FF2B5EF4-FFF2-40B4-BE49-F238E27FC236}">
                  <a16:creationId xmlns:a16="http://schemas.microsoft.com/office/drawing/2014/main" id="{82B17D7D-A3BC-3348-97C6-BFD5C351D09B}"/>
                </a:ext>
              </a:extLst>
            </p:cNvPr>
            <p:cNvCxnSpPr>
              <a:cxnSpLocks/>
            </p:cNvCxnSpPr>
            <p:nvPr/>
          </p:nvCxnSpPr>
          <p:spPr>
            <a:xfrm>
              <a:off x="8244523" y="3873500"/>
              <a:ext cx="0" cy="800100"/>
            </a:xfrm>
            <a:prstGeom prst="straightConnector1">
              <a:avLst/>
            </a:prstGeom>
            <a:ln w="12700">
              <a:solidFill>
                <a:srgbClr val="232F3E"/>
              </a:solidFill>
              <a:headEnd type="none" w="med" len="med"/>
              <a:tailEnd type="arrow" w="lg" len="med"/>
            </a:ln>
          </p:spPr>
          <p:style>
            <a:lnRef idx="1">
              <a:schemeClr val="accent1"/>
            </a:lnRef>
            <a:fillRef idx="0">
              <a:schemeClr val="accent1"/>
            </a:fillRef>
            <a:effectRef idx="0">
              <a:schemeClr val="accent1"/>
            </a:effectRef>
            <a:fontRef idx="minor">
              <a:schemeClr val="tx1"/>
            </a:fontRef>
          </p:style>
        </p:cxnSp>
        <p:cxnSp>
          <p:nvCxnSpPr>
            <p:cNvPr id="40" name="Straight Arrow Connector 39" descr="which invokes Lambda function.">
              <a:extLst>
                <a:ext uri="{FF2B5EF4-FFF2-40B4-BE49-F238E27FC236}">
                  <a16:creationId xmlns:a16="http://schemas.microsoft.com/office/drawing/2014/main" id="{0476A288-EE2C-6248-930F-732AAF49853A}"/>
                </a:ext>
              </a:extLst>
            </p:cNvPr>
            <p:cNvCxnSpPr>
              <a:cxnSpLocks/>
            </p:cNvCxnSpPr>
            <p:nvPr/>
          </p:nvCxnSpPr>
          <p:spPr>
            <a:xfrm flipH="1">
              <a:off x="8804766" y="2971800"/>
              <a:ext cx="1609234" cy="0"/>
            </a:xfrm>
            <a:prstGeom prst="straightConnector1">
              <a:avLst/>
            </a:prstGeom>
            <a:ln w="12700">
              <a:solidFill>
                <a:srgbClr val="232F3E"/>
              </a:solidFill>
              <a:headEnd type="none" w="med" len="med"/>
              <a:tailEnd type="arrow" w="lg" len="med"/>
            </a:ln>
          </p:spPr>
          <p:style>
            <a:lnRef idx="1">
              <a:schemeClr val="accent1"/>
            </a:lnRef>
            <a:fillRef idx="0">
              <a:schemeClr val="accent1"/>
            </a:fillRef>
            <a:effectRef idx="0">
              <a:schemeClr val="accent1"/>
            </a:effectRef>
            <a:fontRef idx="minor">
              <a:schemeClr val="tx1"/>
            </a:fontRef>
          </p:style>
        </p:cxnSp>
        <p:sp>
          <p:nvSpPr>
            <p:cNvPr id="46" name="Oval 45">
              <a:extLst>
                <a:ext uri="{FF2B5EF4-FFF2-40B4-BE49-F238E27FC236}">
                  <a16:creationId xmlns:a16="http://schemas.microsoft.com/office/drawing/2014/main" id="{048314F4-2124-2A41-97BB-97F8A2C5AD3F}"/>
                </a:ext>
              </a:extLst>
            </p:cNvPr>
            <p:cNvSpPr>
              <a:spLocks noChangeAspect="1"/>
            </p:cNvSpPr>
            <p:nvPr/>
          </p:nvSpPr>
          <p:spPr>
            <a:xfrm>
              <a:off x="4046561" y="1934032"/>
              <a:ext cx="385401" cy="385401"/>
            </a:xfrm>
            <a:prstGeom prst="ellipse">
              <a:avLst/>
            </a:prstGeom>
            <a:solidFill>
              <a:schemeClr val="accent1"/>
            </a:solidFill>
            <a:ln w="12700" cap="flat" cmpd="dbl">
              <a:solidFill>
                <a:srgbClr val="232F3E"/>
              </a:solidFill>
              <a:round/>
            </a:ln>
            <a:effectLst>
              <a:outerShdw blurRad="63500" dist="53881" dir="2700016" rotWithShape="0">
                <a:scrgbClr r="0" g="0" b="0">
                  <a:alpha val="25000"/>
                </a:scrgbClr>
              </a:outerShdw>
            </a:effectLst>
          </p:spPr>
          <p:style>
            <a:lnRef idx="0">
              <a:schemeClr val="accent6"/>
            </a:lnRef>
            <a:fillRef idx="3">
              <a:schemeClr val="accent6"/>
            </a:fillRef>
            <a:effectRef idx="3">
              <a:schemeClr val="accent6"/>
            </a:effectRef>
            <a:fontRef idx="minor">
              <a:schemeClr val="lt1"/>
            </a:fontRef>
          </p:style>
          <p:txBody>
            <a:bodyPr anchor="ctr"/>
            <a:lstStyle/>
            <a:p>
              <a:pPr algn="ctr">
                <a:defRPr/>
              </a:pPr>
              <a:r>
                <a:rPr lang="en-US" sz="1600" b="1" dirty="0">
                  <a:solidFill>
                    <a:schemeClr val="bg1">
                      <a:lumMod val="95000"/>
                    </a:schemeClr>
                  </a:solidFill>
                  <a:latin typeface="Amazon Ember" panose="020B0603020204020204" pitchFamily="34" charset="0"/>
                  <a:ea typeface="Amazon Ember" panose="020B0603020204020204" pitchFamily="34" charset="0"/>
                  <a:cs typeface="Amazon Ember" panose="020B0603020204020204" pitchFamily="34" charset="0"/>
                </a:rPr>
                <a:t>1</a:t>
              </a:r>
            </a:p>
          </p:txBody>
        </p:sp>
        <p:sp>
          <p:nvSpPr>
            <p:cNvPr id="47" name="Oval 46">
              <a:extLst>
                <a:ext uri="{FF2B5EF4-FFF2-40B4-BE49-F238E27FC236}">
                  <a16:creationId xmlns:a16="http://schemas.microsoft.com/office/drawing/2014/main" id="{49E98BE2-B2BE-EF42-A299-5541EACCF144}"/>
                </a:ext>
              </a:extLst>
            </p:cNvPr>
            <p:cNvSpPr>
              <a:spLocks noChangeAspect="1"/>
            </p:cNvSpPr>
            <p:nvPr/>
          </p:nvSpPr>
          <p:spPr>
            <a:xfrm>
              <a:off x="6122393" y="1934031"/>
              <a:ext cx="385401" cy="385401"/>
            </a:xfrm>
            <a:prstGeom prst="ellipse">
              <a:avLst/>
            </a:prstGeom>
            <a:solidFill>
              <a:schemeClr val="accent1"/>
            </a:solidFill>
            <a:ln w="12700" cap="flat" cmpd="dbl">
              <a:solidFill>
                <a:srgbClr val="232F3E"/>
              </a:solidFill>
              <a:round/>
            </a:ln>
            <a:effectLst>
              <a:outerShdw blurRad="63500" dist="53881" dir="2700016" rotWithShape="0">
                <a:scrgbClr r="0" g="0" b="0">
                  <a:alpha val="25000"/>
                </a:scrgbClr>
              </a:outerShdw>
            </a:effectLst>
          </p:spPr>
          <p:style>
            <a:lnRef idx="0">
              <a:schemeClr val="accent6"/>
            </a:lnRef>
            <a:fillRef idx="3">
              <a:schemeClr val="accent6"/>
            </a:fillRef>
            <a:effectRef idx="3">
              <a:schemeClr val="accent6"/>
            </a:effectRef>
            <a:fontRef idx="minor">
              <a:schemeClr val="lt1"/>
            </a:fontRef>
          </p:style>
          <p:txBody>
            <a:bodyPr anchor="ctr"/>
            <a:lstStyle/>
            <a:p>
              <a:pPr algn="ctr">
                <a:defRPr/>
              </a:pPr>
              <a:r>
                <a:rPr lang="en-US" sz="1600" b="1" dirty="0">
                  <a:solidFill>
                    <a:schemeClr val="bg1">
                      <a:lumMod val="95000"/>
                    </a:schemeClr>
                  </a:solidFill>
                  <a:latin typeface="Amazon Ember" panose="020B0603020204020204" pitchFamily="34" charset="0"/>
                  <a:ea typeface="Amazon Ember" panose="020B0603020204020204" pitchFamily="34" charset="0"/>
                  <a:cs typeface="Amazon Ember" panose="020B0603020204020204" pitchFamily="34" charset="0"/>
                </a:rPr>
                <a:t>2</a:t>
              </a:r>
            </a:p>
          </p:txBody>
        </p:sp>
        <p:sp>
          <p:nvSpPr>
            <p:cNvPr id="48" name="Oval 47">
              <a:extLst>
                <a:ext uri="{FF2B5EF4-FFF2-40B4-BE49-F238E27FC236}">
                  <a16:creationId xmlns:a16="http://schemas.microsoft.com/office/drawing/2014/main" id="{63BD1923-E651-8942-8E27-0BAFA8D06ED9}"/>
                </a:ext>
              </a:extLst>
            </p:cNvPr>
            <p:cNvSpPr>
              <a:spLocks noChangeAspect="1"/>
            </p:cNvSpPr>
            <p:nvPr/>
          </p:nvSpPr>
          <p:spPr>
            <a:xfrm>
              <a:off x="9483069" y="1941615"/>
              <a:ext cx="385401" cy="385401"/>
            </a:xfrm>
            <a:prstGeom prst="ellipse">
              <a:avLst/>
            </a:prstGeom>
            <a:solidFill>
              <a:schemeClr val="accent1"/>
            </a:solidFill>
            <a:ln w="12700" cap="flat" cmpd="dbl">
              <a:solidFill>
                <a:srgbClr val="232F3E"/>
              </a:solidFill>
              <a:round/>
            </a:ln>
            <a:effectLst>
              <a:outerShdw blurRad="63500" dist="53881" dir="2700016" rotWithShape="0">
                <a:scrgbClr r="0" g="0" b="0">
                  <a:alpha val="25000"/>
                </a:scrgbClr>
              </a:outerShdw>
            </a:effectLst>
          </p:spPr>
          <p:style>
            <a:lnRef idx="0">
              <a:schemeClr val="accent6"/>
            </a:lnRef>
            <a:fillRef idx="3">
              <a:schemeClr val="accent6"/>
            </a:fillRef>
            <a:effectRef idx="3">
              <a:schemeClr val="accent6"/>
            </a:effectRef>
            <a:fontRef idx="minor">
              <a:schemeClr val="lt1"/>
            </a:fontRef>
          </p:style>
          <p:txBody>
            <a:bodyPr anchor="ctr"/>
            <a:lstStyle/>
            <a:p>
              <a:pPr algn="ctr">
                <a:defRPr/>
              </a:pPr>
              <a:r>
                <a:rPr lang="en-US" sz="1600" b="1" dirty="0">
                  <a:solidFill>
                    <a:schemeClr val="bg1">
                      <a:lumMod val="95000"/>
                    </a:schemeClr>
                  </a:solidFill>
                  <a:latin typeface="Amazon Ember" panose="020B0603020204020204" pitchFamily="34" charset="0"/>
                  <a:ea typeface="Amazon Ember" panose="020B0603020204020204" pitchFamily="34" charset="0"/>
                  <a:cs typeface="Amazon Ember" panose="020B0603020204020204" pitchFamily="34" charset="0"/>
                </a:rPr>
                <a:t>3</a:t>
              </a:r>
            </a:p>
          </p:txBody>
        </p:sp>
        <p:sp>
          <p:nvSpPr>
            <p:cNvPr id="49" name="TextBox 19">
              <a:extLst>
                <a:ext uri="{FF2B5EF4-FFF2-40B4-BE49-F238E27FC236}">
                  <a16:creationId xmlns:a16="http://schemas.microsoft.com/office/drawing/2014/main" id="{4CBFC963-0F89-8F47-85E9-F834AD5F5DBC}"/>
                </a:ext>
              </a:extLst>
            </p:cNvPr>
            <p:cNvSpPr txBox="1">
              <a:spLocks noChangeArrowheads="1"/>
            </p:cNvSpPr>
            <p:nvPr/>
          </p:nvSpPr>
          <p:spPr bwMode="auto">
            <a:xfrm>
              <a:off x="9249674" y="2386866"/>
              <a:ext cx="806770" cy="338554"/>
            </a:xfrm>
            <a:prstGeom prst="rect">
              <a:avLst/>
            </a:prstGeom>
            <a:solidFill>
              <a:schemeClr val="tx2"/>
            </a:solidFill>
            <a:ln>
              <a:noFill/>
            </a:ln>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r>
                <a:rPr lang="en-US" altLang="en-US" sz="1600" dirty="0">
                  <a:solidFill>
                    <a:schemeClr val="bg2"/>
                  </a:solidFill>
                  <a:latin typeface="Amazon Ember" panose="020B0603020204020204" pitchFamily="34" charset="0"/>
                  <a:ea typeface="Amazon Ember" panose="020B0603020204020204" pitchFamily="34" charset="0"/>
                  <a:cs typeface="Amazon Ember" panose="020B0603020204020204" pitchFamily="34" charset="0"/>
                </a:rPr>
                <a:t>write</a:t>
              </a:r>
            </a:p>
          </p:txBody>
        </p:sp>
        <p:sp>
          <p:nvSpPr>
            <p:cNvPr id="50" name="TextBox 19">
              <a:extLst>
                <a:ext uri="{FF2B5EF4-FFF2-40B4-BE49-F238E27FC236}">
                  <a16:creationId xmlns:a16="http://schemas.microsoft.com/office/drawing/2014/main" id="{6D50A81F-995A-774B-B204-949A9045A613}"/>
                </a:ext>
              </a:extLst>
            </p:cNvPr>
            <p:cNvSpPr txBox="1">
              <a:spLocks noChangeArrowheads="1"/>
            </p:cNvSpPr>
            <p:nvPr/>
          </p:nvSpPr>
          <p:spPr bwMode="auto">
            <a:xfrm>
              <a:off x="9118600" y="2807404"/>
              <a:ext cx="1114340" cy="338554"/>
            </a:xfrm>
            <a:prstGeom prst="rect">
              <a:avLst/>
            </a:prstGeom>
            <a:solidFill>
              <a:schemeClr val="tx2"/>
            </a:solidFill>
            <a:ln>
              <a:noFill/>
            </a:ln>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r>
                <a:rPr lang="en-US" altLang="en-US" sz="1600" dirty="0">
                  <a:solidFill>
                    <a:schemeClr val="bg2"/>
                  </a:solidFill>
                  <a:latin typeface="Amazon Ember" panose="020B0603020204020204" pitchFamily="34" charset="0"/>
                  <a:ea typeface="Amazon Ember" panose="020B0603020204020204" pitchFamily="34" charset="0"/>
                  <a:cs typeface="Amazon Ember" panose="020B0603020204020204" pitchFamily="34" charset="0"/>
                </a:rPr>
                <a:t>response</a:t>
              </a:r>
            </a:p>
          </p:txBody>
        </p:sp>
        <p:sp>
          <p:nvSpPr>
            <p:cNvPr id="59" name="Oval 58">
              <a:extLst>
                <a:ext uri="{FF2B5EF4-FFF2-40B4-BE49-F238E27FC236}">
                  <a16:creationId xmlns:a16="http://schemas.microsoft.com/office/drawing/2014/main" id="{9DBD2E1E-65B7-E542-8677-BBAE4C2C06CB}"/>
                </a:ext>
              </a:extLst>
            </p:cNvPr>
            <p:cNvSpPr>
              <a:spLocks noChangeAspect="1"/>
            </p:cNvSpPr>
            <p:nvPr/>
          </p:nvSpPr>
          <p:spPr>
            <a:xfrm>
              <a:off x="8840936" y="4419234"/>
              <a:ext cx="385401" cy="385401"/>
            </a:xfrm>
            <a:prstGeom prst="ellipse">
              <a:avLst/>
            </a:prstGeom>
            <a:solidFill>
              <a:schemeClr val="accent1"/>
            </a:solidFill>
            <a:ln w="12700" cap="flat" cmpd="dbl">
              <a:solidFill>
                <a:srgbClr val="232F3E"/>
              </a:solidFill>
              <a:round/>
            </a:ln>
            <a:effectLst>
              <a:outerShdw blurRad="63500" dist="53881" dir="2700016" rotWithShape="0">
                <a:scrgbClr r="0" g="0" b="0">
                  <a:alpha val="25000"/>
                </a:scrgbClr>
              </a:outerShdw>
            </a:effectLst>
          </p:spPr>
          <p:style>
            <a:lnRef idx="0">
              <a:schemeClr val="accent6"/>
            </a:lnRef>
            <a:fillRef idx="3">
              <a:schemeClr val="accent6"/>
            </a:fillRef>
            <a:effectRef idx="3">
              <a:schemeClr val="accent6"/>
            </a:effectRef>
            <a:fontRef idx="minor">
              <a:schemeClr val="lt1"/>
            </a:fontRef>
          </p:style>
          <p:txBody>
            <a:bodyPr anchor="ctr"/>
            <a:lstStyle/>
            <a:p>
              <a:pPr algn="ctr">
                <a:defRPr/>
              </a:pPr>
              <a:r>
                <a:rPr lang="en-US" sz="1600" b="1" dirty="0">
                  <a:solidFill>
                    <a:schemeClr val="bg1">
                      <a:lumMod val="95000"/>
                    </a:schemeClr>
                  </a:solidFill>
                  <a:latin typeface="Amazon Ember" panose="020B0603020204020204" pitchFamily="34" charset="0"/>
                  <a:ea typeface="Amazon Ember" panose="020B0603020204020204" pitchFamily="34" charset="0"/>
                  <a:cs typeface="Amazon Ember" panose="020B0603020204020204" pitchFamily="34" charset="0"/>
                </a:rPr>
                <a:t>4</a:t>
              </a:r>
            </a:p>
          </p:txBody>
        </p:sp>
      </p:grpSp>
      <p:sp>
        <p:nvSpPr>
          <p:cNvPr id="4" name="Slide Number Placeholder 3">
            <a:extLst>
              <a:ext uri="{FF2B5EF4-FFF2-40B4-BE49-F238E27FC236}">
                <a16:creationId xmlns:a16="http://schemas.microsoft.com/office/drawing/2014/main" id="{FB90F43A-FCC3-4A6B-BA1A-27F044F6FB68}"/>
              </a:ext>
            </a:extLst>
          </p:cNvPr>
          <p:cNvSpPr>
            <a:spLocks noGrp="1"/>
          </p:cNvSpPr>
          <p:nvPr>
            <p:ph type="sldNum" sz="quarter" idx="20"/>
          </p:nvPr>
        </p:nvSpPr>
        <p:spPr/>
        <p:txBody>
          <a:bodyPr/>
          <a:lstStyle/>
          <a:p>
            <a:fld id="{930176A1-BCF0-4712-97A6-6B495F55390B}" type="slidenum">
              <a:rPr lang="en-US" smtClean="0"/>
              <a:pPr/>
              <a:t>2</a:t>
            </a:fld>
            <a:endParaRPr lang="en-US"/>
          </a:p>
        </p:txBody>
      </p:sp>
    </p:spTree>
    <p:extLst>
      <p:ext uri="{BB962C8B-B14F-4D97-AF65-F5344CB8AC3E}">
        <p14:creationId xmlns:p14="http://schemas.microsoft.com/office/powerpoint/2010/main" val="25776479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61758907-3CA7-1145-94D0-C1B584A05D58}"/>
              </a:ext>
            </a:extLst>
          </p:cNvPr>
          <p:cNvSpPr>
            <a:spLocks noGrp="1"/>
          </p:cNvSpPr>
          <p:nvPr>
            <p:ph type="title"/>
          </p:nvPr>
        </p:nvSpPr>
        <p:spPr/>
        <p:txBody>
          <a:bodyPr/>
          <a:lstStyle/>
          <a:p>
            <a:r>
              <a:rPr lang="en-US" dirty="0"/>
              <a:t>API Gateway</a:t>
            </a:r>
          </a:p>
        </p:txBody>
      </p:sp>
      <p:sp>
        <p:nvSpPr>
          <p:cNvPr id="50" name="Text Placeholder 49">
            <a:extLst>
              <a:ext uri="{FF2B5EF4-FFF2-40B4-BE49-F238E27FC236}">
                <a16:creationId xmlns:a16="http://schemas.microsoft.com/office/drawing/2014/main" id="{CB034B10-B189-9C4F-BFF4-70AD0E568EC6}"/>
              </a:ext>
            </a:extLst>
          </p:cNvPr>
          <p:cNvSpPr>
            <a:spLocks noGrp="1"/>
          </p:cNvSpPr>
          <p:nvPr>
            <p:ph type="body" idx="2"/>
          </p:nvPr>
        </p:nvSpPr>
        <p:spPr>
          <a:xfrm>
            <a:off x="387535" y="1136640"/>
            <a:ext cx="1975187" cy="5291750"/>
          </a:xfrm>
        </p:spPr>
        <p:txBody>
          <a:bodyPr/>
          <a:lstStyle/>
          <a:p>
            <a:r>
              <a:rPr lang="en-US" dirty="0"/>
              <a:t>Create an entry point for your applications.</a:t>
            </a:r>
          </a:p>
          <a:p>
            <a:r>
              <a:rPr lang="en-US" dirty="0"/>
              <a:t>Process thousands of concurrent API calls.</a:t>
            </a:r>
          </a:p>
          <a:p>
            <a:r>
              <a:rPr lang="en-US" dirty="0"/>
              <a:t>Choose internet-facing or internal only.</a:t>
            </a:r>
          </a:p>
        </p:txBody>
      </p:sp>
      <p:sp>
        <p:nvSpPr>
          <p:cNvPr id="45" name="Public Endpoints on Amazon EC2 label">
            <a:extLst>
              <a:ext uri="{FF2B5EF4-FFF2-40B4-BE49-F238E27FC236}">
                <a16:creationId xmlns:a16="http://schemas.microsoft.com/office/drawing/2014/main" id="{5993F1A5-E22F-4523-9B76-3EFDD2A9C99B}"/>
              </a:ext>
            </a:extLst>
          </p:cNvPr>
          <p:cNvSpPr txBox="1">
            <a:spLocks noChangeArrowheads="1"/>
          </p:cNvSpPr>
          <p:nvPr/>
        </p:nvSpPr>
        <p:spPr bwMode="auto">
          <a:xfrm>
            <a:off x="8986906" y="1860838"/>
            <a:ext cx="2966743" cy="830997"/>
          </a:xfrm>
          <a:prstGeom prst="rect">
            <a:avLst/>
          </a:prstGeom>
          <a:noFill/>
          <a:ln w="9525">
            <a:noFill/>
            <a:miter lim="800000"/>
            <a:headEnd/>
            <a:tailEnd/>
          </a:ln>
        </p:spPr>
        <p:txBody>
          <a:bodyPr wrap="square" anchor="t">
            <a:spAutoFit/>
          </a:bodyPr>
          <a:lstStyle/>
          <a:p>
            <a:r>
              <a:rPr lang="en-US" sz="1600" dirty="0">
                <a:solidFill>
                  <a:schemeClr val="tx2"/>
                </a:solidFill>
                <a:latin typeface="Amazon Ember" panose="020B0603020204020204" pitchFamily="34" charset="0"/>
                <a:ea typeface="Amazon Ember" panose="020B0603020204020204" pitchFamily="34" charset="0"/>
                <a:cs typeface="Amazon Ember" panose="020B0603020204020204" pitchFamily="34" charset="0"/>
              </a:rPr>
              <a:t>Public endpoints on Amazon Elastic Compute Cloud (Amazon EC2)</a:t>
            </a:r>
          </a:p>
        </p:txBody>
      </p:sp>
      <p:grpSp>
        <p:nvGrpSpPr>
          <p:cNvPr id="4" name="APIGW" descr="API Gateway receives and manages external API calls to internal resources such as">
            <a:extLst>
              <a:ext uri="{FF2B5EF4-FFF2-40B4-BE49-F238E27FC236}">
                <a16:creationId xmlns:a16="http://schemas.microsoft.com/office/drawing/2014/main" id="{9C87719A-3701-4B7E-ABCF-A8FC5E982C54}"/>
              </a:ext>
            </a:extLst>
          </p:cNvPr>
          <p:cNvGrpSpPr/>
          <p:nvPr/>
        </p:nvGrpSpPr>
        <p:grpSpPr>
          <a:xfrm>
            <a:off x="2661409" y="1209093"/>
            <a:ext cx="9143054" cy="5114010"/>
            <a:chOff x="2661409" y="1209093"/>
            <a:chExt cx="9143054" cy="5114010"/>
          </a:xfrm>
        </p:grpSpPr>
        <p:grpSp>
          <p:nvGrpSpPr>
            <p:cNvPr id="3" name="APIgwDiagram" descr="API Gateway receives and manages external API calls to internal resources such as">
              <a:extLst>
                <a:ext uri="{FF2B5EF4-FFF2-40B4-BE49-F238E27FC236}">
                  <a16:creationId xmlns:a16="http://schemas.microsoft.com/office/drawing/2014/main" id="{048A2D70-4C0D-4C3C-A10A-4B0FE2EDC8BA}"/>
                </a:ext>
              </a:extLst>
            </p:cNvPr>
            <p:cNvGrpSpPr/>
            <p:nvPr/>
          </p:nvGrpSpPr>
          <p:grpSpPr>
            <a:xfrm>
              <a:off x="2661409" y="1209093"/>
              <a:ext cx="9143054" cy="5114010"/>
              <a:chOff x="2661409" y="1209093"/>
              <a:chExt cx="9143054" cy="5114010"/>
            </a:xfrm>
          </p:grpSpPr>
          <p:pic>
            <p:nvPicPr>
              <p:cNvPr id="10" name="Picture 9">
                <a:extLst>
                  <a:ext uri="{FF2B5EF4-FFF2-40B4-BE49-F238E27FC236}">
                    <a16:creationId xmlns:a16="http://schemas.microsoft.com/office/drawing/2014/main" id="{23FC2517-8CEC-F343-9E2E-84F222D467F1}"/>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70384" y="3241676"/>
                <a:ext cx="714412" cy="714412"/>
              </a:xfrm>
              <a:prstGeom prst="rect">
                <a:avLst/>
              </a:prstGeom>
            </p:spPr>
          </p:pic>
          <p:sp>
            <p:nvSpPr>
              <p:cNvPr id="11" name="TextBox 1">
                <a:extLst>
                  <a:ext uri="{FF2B5EF4-FFF2-40B4-BE49-F238E27FC236}">
                    <a16:creationId xmlns:a16="http://schemas.microsoft.com/office/drawing/2014/main" id="{95C2B889-A3F4-5843-8060-E3B4531A7429}"/>
                  </a:ext>
                </a:extLst>
              </p:cNvPr>
              <p:cNvSpPr txBox="1">
                <a:spLocks noChangeArrowheads="1"/>
              </p:cNvSpPr>
              <p:nvPr/>
            </p:nvSpPr>
            <p:spPr bwMode="auto">
              <a:xfrm>
                <a:off x="2786569" y="2513222"/>
                <a:ext cx="1463122" cy="338554"/>
              </a:xfrm>
              <a:prstGeom prst="rect">
                <a:avLst/>
              </a:prstGeom>
              <a:noFill/>
              <a:ln w="9525">
                <a:noFill/>
                <a:miter lim="800000"/>
                <a:headEnd/>
                <a:tailEnd/>
              </a:ln>
            </p:spPr>
            <p:txBody>
              <a:bodyPr wrap="square">
                <a:spAutoFit/>
              </a:bodyPr>
              <a:lstStyle/>
              <a:p>
                <a:pPr algn="ctr"/>
                <a:r>
                  <a:rPr lang="en-US" sz="1600" dirty="0">
                    <a:solidFill>
                      <a:schemeClr val="tx2"/>
                    </a:solidFill>
                    <a:latin typeface="Amazon Ember" panose="020B0603020204020204" pitchFamily="34" charset="0"/>
                    <a:ea typeface="Amazon Ember" panose="020B0603020204020204" pitchFamily="34" charset="0"/>
                    <a:cs typeface="Amazon Ember" panose="020B0603020204020204" pitchFamily="34" charset="0"/>
                  </a:rPr>
                  <a:t>Mobile apps</a:t>
                </a:r>
              </a:p>
            </p:txBody>
          </p:sp>
          <p:sp>
            <p:nvSpPr>
              <p:cNvPr id="13" name="TextBox 2">
                <a:extLst>
                  <a:ext uri="{FF2B5EF4-FFF2-40B4-BE49-F238E27FC236}">
                    <a16:creationId xmlns:a16="http://schemas.microsoft.com/office/drawing/2014/main" id="{0E30AA34-56F9-DD40-9B50-D5C442598C68}"/>
                  </a:ext>
                </a:extLst>
              </p:cNvPr>
              <p:cNvSpPr txBox="1">
                <a:spLocks noChangeArrowheads="1"/>
              </p:cNvSpPr>
              <p:nvPr/>
            </p:nvSpPr>
            <p:spPr bwMode="auto">
              <a:xfrm>
                <a:off x="2908362" y="3996985"/>
                <a:ext cx="1219536" cy="338554"/>
              </a:xfrm>
              <a:prstGeom prst="rect">
                <a:avLst/>
              </a:prstGeom>
              <a:noFill/>
              <a:ln w="9525">
                <a:noFill/>
                <a:miter lim="800000"/>
                <a:headEnd/>
                <a:tailEnd/>
              </a:ln>
            </p:spPr>
            <p:txBody>
              <a:bodyPr wrap="square">
                <a:spAutoFit/>
              </a:bodyPr>
              <a:lstStyle/>
              <a:p>
                <a:pPr algn="ctr"/>
                <a:r>
                  <a:rPr lang="en-US" sz="1600" dirty="0">
                    <a:solidFill>
                      <a:schemeClr val="tx2"/>
                    </a:solidFill>
                    <a:latin typeface="Amazon Ember" panose="020B0603020204020204" pitchFamily="34" charset="0"/>
                    <a:ea typeface="Amazon Ember" panose="020B0603020204020204" pitchFamily="34" charset="0"/>
                    <a:cs typeface="Amazon Ember" panose="020B0603020204020204" pitchFamily="34" charset="0"/>
                  </a:rPr>
                  <a:t>Websites</a:t>
                </a:r>
              </a:p>
            </p:txBody>
          </p:sp>
          <p:sp>
            <p:nvSpPr>
              <p:cNvPr id="15" name="TextBox 3">
                <a:extLst>
                  <a:ext uri="{FF2B5EF4-FFF2-40B4-BE49-F238E27FC236}">
                    <a16:creationId xmlns:a16="http://schemas.microsoft.com/office/drawing/2014/main" id="{28AA962B-B342-5A49-8583-CDC68C0C6F42}"/>
                  </a:ext>
                </a:extLst>
              </p:cNvPr>
              <p:cNvSpPr txBox="1">
                <a:spLocks noChangeArrowheads="1"/>
              </p:cNvSpPr>
              <p:nvPr/>
            </p:nvSpPr>
            <p:spPr bwMode="auto">
              <a:xfrm>
                <a:off x="2661409" y="5559834"/>
                <a:ext cx="1713442" cy="338554"/>
              </a:xfrm>
              <a:prstGeom prst="rect">
                <a:avLst/>
              </a:prstGeom>
              <a:noFill/>
              <a:ln w="9525">
                <a:noFill/>
                <a:miter lim="800000"/>
                <a:headEnd/>
                <a:tailEnd/>
              </a:ln>
            </p:spPr>
            <p:txBody>
              <a:bodyPr wrap="square">
                <a:spAutoFit/>
              </a:bodyPr>
              <a:lstStyle/>
              <a:p>
                <a:pPr algn="ctr"/>
                <a:r>
                  <a:rPr lang="en-US" sz="1600" dirty="0">
                    <a:solidFill>
                      <a:schemeClr val="tx2"/>
                    </a:solidFill>
                    <a:latin typeface="Amazon Ember" panose="020B0603020204020204" pitchFamily="34" charset="0"/>
                    <a:ea typeface="Amazon Ember" panose="020B0603020204020204" pitchFamily="34" charset="0"/>
                    <a:cs typeface="Amazon Ember" panose="020B0603020204020204" pitchFamily="34" charset="0"/>
                  </a:rPr>
                  <a:t>Partner services</a:t>
                </a:r>
              </a:p>
            </p:txBody>
          </p:sp>
          <p:sp>
            <p:nvSpPr>
              <p:cNvPr id="17" name="Rectangle 16">
                <a:extLst>
                  <a:ext uri="{FF2B5EF4-FFF2-40B4-BE49-F238E27FC236}">
                    <a16:creationId xmlns:a16="http://schemas.microsoft.com/office/drawing/2014/main" id="{2F1E16D2-5086-5D4C-944C-AAB3CEAC3179}"/>
                  </a:ext>
                </a:extLst>
              </p:cNvPr>
              <p:cNvSpPr/>
              <p:nvPr/>
            </p:nvSpPr>
            <p:spPr>
              <a:xfrm>
                <a:off x="7859894" y="1209093"/>
                <a:ext cx="3944569" cy="2020933"/>
              </a:xfrm>
              <a:prstGeom prst="rect">
                <a:avLst/>
              </a:prstGeom>
              <a:noFill/>
              <a:ln w="12700">
                <a:solidFill>
                  <a:srgbClr val="5A6B86"/>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45720" numCol="1" spcCol="0" rtlCol="0" fromWordArt="0" anchor="t" anchorCtr="0" forceAA="0" compatLnSpc="1">
                <a:prstTxWarp prst="textNoShape">
                  <a:avLst/>
                </a:prstTxWarp>
                <a:noAutofit/>
              </a:bodyPr>
              <a:lstStyle/>
              <a:p>
                <a:pPr algn="ctr"/>
                <a:endParaRPr lang="en-US" sz="1200" dirty="0">
                  <a:solidFill>
                    <a:srgbClr val="5A6B86"/>
                  </a:solidFill>
                </a:endParaRPr>
              </a:p>
            </p:txBody>
          </p:sp>
          <p:cxnSp>
            <p:nvCxnSpPr>
              <p:cNvPr id="19" name="Elbow Connector 18">
                <a:extLst>
                  <a:ext uri="{FF2B5EF4-FFF2-40B4-BE49-F238E27FC236}">
                    <a16:creationId xmlns:a16="http://schemas.microsoft.com/office/drawing/2014/main" id="{239C2688-B8E2-3A4D-97A4-638BF23A6A1A}"/>
                  </a:ext>
                  <a:ext uri="{C183D7F6-B498-43B3-948B-1728B52AA6E4}">
                    <adec:decorative xmlns:adec="http://schemas.microsoft.com/office/drawing/2017/decorative" val="1"/>
                  </a:ext>
                </a:extLst>
              </p:cNvPr>
              <p:cNvCxnSpPr/>
              <p:nvPr/>
            </p:nvCxnSpPr>
            <p:spPr>
              <a:xfrm>
                <a:off x="4324938" y="2089199"/>
                <a:ext cx="1434622" cy="1260566"/>
              </a:xfrm>
              <a:prstGeom prst="bentConnector3">
                <a:avLst>
                  <a:gd name="adj1" fmla="val 50000"/>
                </a:avLst>
              </a:prstGeom>
              <a:ln w="12700">
                <a:solidFill>
                  <a:srgbClr val="232F3E"/>
                </a:solidFill>
                <a:tailEnd type="arrow" w="lg" len="sm"/>
              </a:ln>
              <a:effectLst/>
            </p:spPr>
            <p:style>
              <a:lnRef idx="2">
                <a:schemeClr val="accent1"/>
              </a:lnRef>
              <a:fillRef idx="0">
                <a:schemeClr val="accent1"/>
              </a:fillRef>
              <a:effectRef idx="1">
                <a:schemeClr val="accent1"/>
              </a:effectRef>
              <a:fontRef idx="minor">
                <a:schemeClr val="tx1"/>
              </a:fontRef>
            </p:style>
          </p:cxnSp>
          <p:cxnSp>
            <p:nvCxnSpPr>
              <p:cNvPr id="20" name="Elbow Connector 19">
                <a:extLst>
                  <a:ext uri="{FF2B5EF4-FFF2-40B4-BE49-F238E27FC236}">
                    <a16:creationId xmlns:a16="http://schemas.microsoft.com/office/drawing/2014/main" id="{ED5403F3-A256-7147-B6E8-866DE097C158}"/>
                  </a:ext>
                  <a:ext uri="{C183D7F6-B498-43B3-948B-1728B52AA6E4}">
                    <adec:decorative xmlns:adec="http://schemas.microsoft.com/office/drawing/2017/decorative" val="1"/>
                  </a:ext>
                </a:extLst>
              </p:cNvPr>
              <p:cNvCxnSpPr>
                <a:stCxn id="16" idx="1"/>
              </p:cNvCxnSpPr>
              <p:nvPr/>
            </p:nvCxnSpPr>
            <p:spPr>
              <a:xfrm flipV="1">
                <a:off x="4315261" y="3848000"/>
                <a:ext cx="1450580" cy="1306265"/>
              </a:xfrm>
              <a:prstGeom prst="bentConnector3">
                <a:avLst>
                  <a:gd name="adj1" fmla="val 50000"/>
                </a:avLst>
              </a:prstGeom>
              <a:ln w="12700">
                <a:solidFill>
                  <a:srgbClr val="232F3E"/>
                </a:solidFill>
                <a:tailEnd type="arrow" w="lg" len="sm"/>
              </a:ln>
              <a:effectLst/>
            </p:spPr>
            <p:style>
              <a:lnRef idx="2">
                <a:schemeClr val="accent1"/>
              </a:lnRef>
              <a:fillRef idx="0">
                <a:schemeClr val="accent1"/>
              </a:fillRef>
              <a:effectRef idx="1">
                <a:schemeClr val="accent1"/>
              </a:effectRef>
              <a:fontRef idx="minor">
                <a:schemeClr val="tx1"/>
              </a:fontRef>
            </p:style>
          </p:cxnSp>
          <p:cxnSp>
            <p:nvCxnSpPr>
              <p:cNvPr id="21" name="Elbow Connector 79" descr="interact with">
                <a:extLst>
                  <a:ext uri="{FF2B5EF4-FFF2-40B4-BE49-F238E27FC236}">
                    <a16:creationId xmlns:a16="http://schemas.microsoft.com/office/drawing/2014/main" id="{B68BA734-31B4-694A-8F1E-4472C0913652}"/>
                  </a:ext>
                  <a:ext uri="{C183D7F6-B498-43B3-948B-1728B52AA6E4}">
                    <adec:decorative xmlns:adec="http://schemas.microsoft.com/office/drawing/2017/decorative" val="0"/>
                  </a:ext>
                </a:extLst>
              </p:cNvPr>
              <p:cNvCxnSpPr>
                <a:cxnSpLocks/>
              </p:cNvCxnSpPr>
              <p:nvPr/>
            </p:nvCxnSpPr>
            <p:spPr>
              <a:xfrm>
                <a:off x="4340605" y="3598882"/>
                <a:ext cx="1420376" cy="0"/>
              </a:xfrm>
              <a:prstGeom prst="straightConnector1">
                <a:avLst/>
              </a:prstGeom>
              <a:ln w="12700">
                <a:solidFill>
                  <a:srgbClr val="232F3E"/>
                </a:solidFill>
                <a:tailEnd type="arrow" w="lg" len="sm"/>
              </a:ln>
              <a:effectLst/>
            </p:spPr>
            <p:style>
              <a:lnRef idx="2">
                <a:schemeClr val="accent1"/>
              </a:lnRef>
              <a:fillRef idx="0">
                <a:schemeClr val="accent1"/>
              </a:fillRef>
              <a:effectRef idx="1">
                <a:schemeClr val="accent1"/>
              </a:effectRef>
              <a:fontRef idx="minor">
                <a:schemeClr val="tx1"/>
              </a:fontRef>
            </p:style>
          </p:cxnSp>
          <p:sp>
            <p:nvSpPr>
              <p:cNvPr id="9" name="TextBox 4">
                <a:extLst>
                  <a:ext uri="{FF2B5EF4-FFF2-40B4-BE49-F238E27FC236}">
                    <a16:creationId xmlns:a16="http://schemas.microsoft.com/office/drawing/2014/main" id="{95F39C77-2A14-DE48-916A-FC8882D24A99}"/>
                  </a:ext>
                </a:extLst>
              </p:cNvPr>
              <p:cNvSpPr txBox="1"/>
              <p:nvPr/>
            </p:nvSpPr>
            <p:spPr>
              <a:xfrm>
                <a:off x="5906113" y="3981221"/>
                <a:ext cx="1442955" cy="492443"/>
              </a:xfrm>
              <a:prstGeom prst="rect">
                <a:avLst/>
              </a:prstGeom>
              <a:solidFill>
                <a:schemeClr val="bg1"/>
              </a:solidFill>
            </p:spPr>
            <p:txBody>
              <a:bodyPr wrap="square" lIns="0" tIns="0" rIns="0" bIns="0" rtlCol="0">
                <a:spAutoFit/>
              </a:bodyPr>
              <a:lstStyle/>
              <a:p>
                <a:pPr algn="ctr"/>
                <a:r>
                  <a:rPr lang="en-US" sz="1600" dirty="0">
                    <a:solidFill>
                      <a:schemeClr val="tx2"/>
                    </a:solidFill>
                    <a:latin typeface="Amazon Ember" panose="02000000000000000000" pitchFamily="2" charset="0"/>
                    <a:ea typeface="Amazon Ember" panose="02000000000000000000" pitchFamily="2" charset="0"/>
                    <a:cs typeface="Amazon Ember Light" charset="0"/>
                  </a:rPr>
                  <a:t>Amazon API Gateway</a:t>
                </a:r>
              </a:p>
            </p:txBody>
          </p:sp>
          <p:cxnSp>
            <p:nvCxnSpPr>
              <p:cNvPr id="46" name="Elbow Connector 79" descr="which acts as an entry point for">
                <a:extLst>
                  <a:ext uri="{FF2B5EF4-FFF2-40B4-BE49-F238E27FC236}">
                    <a16:creationId xmlns:a16="http://schemas.microsoft.com/office/drawing/2014/main" id="{5EA44A80-D43F-FF4D-BCAB-EC12F93AD504}"/>
                  </a:ext>
                </a:extLst>
              </p:cNvPr>
              <p:cNvCxnSpPr>
                <a:cxnSpLocks/>
              </p:cNvCxnSpPr>
              <p:nvPr/>
            </p:nvCxnSpPr>
            <p:spPr>
              <a:xfrm>
                <a:off x="7235772" y="3613170"/>
                <a:ext cx="948794" cy="0"/>
              </a:xfrm>
              <a:prstGeom prst="straightConnector1">
                <a:avLst/>
              </a:prstGeom>
              <a:ln w="12700">
                <a:solidFill>
                  <a:srgbClr val="232F3E"/>
                </a:solidFill>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cxnSp>
            <p:nvCxnSpPr>
              <p:cNvPr id="47" name="Connector: Elbow 242">
                <a:extLst>
                  <a:ext uri="{FF2B5EF4-FFF2-40B4-BE49-F238E27FC236}">
                    <a16:creationId xmlns:a16="http://schemas.microsoft.com/office/drawing/2014/main" id="{8A551C4C-ADC0-6047-81CE-E343E83B9FCD}"/>
                  </a:ext>
                  <a:ext uri="{C183D7F6-B498-43B3-948B-1728B52AA6E4}">
                    <adec:decorative xmlns:adec="http://schemas.microsoft.com/office/drawing/2017/decorative" val="1"/>
                  </a:ext>
                </a:extLst>
              </p:cNvPr>
              <p:cNvCxnSpPr>
                <a:cxnSpLocks/>
                <a:stCxn id="42" idx="1"/>
                <a:endCxn id="17" idx="1"/>
              </p:cNvCxnSpPr>
              <p:nvPr/>
            </p:nvCxnSpPr>
            <p:spPr>
              <a:xfrm rot="10800000">
                <a:off x="7859895" y="2219561"/>
                <a:ext cx="1" cy="2438153"/>
              </a:xfrm>
              <a:prstGeom prst="bentConnector3">
                <a:avLst>
                  <a:gd name="adj1" fmla="val 22860100000"/>
                </a:avLst>
              </a:prstGeom>
              <a:ln w="12700">
                <a:solidFill>
                  <a:srgbClr val="232F3E"/>
                </a:solidFill>
                <a:headEnd type="arrow" w="lg" len="med"/>
                <a:tailEnd type="arrow" w="lg" len="med"/>
              </a:ln>
            </p:spPr>
            <p:style>
              <a:lnRef idx="1">
                <a:schemeClr val="accent1"/>
              </a:lnRef>
              <a:fillRef idx="0">
                <a:schemeClr val="accent1"/>
              </a:fillRef>
              <a:effectRef idx="0">
                <a:schemeClr val="accent1"/>
              </a:effectRef>
              <a:fontRef idx="minor">
                <a:schemeClr val="tx1"/>
              </a:fontRef>
            </p:style>
          </p:cxnSp>
          <p:sp>
            <p:nvSpPr>
              <p:cNvPr id="42" name="Rectangle 41">
                <a:extLst>
                  <a:ext uri="{FF2B5EF4-FFF2-40B4-BE49-F238E27FC236}">
                    <a16:creationId xmlns:a16="http://schemas.microsoft.com/office/drawing/2014/main" id="{512A21FD-CC4E-7044-A4CB-605C7DDF46D8}"/>
                  </a:ext>
                  <a:ext uri="{C183D7F6-B498-43B3-948B-1728B52AA6E4}">
                    <adec:decorative xmlns:adec="http://schemas.microsoft.com/office/drawing/2017/decorative" val="1"/>
                  </a:ext>
                </a:extLst>
              </p:cNvPr>
              <p:cNvSpPr/>
              <p:nvPr/>
            </p:nvSpPr>
            <p:spPr>
              <a:xfrm>
                <a:off x="7859895" y="3923882"/>
                <a:ext cx="3944568" cy="1467661"/>
              </a:xfrm>
              <a:prstGeom prst="rect">
                <a:avLst/>
              </a:prstGeom>
              <a:noFill/>
              <a:ln w="12700" cap="flat" cmpd="sng" algn="ctr">
                <a:solidFill>
                  <a:srgbClr val="693BC5"/>
                </a:solidFill>
                <a:prstDash val="solid"/>
                <a:miter lim="800000"/>
              </a:ln>
              <a:effectLst/>
            </p:spPr>
            <p:txBody>
              <a:bodyPr lIns="457200" tIns="91440"/>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w="0"/>
                  <a:solidFill>
                    <a:srgbClr val="1E8900"/>
                  </a:solidFill>
                  <a:effectLst/>
                  <a:uLnTx/>
                  <a:uFillTx/>
                  <a:latin typeface="Amazon Ember" panose="020B0603020204020204" pitchFamily="34" charset="0"/>
                  <a:ea typeface="Amazon Ember" panose="020B0603020204020204" pitchFamily="34" charset="0"/>
                  <a:cs typeface="Amazon Ember" panose="020B0603020204020204" pitchFamily="34" charset="0"/>
                </a:endParaRPr>
              </a:p>
            </p:txBody>
          </p:sp>
          <p:cxnSp>
            <p:nvCxnSpPr>
              <p:cNvPr id="44" name="Elbow Connector 79">
                <a:extLst>
                  <a:ext uri="{FF2B5EF4-FFF2-40B4-BE49-F238E27FC236}">
                    <a16:creationId xmlns:a16="http://schemas.microsoft.com/office/drawing/2014/main" id="{933055F6-0589-0446-BE9B-A118516E35F3}"/>
                  </a:ext>
                  <a:ext uri="{C183D7F6-B498-43B3-948B-1728B52AA6E4}">
                    <adec:decorative xmlns:adec="http://schemas.microsoft.com/office/drawing/2017/decorative" val="1"/>
                  </a:ext>
                </a:extLst>
              </p:cNvPr>
              <p:cNvCxnSpPr>
                <a:cxnSpLocks/>
              </p:cNvCxnSpPr>
              <p:nvPr/>
            </p:nvCxnSpPr>
            <p:spPr>
              <a:xfrm flipH="1">
                <a:off x="8574200" y="5229272"/>
                <a:ext cx="1" cy="397226"/>
              </a:xfrm>
              <a:prstGeom prst="straightConnector1">
                <a:avLst/>
              </a:prstGeom>
              <a:ln w="12700">
                <a:solidFill>
                  <a:srgbClr val="232F3E"/>
                </a:solidFill>
                <a:tailEnd type="arrow" w="lg" len="sm"/>
              </a:ln>
              <a:effectLst/>
            </p:spPr>
            <p:style>
              <a:lnRef idx="2">
                <a:schemeClr val="accent1"/>
              </a:lnRef>
              <a:fillRef idx="0">
                <a:schemeClr val="accent1"/>
              </a:fillRef>
              <a:effectRef idx="1">
                <a:schemeClr val="accent1"/>
              </a:effectRef>
              <a:fontRef idx="minor">
                <a:schemeClr val="tx1"/>
              </a:fontRef>
            </p:style>
          </p:cxnSp>
          <p:sp>
            <p:nvSpPr>
              <p:cNvPr id="48" name="Rectangle 47">
                <a:extLst>
                  <a:ext uri="{FF2B5EF4-FFF2-40B4-BE49-F238E27FC236}">
                    <a16:creationId xmlns:a16="http://schemas.microsoft.com/office/drawing/2014/main" id="{2069AB3D-B8B6-AD47-8BC4-ACDCE3183E57}"/>
                  </a:ext>
                  <a:ext uri="{C183D7F6-B498-43B3-948B-1728B52AA6E4}">
                    <adec:decorative xmlns:adec="http://schemas.microsoft.com/office/drawing/2017/decorative" val="1"/>
                  </a:ext>
                </a:extLst>
              </p:cNvPr>
              <p:cNvSpPr/>
              <p:nvPr/>
            </p:nvSpPr>
            <p:spPr>
              <a:xfrm>
                <a:off x="7859895" y="5481855"/>
                <a:ext cx="3944568" cy="841248"/>
              </a:xfrm>
              <a:prstGeom prst="rect">
                <a:avLst/>
              </a:prstGeom>
              <a:noFill/>
              <a:ln w="12700">
                <a:solidFill>
                  <a:srgbClr val="5A6B86"/>
                </a:solidFill>
              </a:ln>
            </p:spPr>
            <p:style>
              <a:lnRef idx="2">
                <a:schemeClr val="accent1">
                  <a:shade val="50000"/>
                </a:schemeClr>
              </a:lnRef>
              <a:fillRef idx="1">
                <a:schemeClr val="accent1"/>
              </a:fillRef>
              <a:effectRef idx="0">
                <a:schemeClr val="accent1"/>
              </a:effectRef>
              <a:fontRef idx="minor">
                <a:schemeClr val="lt1"/>
              </a:fontRef>
            </p:style>
            <p:txBody>
              <a:bodyPr lIns="457200" tIns="91440"/>
              <a:lstStyle/>
              <a:p>
                <a:pPr eaLnBrk="1" fontAlgn="auto" hangingPunct="1">
                  <a:spcBef>
                    <a:spcPts val="0"/>
                  </a:spcBef>
                  <a:spcAft>
                    <a:spcPts val="0"/>
                  </a:spcAft>
                  <a:defRPr/>
                </a:pPr>
                <a:endParaRPr lang="en-US" sz="1200" dirty="0">
                  <a:solidFill>
                    <a:srgbClr val="5A6B86"/>
                  </a:solidFill>
                  <a:latin typeface="Arial" panose="020B0604020202020204" pitchFamily="34" charset="0"/>
                  <a:cs typeface="Arial" panose="020B0604020202020204" pitchFamily="34" charset="0"/>
                </a:endParaRPr>
              </a:p>
            </p:txBody>
          </p:sp>
          <p:pic>
            <p:nvPicPr>
              <p:cNvPr id="12" name="Graphic 21">
                <a:extLst>
                  <a:ext uri="{FF2B5EF4-FFF2-40B4-BE49-F238E27FC236}">
                    <a16:creationId xmlns:a16="http://schemas.microsoft.com/office/drawing/2014/main" id="{CB243CB5-2AD1-2D48-A881-788CF5927DC6}"/>
                  </a:ext>
                  <a:ext uri="{C183D7F6-B498-43B3-948B-1728B52AA6E4}">
                    <adec:decorative xmlns:adec="http://schemas.microsoft.com/office/drawing/2017/decorative" val="1"/>
                  </a:ext>
                </a:extLst>
              </p:cNvPr>
              <p:cNvPicPr>
                <a:picLocks noChangeAspect="1"/>
              </p:cNvPicPr>
              <p:nvPr/>
            </p:nvPicPr>
            <p:blipFill>
              <a:blip r:embed="rId4"/>
              <a:stretch>
                <a:fillRect/>
              </a:stretch>
            </p:blipFill>
            <p:spPr>
              <a:xfrm>
                <a:off x="3097506" y="1682324"/>
                <a:ext cx="841248" cy="841248"/>
              </a:xfrm>
              <a:prstGeom prst="rect">
                <a:avLst/>
              </a:prstGeom>
            </p:spPr>
          </p:pic>
          <p:pic>
            <p:nvPicPr>
              <p:cNvPr id="14" name="Graphic 49">
                <a:extLst>
                  <a:ext uri="{FF2B5EF4-FFF2-40B4-BE49-F238E27FC236}">
                    <a16:creationId xmlns:a16="http://schemas.microsoft.com/office/drawing/2014/main" id="{C19A4B4C-F8BD-7744-B670-2010CE4A8A11}"/>
                  </a:ext>
                  <a:ext uri="{C183D7F6-B498-43B3-948B-1728B52AA6E4}">
                    <adec:decorative xmlns:adec="http://schemas.microsoft.com/office/drawing/2017/decorative" val="1"/>
                  </a:ext>
                </a:extLst>
              </p:cNvPr>
              <p:cNvPicPr>
                <a:picLocks noChangeAspect="1"/>
              </p:cNvPicPr>
              <p:nvPr/>
            </p:nvPicPr>
            <p:blipFill>
              <a:blip r:embed="rId5"/>
              <a:stretch>
                <a:fillRect/>
              </a:stretch>
            </p:blipFill>
            <p:spPr>
              <a:xfrm>
                <a:off x="3099326" y="3180078"/>
                <a:ext cx="837608" cy="837608"/>
              </a:xfrm>
              <a:prstGeom prst="rect">
                <a:avLst/>
              </a:prstGeom>
            </p:spPr>
          </p:pic>
          <p:pic>
            <p:nvPicPr>
              <p:cNvPr id="16" name="Graphic 41">
                <a:extLst>
                  <a:ext uri="{FF2B5EF4-FFF2-40B4-BE49-F238E27FC236}">
                    <a16:creationId xmlns:a16="http://schemas.microsoft.com/office/drawing/2014/main" id="{655F3B89-E3B1-6E4C-BB1D-84DC417A646B}"/>
                  </a:ext>
                  <a:ext uri="{C183D7F6-B498-43B3-948B-1728B52AA6E4}">
                    <adec:decorative xmlns:adec="http://schemas.microsoft.com/office/drawing/2017/decorative" val="1"/>
                  </a:ext>
                </a:extLst>
              </p:cNvPr>
              <p:cNvPicPr>
                <a:picLocks noChangeAspect="1"/>
              </p:cNvPicPr>
              <p:nvPr/>
            </p:nvPicPr>
            <p:blipFill>
              <a:blip r:embed="rId6"/>
              <a:stretch>
                <a:fillRect/>
              </a:stretch>
            </p:blipFill>
            <p:spPr>
              <a:xfrm flipH="1">
                <a:off x="3085256" y="4733641"/>
                <a:ext cx="865749" cy="841248"/>
              </a:xfrm>
              <a:prstGeom prst="rect">
                <a:avLst/>
              </a:prstGeom>
            </p:spPr>
          </p:pic>
          <p:pic>
            <p:nvPicPr>
              <p:cNvPr id="23" name="AWS logo">
                <a:extLst>
                  <a:ext uri="{FF2B5EF4-FFF2-40B4-BE49-F238E27FC236}">
                    <a16:creationId xmlns:a16="http://schemas.microsoft.com/office/drawing/2014/main" id="{20F92A37-1FD0-454D-92A8-214DD3FC4206}"/>
                  </a:ext>
                  <a:ext uri="{C183D7F6-B498-43B3-948B-1728B52AA6E4}">
                    <adec:decorative xmlns:adec="http://schemas.microsoft.com/office/drawing/2017/decorative" val="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302614" y="2754430"/>
                <a:ext cx="547909" cy="328134"/>
              </a:xfrm>
              <a:prstGeom prst="rect">
                <a:avLst/>
              </a:prstGeom>
            </p:spPr>
          </p:pic>
          <p:pic>
            <p:nvPicPr>
              <p:cNvPr id="27" name="Public endpoints in VPC">
                <a:extLst>
                  <a:ext uri="{FF2B5EF4-FFF2-40B4-BE49-F238E27FC236}">
                    <a16:creationId xmlns:a16="http://schemas.microsoft.com/office/drawing/2014/main" id="{BA473482-0278-3646-9817-DFC1411753D5}"/>
                  </a:ext>
                  <a:ext uri="{C183D7F6-B498-43B3-948B-1728B52AA6E4}">
                    <adec:decorative xmlns:adec="http://schemas.microsoft.com/office/drawing/2017/decorative" val="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302616" y="1974102"/>
                <a:ext cx="548640" cy="548640"/>
              </a:xfrm>
              <a:prstGeom prst="rect">
                <a:avLst/>
              </a:prstGeom>
            </p:spPr>
          </p:pic>
          <p:pic>
            <p:nvPicPr>
              <p:cNvPr id="30" name="Lambda function">
                <a:extLst>
                  <a:ext uri="{FF2B5EF4-FFF2-40B4-BE49-F238E27FC236}">
                    <a16:creationId xmlns:a16="http://schemas.microsoft.com/office/drawing/2014/main" id="{017AD55A-3E61-7A43-A51F-58463FE09EFF}"/>
                  </a:ext>
                  <a:ext uri="{C183D7F6-B498-43B3-948B-1728B52AA6E4}">
                    <adec:decorative xmlns:adec="http://schemas.microsoft.com/office/drawing/2017/decorative" val="1"/>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302616" y="1302953"/>
                <a:ext cx="548640" cy="548640"/>
              </a:xfrm>
              <a:prstGeom prst="rect">
                <a:avLst/>
              </a:prstGeom>
            </p:spPr>
          </p:pic>
          <p:pic>
            <p:nvPicPr>
              <p:cNvPr id="33" name="Cloud upload download">
                <a:extLst>
                  <a:ext uri="{FF2B5EF4-FFF2-40B4-BE49-F238E27FC236}">
                    <a16:creationId xmlns:a16="http://schemas.microsoft.com/office/drawing/2014/main" id="{E42C341A-B313-E64A-888E-CBD45D99F32E}"/>
                  </a:ext>
                  <a:ext uri="{C183D7F6-B498-43B3-948B-1728B52AA6E4}">
                    <adec:decorative xmlns:adec="http://schemas.microsoft.com/office/drawing/2017/decorative" val="1"/>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299881" y="3293633"/>
                <a:ext cx="548640" cy="548640"/>
              </a:xfrm>
              <a:prstGeom prst="rect">
                <a:avLst/>
              </a:prstGeom>
              <a:noFill/>
            </p:spPr>
          </p:pic>
          <p:pic>
            <p:nvPicPr>
              <p:cNvPr id="35" name="AWS Direct Connect">
                <a:extLst>
                  <a:ext uri="{FF2B5EF4-FFF2-40B4-BE49-F238E27FC236}">
                    <a16:creationId xmlns:a16="http://schemas.microsoft.com/office/drawing/2014/main" id="{3344ECB4-C7B0-8746-BA72-B88A147D629A}"/>
                  </a:ext>
                  <a:ext uri="{C183D7F6-B498-43B3-948B-1728B52AA6E4}">
                    <adec:decorative xmlns:adec="http://schemas.microsoft.com/office/drawing/2017/decorative" val="1"/>
                  </a:ext>
                </a:extLst>
              </p:cNvPr>
              <p:cNvPicPr>
                <a:picLocks noChangeAspect="1"/>
              </p:cNvPicPr>
              <p:nvPr/>
            </p:nvPicPr>
            <p:blipFill>
              <a:blip r:embed="rId11"/>
              <a:stretch>
                <a:fillRect/>
              </a:stretch>
            </p:blipFill>
            <p:spPr>
              <a:xfrm>
                <a:off x="8302616" y="4682294"/>
                <a:ext cx="548640" cy="548640"/>
              </a:xfrm>
              <a:prstGeom prst="rect">
                <a:avLst/>
              </a:prstGeom>
            </p:spPr>
          </p:pic>
          <p:pic>
            <p:nvPicPr>
              <p:cNvPr id="37" name="On-premises">
                <a:extLst>
                  <a:ext uri="{FF2B5EF4-FFF2-40B4-BE49-F238E27FC236}">
                    <a16:creationId xmlns:a16="http://schemas.microsoft.com/office/drawing/2014/main" id="{2BC4F4E9-59E2-7946-BE54-263C0D7A96FB}"/>
                  </a:ext>
                  <a:ext uri="{C183D7F6-B498-43B3-948B-1728B52AA6E4}">
                    <adec:decorative xmlns:adec="http://schemas.microsoft.com/office/drawing/2017/decorative" val="1"/>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8299881" y="5678806"/>
                <a:ext cx="548640" cy="548640"/>
              </a:xfrm>
              <a:prstGeom prst="rect">
                <a:avLst/>
              </a:prstGeom>
              <a:noFill/>
            </p:spPr>
          </p:pic>
          <p:pic>
            <p:nvPicPr>
              <p:cNvPr id="41" name="Public endpoints in VPC">
                <a:extLst>
                  <a:ext uri="{FF2B5EF4-FFF2-40B4-BE49-F238E27FC236}">
                    <a16:creationId xmlns:a16="http://schemas.microsoft.com/office/drawing/2014/main" id="{942B6B18-D224-0E41-81A6-5A1A3096D2F0}"/>
                  </a:ext>
                  <a:ext uri="{C183D7F6-B498-43B3-948B-1728B52AA6E4}">
                    <adec:decorative xmlns:adec="http://schemas.microsoft.com/office/drawing/2017/decorative" val="1"/>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8299881" y="4007756"/>
                <a:ext cx="548640" cy="548640"/>
              </a:xfrm>
              <a:prstGeom prst="rect">
                <a:avLst/>
              </a:prstGeom>
            </p:spPr>
          </p:pic>
        </p:grpSp>
        <p:pic>
          <p:nvPicPr>
            <p:cNvPr id="38" name="Graphic 37">
              <a:extLst>
                <a:ext uri="{FF2B5EF4-FFF2-40B4-BE49-F238E27FC236}">
                  <a16:creationId xmlns:a16="http://schemas.microsoft.com/office/drawing/2014/main" id="{378010B3-4CCD-440A-AD7B-A60C594D4E2E}"/>
                </a:ext>
                <a:ext uri="{C183D7F6-B498-43B3-948B-1728B52AA6E4}">
                  <adec:decorative xmlns:adec="http://schemas.microsoft.com/office/drawing/2017/decorative" val="1"/>
                </a:ext>
              </a:extLst>
            </p:cNvPr>
            <p:cNvPicPr>
              <a:picLocks noChangeAspect="1"/>
            </p:cNvPicPr>
            <p:nvPr/>
          </p:nvPicPr>
          <p:blipFill>
            <a:blip r:embed="rId14">
              <a:extLst>
                <a:ext uri="{96DAC541-7B7A-43D3-8B79-37D633B846F1}">
                  <asvg:svgBlip xmlns:asvg="http://schemas.microsoft.com/office/drawing/2016/SVG/main" r:embed="rId15"/>
                </a:ext>
              </a:extLst>
            </a:blip>
            <a:srcRect/>
            <a:stretch/>
          </p:blipFill>
          <p:spPr>
            <a:xfrm>
              <a:off x="7854369" y="3924459"/>
              <a:ext cx="330197" cy="330197"/>
            </a:xfrm>
            <a:prstGeom prst="rect">
              <a:avLst/>
            </a:prstGeom>
          </p:spPr>
        </p:pic>
      </p:grpSp>
      <p:sp>
        <p:nvSpPr>
          <p:cNvPr id="39" name="Lambda Functions label">
            <a:extLst>
              <a:ext uri="{FF2B5EF4-FFF2-40B4-BE49-F238E27FC236}">
                <a16:creationId xmlns:a16="http://schemas.microsoft.com/office/drawing/2014/main" id="{0D431FA2-2A39-4011-B249-D1627D952DDD}"/>
              </a:ext>
            </a:extLst>
          </p:cNvPr>
          <p:cNvSpPr txBox="1">
            <a:spLocks noChangeArrowheads="1"/>
          </p:cNvSpPr>
          <p:nvPr/>
        </p:nvSpPr>
        <p:spPr bwMode="auto">
          <a:xfrm>
            <a:off x="8986906" y="1438925"/>
            <a:ext cx="1910685" cy="338554"/>
          </a:xfrm>
          <a:prstGeom prst="rect">
            <a:avLst/>
          </a:prstGeom>
          <a:noFill/>
          <a:ln w="9525">
            <a:noFill/>
            <a:miter lim="800000"/>
            <a:headEnd/>
            <a:tailEnd/>
          </a:ln>
        </p:spPr>
        <p:txBody>
          <a:bodyPr wrap="square">
            <a:spAutoFit/>
          </a:bodyPr>
          <a:lstStyle/>
          <a:p>
            <a:r>
              <a:rPr lang="en-US" sz="1600" dirty="0">
                <a:solidFill>
                  <a:schemeClr val="tx2"/>
                </a:solidFill>
                <a:latin typeface="Amazon Ember" panose="020B0603020204020204" pitchFamily="34" charset="0"/>
                <a:ea typeface="Amazon Ember" panose="020B0603020204020204" pitchFamily="34" charset="0"/>
                <a:cs typeface="Amazon Ember" panose="020B0603020204020204" pitchFamily="34" charset="0"/>
              </a:rPr>
              <a:t>Lambda functions</a:t>
            </a:r>
          </a:p>
        </p:txBody>
      </p:sp>
      <p:sp>
        <p:nvSpPr>
          <p:cNvPr id="49" name="Any other AWS service label">
            <a:extLst>
              <a:ext uri="{FF2B5EF4-FFF2-40B4-BE49-F238E27FC236}">
                <a16:creationId xmlns:a16="http://schemas.microsoft.com/office/drawing/2014/main" id="{F463119D-9CA0-41B9-940E-E3B4BB202412}"/>
              </a:ext>
            </a:extLst>
          </p:cNvPr>
          <p:cNvSpPr txBox="1">
            <a:spLocks noChangeArrowheads="1"/>
          </p:cNvSpPr>
          <p:nvPr/>
        </p:nvSpPr>
        <p:spPr bwMode="auto">
          <a:xfrm>
            <a:off x="8986906" y="2739942"/>
            <a:ext cx="2948063" cy="338554"/>
          </a:xfrm>
          <a:prstGeom prst="rect">
            <a:avLst/>
          </a:prstGeom>
          <a:noFill/>
          <a:ln w="9525">
            <a:noFill/>
            <a:miter lim="800000"/>
            <a:headEnd/>
            <a:tailEnd/>
          </a:ln>
          <a:effectLst/>
        </p:spPr>
        <p:txBody>
          <a:bodyPr wrap="square">
            <a:spAutoFit/>
          </a:bodyPr>
          <a:lstStyle/>
          <a:p>
            <a:r>
              <a:rPr lang="en-US" sz="1600" dirty="0">
                <a:solidFill>
                  <a:schemeClr val="tx2"/>
                </a:solidFill>
                <a:latin typeface="Amazon Ember" panose="020B0603020204020204" pitchFamily="34" charset="0"/>
                <a:ea typeface="Amazon Ember" panose="020B0603020204020204" pitchFamily="34" charset="0"/>
                <a:cs typeface="Amazon Ember" panose="020B0603020204020204" pitchFamily="34" charset="0"/>
              </a:rPr>
              <a:t>Any other AWS service</a:t>
            </a:r>
          </a:p>
        </p:txBody>
      </p:sp>
      <p:sp>
        <p:nvSpPr>
          <p:cNvPr id="51" name="All publicly accessible endpoints label">
            <a:extLst>
              <a:ext uri="{FF2B5EF4-FFF2-40B4-BE49-F238E27FC236}">
                <a16:creationId xmlns:a16="http://schemas.microsoft.com/office/drawing/2014/main" id="{F2466D18-00AD-4768-8F9C-869F7CA327CB}"/>
              </a:ext>
            </a:extLst>
          </p:cNvPr>
          <p:cNvSpPr txBox="1">
            <a:spLocks noChangeArrowheads="1"/>
          </p:cNvSpPr>
          <p:nvPr/>
        </p:nvSpPr>
        <p:spPr bwMode="auto">
          <a:xfrm>
            <a:off x="8986906" y="3306495"/>
            <a:ext cx="1910684" cy="584775"/>
          </a:xfrm>
          <a:prstGeom prst="rect">
            <a:avLst/>
          </a:prstGeom>
          <a:noFill/>
          <a:ln w="9525">
            <a:noFill/>
            <a:miter lim="800000"/>
            <a:headEnd/>
            <a:tailEnd/>
          </a:ln>
        </p:spPr>
        <p:txBody>
          <a:bodyPr wrap="square">
            <a:spAutoFit/>
          </a:bodyPr>
          <a:lstStyle/>
          <a:p>
            <a:r>
              <a:rPr lang="en-US" sz="1600" dirty="0">
                <a:solidFill>
                  <a:schemeClr val="tx2"/>
                </a:solidFill>
                <a:latin typeface="Amazon Ember" panose="020B0603020204020204" pitchFamily="34" charset="0"/>
                <a:ea typeface="Amazon Ember" panose="020B0603020204020204" pitchFamily="34" charset="0"/>
                <a:cs typeface="Amazon Ember" panose="020B0603020204020204" pitchFamily="34" charset="0"/>
              </a:rPr>
              <a:t>Publicly accessible endpoints</a:t>
            </a:r>
          </a:p>
        </p:txBody>
      </p:sp>
      <p:sp>
        <p:nvSpPr>
          <p:cNvPr id="52" name="Endpoints in VPC label">
            <a:extLst>
              <a:ext uri="{FF2B5EF4-FFF2-40B4-BE49-F238E27FC236}">
                <a16:creationId xmlns:a16="http://schemas.microsoft.com/office/drawing/2014/main" id="{6C65C528-B95C-460A-BB84-08269C6BD09A}"/>
              </a:ext>
            </a:extLst>
          </p:cNvPr>
          <p:cNvSpPr txBox="1">
            <a:spLocks noChangeArrowheads="1"/>
          </p:cNvSpPr>
          <p:nvPr/>
        </p:nvSpPr>
        <p:spPr bwMode="auto">
          <a:xfrm>
            <a:off x="8986905" y="4020618"/>
            <a:ext cx="2966743" cy="584775"/>
          </a:xfrm>
          <a:prstGeom prst="rect">
            <a:avLst/>
          </a:prstGeom>
          <a:noFill/>
          <a:ln w="9525">
            <a:noFill/>
            <a:miter lim="800000"/>
            <a:headEnd/>
            <a:tailEnd/>
          </a:ln>
        </p:spPr>
        <p:txBody>
          <a:bodyPr wrap="square">
            <a:spAutoFit/>
          </a:bodyPr>
          <a:lstStyle/>
          <a:p>
            <a:r>
              <a:rPr lang="en-US" sz="1600" dirty="0">
                <a:solidFill>
                  <a:schemeClr val="tx2"/>
                </a:solidFill>
                <a:latin typeface="Amazon Ember" panose="020B0603020204020204" pitchFamily="34" charset="0"/>
                <a:ea typeface="Amazon Ember" panose="020B0603020204020204" pitchFamily="34" charset="0"/>
                <a:cs typeface="Amazon Ember" panose="020B0603020204020204" pitchFamily="34" charset="0"/>
              </a:rPr>
              <a:t>Endpoints in Amazon Virtual Private Cloud (Amazon VPC)</a:t>
            </a:r>
          </a:p>
        </p:txBody>
      </p:sp>
      <p:sp>
        <p:nvSpPr>
          <p:cNvPr id="53" name="AWS Direct Connect label">
            <a:extLst>
              <a:ext uri="{FF2B5EF4-FFF2-40B4-BE49-F238E27FC236}">
                <a16:creationId xmlns:a16="http://schemas.microsoft.com/office/drawing/2014/main" id="{88DD86F3-9FD9-4C83-A258-6D3E1C6FB3DA}"/>
              </a:ext>
            </a:extLst>
          </p:cNvPr>
          <p:cNvSpPr txBox="1">
            <a:spLocks noChangeArrowheads="1"/>
          </p:cNvSpPr>
          <p:nvPr/>
        </p:nvSpPr>
        <p:spPr bwMode="auto">
          <a:xfrm>
            <a:off x="8986914" y="4815646"/>
            <a:ext cx="2482475" cy="338554"/>
          </a:xfrm>
          <a:prstGeom prst="rect">
            <a:avLst/>
          </a:prstGeom>
          <a:noFill/>
          <a:ln w="9525">
            <a:noFill/>
            <a:miter lim="800000"/>
            <a:headEnd/>
            <a:tailEnd/>
          </a:ln>
        </p:spPr>
        <p:txBody>
          <a:bodyPr wrap="square">
            <a:spAutoFit/>
          </a:bodyPr>
          <a:lstStyle/>
          <a:p>
            <a:r>
              <a:rPr lang="en-US" sz="1600" dirty="0">
                <a:solidFill>
                  <a:schemeClr val="tx2"/>
                </a:solidFill>
                <a:latin typeface="Amazon Ember" panose="020B0603020204020204" pitchFamily="34" charset="0"/>
                <a:ea typeface="Amazon Ember" panose="020B0603020204020204" pitchFamily="34" charset="0"/>
                <a:cs typeface="Amazon Ember" panose="020B0603020204020204" pitchFamily="34" charset="0"/>
              </a:rPr>
              <a:t>AWS Direct Connect</a:t>
            </a:r>
          </a:p>
        </p:txBody>
      </p:sp>
      <p:sp>
        <p:nvSpPr>
          <p:cNvPr id="54" name="On-premises label">
            <a:extLst>
              <a:ext uri="{FF2B5EF4-FFF2-40B4-BE49-F238E27FC236}">
                <a16:creationId xmlns:a16="http://schemas.microsoft.com/office/drawing/2014/main" id="{0022589D-78AB-4A86-8C68-627FF41C6839}"/>
              </a:ext>
            </a:extLst>
          </p:cNvPr>
          <p:cNvSpPr txBox="1">
            <a:spLocks noChangeArrowheads="1"/>
          </p:cNvSpPr>
          <p:nvPr/>
        </p:nvSpPr>
        <p:spPr bwMode="auto">
          <a:xfrm>
            <a:off x="8982021" y="5814778"/>
            <a:ext cx="1910684" cy="338554"/>
          </a:xfrm>
          <a:prstGeom prst="rect">
            <a:avLst/>
          </a:prstGeom>
          <a:noFill/>
          <a:ln w="9525">
            <a:noFill/>
            <a:miter lim="800000"/>
            <a:headEnd/>
            <a:tailEnd/>
          </a:ln>
        </p:spPr>
        <p:txBody>
          <a:bodyPr wrap="square">
            <a:spAutoFit/>
          </a:bodyPr>
          <a:lstStyle/>
          <a:p>
            <a:r>
              <a:rPr lang="en-US" sz="1600" dirty="0">
                <a:solidFill>
                  <a:schemeClr val="tx2"/>
                </a:solidFill>
                <a:latin typeface="Amazon Ember" panose="020B0603020204020204" pitchFamily="34" charset="0"/>
                <a:ea typeface="Amazon Ember" panose="020B0603020204020204" pitchFamily="34" charset="0"/>
                <a:cs typeface="Amazon Ember" panose="020B0603020204020204" pitchFamily="34" charset="0"/>
              </a:rPr>
              <a:t>On premises</a:t>
            </a:r>
          </a:p>
        </p:txBody>
      </p:sp>
      <p:sp>
        <p:nvSpPr>
          <p:cNvPr id="5" name="Slide Number Placeholder 4">
            <a:extLst>
              <a:ext uri="{FF2B5EF4-FFF2-40B4-BE49-F238E27FC236}">
                <a16:creationId xmlns:a16="http://schemas.microsoft.com/office/drawing/2014/main" id="{CF3148EA-C957-438B-A8E6-1C4290A6A100}"/>
              </a:ext>
            </a:extLst>
          </p:cNvPr>
          <p:cNvSpPr>
            <a:spLocks noGrp="1"/>
          </p:cNvSpPr>
          <p:nvPr>
            <p:ph type="sldNum" sz="quarter" idx="20"/>
          </p:nvPr>
        </p:nvSpPr>
        <p:spPr/>
        <p:txBody>
          <a:bodyPr/>
          <a:lstStyle/>
          <a:p>
            <a:fld id="{930176A1-BCF0-4712-97A6-6B495F55390B}" type="slidenum">
              <a:rPr lang="en-US" smtClean="0"/>
              <a:pPr/>
              <a:t>3</a:t>
            </a:fld>
            <a:endParaRPr lang="en-US"/>
          </a:p>
        </p:txBody>
      </p:sp>
    </p:spTree>
    <p:extLst>
      <p:ext uri="{BB962C8B-B14F-4D97-AF65-F5344CB8AC3E}">
        <p14:creationId xmlns:p14="http://schemas.microsoft.com/office/powerpoint/2010/main" val="8416371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CB01464-09CD-0F48-974A-E5333B408EDD}"/>
              </a:ext>
            </a:extLst>
          </p:cNvPr>
          <p:cNvSpPr>
            <a:spLocks noGrp="1"/>
          </p:cNvSpPr>
          <p:nvPr>
            <p:ph type="title"/>
          </p:nvPr>
        </p:nvSpPr>
        <p:spPr/>
        <p:txBody>
          <a:bodyPr/>
          <a:lstStyle/>
          <a:p>
            <a:r>
              <a:rPr lang="en-US" dirty="0"/>
              <a:t>API Gateway sample architecture</a:t>
            </a:r>
          </a:p>
        </p:txBody>
      </p:sp>
      <p:grpSp>
        <p:nvGrpSpPr>
          <p:cNvPr id="43" name="APIgwSample" descr="API Gateway architecture as described in the notes.">
            <a:extLst>
              <a:ext uri="{FF2B5EF4-FFF2-40B4-BE49-F238E27FC236}">
                <a16:creationId xmlns:a16="http://schemas.microsoft.com/office/drawing/2014/main" id="{0FEA8DC3-1D93-734D-8E04-144049C363BF}"/>
              </a:ext>
            </a:extLst>
          </p:cNvPr>
          <p:cNvGrpSpPr/>
          <p:nvPr/>
        </p:nvGrpSpPr>
        <p:grpSpPr>
          <a:xfrm>
            <a:off x="907262" y="1212497"/>
            <a:ext cx="10917733" cy="4992351"/>
            <a:chOff x="907262" y="1212497"/>
            <a:chExt cx="10917733" cy="4992351"/>
          </a:xfrm>
        </p:grpSpPr>
        <p:cxnSp>
          <p:nvCxnSpPr>
            <p:cNvPr id="6" name="Elbow Connector 79">
              <a:extLst>
                <a:ext uri="{FF2B5EF4-FFF2-40B4-BE49-F238E27FC236}">
                  <a16:creationId xmlns:a16="http://schemas.microsoft.com/office/drawing/2014/main" id="{8B479B86-5865-B94D-91C3-C4E7BE06310E}"/>
                </a:ext>
                <a:ext uri="{C183D7F6-B498-43B3-948B-1728B52AA6E4}">
                  <adec:decorative xmlns:adec="http://schemas.microsoft.com/office/drawing/2017/decorative" val="1"/>
                </a:ext>
              </a:extLst>
            </p:cNvPr>
            <p:cNvCxnSpPr>
              <a:cxnSpLocks/>
            </p:cNvCxnSpPr>
            <p:nvPr/>
          </p:nvCxnSpPr>
          <p:spPr>
            <a:xfrm flipH="1">
              <a:off x="2416629" y="3392617"/>
              <a:ext cx="3977560" cy="0"/>
            </a:xfrm>
            <a:prstGeom prst="straightConnector1">
              <a:avLst/>
            </a:prstGeom>
            <a:ln w="12700">
              <a:solidFill>
                <a:srgbClr val="232F3E"/>
              </a:solidFill>
              <a:headEnd type="arrow" w="lg" len="sm"/>
              <a:tailEnd type="arrow" w="lg" len="sm"/>
            </a:ln>
            <a:effectLst/>
          </p:spPr>
          <p:style>
            <a:lnRef idx="2">
              <a:schemeClr val="accent1"/>
            </a:lnRef>
            <a:fillRef idx="0">
              <a:schemeClr val="accent1"/>
            </a:fillRef>
            <a:effectRef idx="1">
              <a:schemeClr val="accent1"/>
            </a:effectRef>
            <a:fontRef idx="minor">
              <a:schemeClr val="tx1"/>
            </a:fontRef>
          </p:style>
        </p:cxnSp>
        <p:cxnSp>
          <p:nvCxnSpPr>
            <p:cNvPr id="7" name="Elbow Connector 79">
              <a:extLst>
                <a:ext uri="{FF2B5EF4-FFF2-40B4-BE49-F238E27FC236}">
                  <a16:creationId xmlns:a16="http://schemas.microsoft.com/office/drawing/2014/main" id="{165D9E76-4838-7049-97E3-3260281A24BC}"/>
                </a:ext>
                <a:ext uri="{C183D7F6-B498-43B3-948B-1728B52AA6E4}">
                  <adec:decorative xmlns:adec="http://schemas.microsoft.com/office/drawing/2017/decorative" val="1"/>
                </a:ext>
              </a:extLst>
            </p:cNvPr>
            <p:cNvCxnSpPr>
              <a:cxnSpLocks/>
            </p:cNvCxnSpPr>
            <p:nvPr/>
          </p:nvCxnSpPr>
          <p:spPr>
            <a:xfrm flipH="1">
              <a:off x="1897119" y="2005606"/>
              <a:ext cx="2767830" cy="17946"/>
            </a:xfrm>
            <a:prstGeom prst="straightConnector1">
              <a:avLst/>
            </a:prstGeom>
            <a:ln w="12700">
              <a:solidFill>
                <a:srgbClr val="232F3E"/>
              </a:solidFill>
              <a:headEnd type="arrow"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8" name="Elbow Connector 79">
              <a:extLst>
                <a:ext uri="{FF2B5EF4-FFF2-40B4-BE49-F238E27FC236}">
                  <a16:creationId xmlns:a16="http://schemas.microsoft.com/office/drawing/2014/main" id="{9138B3AA-DECB-394C-9611-4E1C36BE441E}"/>
                </a:ext>
                <a:ext uri="{C183D7F6-B498-43B3-948B-1728B52AA6E4}">
                  <adec:decorative xmlns:adec="http://schemas.microsoft.com/office/drawing/2017/decorative" val="1"/>
                </a:ext>
              </a:extLst>
            </p:cNvPr>
            <p:cNvCxnSpPr>
              <a:cxnSpLocks/>
            </p:cNvCxnSpPr>
            <p:nvPr/>
          </p:nvCxnSpPr>
          <p:spPr>
            <a:xfrm flipV="1">
              <a:off x="1897119" y="2005606"/>
              <a:ext cx="0" cy="922392"/>
            </a:xfrm>
            <a:prstGeom prst="straightConnector1">
              <a:avLst/>
            </a:prstGeom>
            <a:ln w="12700">
              <a:solidFill>
                <a:srgbClr val="232F3E"/>
              </a:solidFill>
              <a:headEnd type="arrow"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9" name="Elbow Connector 79">
              <a:extLst>
                <a:ext uri="{FF2B5EF4-FFF2-40B4-BE49-F238E27FC236}">
                  <a16:creationId xmlns:a16="http://schemas.microsoft.com/office/drawing/2014/main" id="{6F48952A-B143-0D4E-8A49-639B9EE30253}"/>
                </a:ext>
                <a:ext uri="{C183D7F6-B498-43B3-948B-1728B52AA6E4}">
                  <adec:decorative xmlns:adec="http://schemas.microsoft.com/office/drawing/2017/decorative" val="1"/>
                </a:ext>
              </a:extLst>
            </p:cNvPr>
            <p:cNvCxnSpPr/>
            <p:nvPr/>
          </p:nvCxnSpPr>
          <p:spPr>
            <a:xfrm flipH="1">
              <a:off x="7553022" y="3392617"/>
              <a:ext cx="822960" cy="0"/>
            </a:xfrm>
            <a:prstGeom prst="straightConnector1">
              <a:avLst/>
            </a:prstGeom>
            <a:ln w="12700">
              <a:solidFill>
                <a:srgbClr val="232F3E"/>
              </a:solidFill>
              <a:headEnd type="arrow" w="lg" len="sm"/>
              <a:tailEnd type="arrow" w="lg" len="sm"/>
            </a:ln>
            <a:effectLst/>
          </p:spPr>
          <p:style>
            <a:lnRef idx="2">
              <a:schemeClr val="accent1"/>
            </a:lnRef>
            <a:fillRef idx="0">
              <a:schemeClr val="accent1"/>
            </a:fillRef>
            <a:effectRef idx="1">
              <a:schemeClr val="accent1"/>
            </a:effectRef>
            <a:fontRef idx="minor">
              <a:schemeClr val="tx1"/>
            </a:fontRef>
          </p:style>
        </p:cxnSp>
        <p:cxnSp>
          <p:nvCxnSpPr>
            <p:cNvPr id="10" name="Elbow Connector 79">
              <a:extLst>
                <a:ext uri="{FF2B5EF4-FFF2-40B4-BE49-F238E27FC236}">
                  <a16:creationId xmlns:a16="http://schemas.microsoft.com/office/drawing/2014/main" id="{4633D603-97CF-EF46-BA6D-887A7CCAD386}"/>
                </a:ext>
                <a:ext uri="{C183D7F6-B498-43B3-948B-1728B52AA6E4}">
                  <adec:decorative xmlns:adec="http://schemas.microsoft.com/office/drawing/2017/decorative" val="1"/>
                </a:ext>
              </a:extLst>
            </p:cNvPr>
            <p:cNvCxnSpPr/>
            <p:nvPr/>
          </p:nvCxnSpPr>
          <p:spPr>
            <a:xfrm flipH="1">
              <a:off x="9420745" y="3392617"/>
              <a:ext cx="822960" cy="0"/>
            </a:xfrm>
            <a:prstGeom prst="straightConnector1">
              <a:avLst/>
            </a:prstGeom>
            <a:ln w="12700">
              <a:solidFill>
                <a:srgbClr val="232F3E"/>
              </a:solidFill>
              <a:headEnd type="arrow" w="lg" len="sm"/>
              <a:tailEnd type="arrow" w="lg" len="sm"/>
            </a:ln>
            <a:effectLst/>
          </p:spPr>
          <p:style>
            <a:lnRef idx="2">
              <a:schemeClr val="accent1"/>
            </a:lnRef>
            <a:fillRef idx="0">
              <a:schemeClr val="accent1"/>
            </a:fillRef>
            <a:effectRef idx="1">
              <a:schemeClr val="accent1"/>
            </a:effectRef>
            <a:fontRef idx="minor">
              <a:schemeClr val="tx1"/>
            </a:fontRef>
          </p:style>
        </p:cxnSp>
        <p:grpSp>
          <p:nvGrpSpPr>
            <p:cNvPr id="17" name="Group 16">
              <a:extLst>
                <a:ext uri="{FF2B5EF4-FFF2-40B4-BE49-F238E27FC236}">
                  <a16:creationId xmlns:a16="http://schemas.microsoft.com/office/drawing/2014/main" id="{215AF453-EEC8-2B49-AB4C-31EA3170BA9F}"/>
                </a:ext>
              </a:extLst>
            </p:cNvPr>
            <p:cNvGrpSpPr/>
            <p:nvPr/>
          </p:nvGrpSpPr>
          <p:grpSpPr>
            <a:xfrm>
              <a:off x="6022448" y="3090870"/>
              <a:ext cx="1903805" cy="1122667"/>
              <a:chOff x="6033695" y="3268670"/>
              <a:chExt cx="1903805" cy="1122667"/>
            </a:xfrm>
          </p:grpSpPr>
          <p:pic>
            <p:nvPicPr>
              <p:cNvPr id="18" name="Picture 17">
                <a:extLst>
                  <a:ext uri="{FF2B5EF4-FFF2-40B4-BE49-F238E27FC236}">
                    <a16:creationId xmlns:a16="http://schemas.microsoft.com/office/drawing/2014/main" id="{BBDAF1DB-F2B0-814E-A230-47EB55CE52F4}"/>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28391" y="3268670"/>
                <a:ext cx="731520" cy="731520"/>
              </a:xfrm>
              <a:prstGeom prst="rect">
                <a:avLst/>
              </a:prstGeom>
            </p:spPr>
          </p:pic>
          <p:sp>
            <p:nvSpPr>
              <p:cNvPr id="19" name="TextBox 18">
                <a:extLst>
                  <a:ext uri="{FF2B5EF4-FFF2-40B4-BE49-F238E27FC236}">
                    <a16:creationId xmlns:a16="http://schemas.microsoft.com/office/drawing/2014/main" id="{87BC77E4-A53A-894F-B9B0-0AD05E035036}"/>
                  </a:ext>
                  <a:ext uri="{C183D7F6-B498-43B3-948B-1728B52AA6E4}">
                    <adec:decorative xmlns:adec="http://schemas.microsoft.com/office/drawing/2017/decorative" val="1"/>
                  </a:ext>
                </a:extLst>
              </p:cNvPr>
              <p:cNvSpPr txBox="1"/>
              <p:nvPr/>
            </p:nvSpPr>
            <p:spPr>
              <a:xfrm>
                <a:off x="6033695" y="4114338"/>
                <a:ext cx="1903805" cy="276999"/>
              </a:xfrm>
              <a:prstGeom prst="rect">
                <a:avLst/>
              </a:prstGeom>
              <a:solidFill>
                <a:schemeClr val="bg1"/>
              </a:solidFill>
            </p:spPr>
            <p:txBody>
              <a:bodyPr wrap="square" lIns="0" tIns="0" rIns="0" bIns="0" rtlCol="0">
                <a:spAutoFit/>
              </a:bodyPr>
              <a:lstStyle/>
              <a:p>
                <a:pPr algn="ctr"/>
                <a:r>
                  <a:rPr lang="en-US" dirty="0">
                    <a:solidFill>
                      <a:schemeClr val="tx2"/>
                    </a:solidFill>
                    <a:latin typeface="Amazon Ember" panose="020B0603020204020204" pitchFamily="34" charset="0"/>
                    <a:ea typeface="Amazon Ember" panose="020B0603020204020204" pitchFamily="34" charset="0"/>
                    <a:cs typeface="Amazon Ember" panose="020B0603020204020204" pitchFamily="34" charset="0"/>
                  </a:rPr>
                  <a:t>API Gateway</a:t>
                </a:r>
              </a:p>
            </p:txBody>
          </p:sp>
        </p:grpSp>
        <p:grpSp>
          <p:nvGrpSpPr>
            <p:cNvPr id="20" name="Group 19">
              <a:extLst>
                <a:ext uri="{FF2B5EF4-FFF2-40B4-BE49-F238E27FC236}">
                  <a16:creationId xmlns:a16="http://schemas.microsoft.com/office/drawing/2014/main" id="{970C0B53-F86F-1A41-97D8-933635CCFB78}"/>
                </a:ext>
              </a:extLst>
            </p:cNvPr>
            <p:cNvGrpSpPr/>
            <p:nvPr/>
          </p:nvGrpSpPr>
          <p:grpSpPr>
            <a:xfrm>
              <a:off x="9921191" y="3028976"/>
              <a:ext cx="1903804" cy="1187994"/>
              <a:chOff x="9883091" y="3206776"/>
              <a:chExt cx="1903804" cy="1187994"/>
            </a:xfrm>
          </p:grpSpPr>
          <p:pic>
            <p:nvPicPr>
              <p:cNvPr id="21" name="Graphic 43">
                <a:extLst>
                  <a:ext uri="{FF2B5EF4-FFF2-40B4-BE49-F238E27FC236}">
                    <a16:creationId xmlns:a16="http://schemas.microsoft.com/office/drawing/2014/main" id="{C2DA6BCC-31C3-694C-AB9A-6284441BBCD8}"/>
                  </a:ext>
                  <a:ext uri="{C183D7F6-B498-43B3-948B-1728B52AA6E4}">
                    <adec:decorative xmlns:adec="http://schemas.microsoft.com/office/drawing/2017/decorative" val="1"/>
                  </a:ext>
                </a:extLst>
              </p:cNvPr>
              <p:cNvPicPr>
                <a:picLocks noChangeAspect="1"/>
              </p:cNvPicPr>
              <p:nvPr/>
            </p:nvPicPr>
            <p:blipFill>
              <a:blip r:embed="rId4"/>
              <a:stretch>
                <a:fillRect/>
              </a:stretch>
            </p:blipFill>
            <p:spPr>
              <a:xfrm>
                <a:off x="10479393" y="3206776"/>
                <a:ext cx="731520" cy="731520"/>
              </a:xfrm>
              <a:prstGeom prst="rect">
                <a:avLst/>
              </a:prstGeom>
            </p:spPr>
          </p:pic>
          <p:sp>
            <p:nvSpPr>
              <p:cNvPr id="22" name="TextBox 21">
                <a:extLst>
                  <a:ext uri="{FF2B5EF4-FFF2-40B4-BE49-F238E27FC236}">
                    <a16:creationId xmlns:a16="http://schemas.microsoft.com/office/drawing/2014/main" id="{65420570-7997-8B47-9DFE-EEC63AB54453}"/>
                  </a:ext>
                  <a:ext uri="{C183D7F6-B498-43B3-948B-1728B52AA6E4}">
                    <adec:decorative xmlns:adec="http://schemas.microsoft.com/office/drawing/2017/decorative" val="1"/>
                  </a:ext>
                </a:extLst>
              </p:cNvPr>
              <p:cNvSpPr txBox="1"/>
              <p:nvPr/>
            </p:nvSpPr>
            <p:spPr>
              <a:xfrm>
                <a:off x="9883091" y="4025438"/>
                <a:ext cx="1903804" cy="369332"/>
              </a:xfrm>
              <a:prstGeom prst="rect">
                <a:avLst/>
              </a:prstGeom>
              <a:noFill/>
            </p:spPr>
            <p:txBody>
              <a:bodyPr wrap="square" rtlCol="0">
                <a:spAutoFit/>
              </a:bodyPr>
              <a:lstStyle/>
              <a:p>
                <a:pPr algn="ctr"/>
                <a:r>
                  <a:rPr lang="en-US" dirty="0">
                    <a:solidFill>
                      <a:schemeClr val="tx2"/>
                    </a:solidFill>
                    <a:latin typeface="Amazon Ember" panose="020B0603020204020204" pitchFamily="34" charset="0"/>
                    <a:ea typeface="Amazon Ember" panose="020B0603020204020204" pitchFamily="34" charset="0"/>
                    <a:cs typeface="Amazon Ember" panose="020B0603020204020204" pitchFamily="34" charset="0"/>
                  </a:rPr>
                  <a:t>DynamoDB</a:t>
                </a:r>
              </a:p>
            </p:txBody>
          </p:sp>
        </p:grpSp>
        <p:grpSp>
          <p:nvGrpSpPr>
            <p:cNvPr id="23" name="Group 22">
              <a:extLst>
                <a:ext uri="{FF2B5EF4-FFF2-40B4-BE49-F238E27FC236}">
                  <a16:creationId xmlns:a16="http://schemas.microsoft.com/office/drawing/2014/main" id="{E98A7CCC-4868-8D49-855C-CCBE80AE930D}"/>
                </a:ext>
              </a:extLst>
            </p:cNvPr>
            <p:cNvGrpSpPr/>
            <p:nvPr/>
          </p:nvGrpSpPr>
          <p:grpSpPr>
            <a:xfrm>
              <a:off x="8001916" y="3041676"/>
              <a:ext cx="1903803" cy="1359960"/>
              <a:chOff x="7834791" y="3219476"/>
              <a:chExt cx="1903803" cy="1359960"/>
            </a:xfrm>
          </p:grpSpPr>
          <p:pic>
            <p:nvPicPr>
              <p:cNvPr id="24" name="Graphic 42">
                <a:extLst>
                  <a:ext uri="{FF2B5EF4-FFF2-40B4-BE49-F238E27FC236}">
                    <a16:creationId xmlns:a16="http://schemas.microsoft.com/office/drawing/2014/main" id="{1C552757-A0E8-8144-9C30-5B0E3BD67637}"/>
                  </a:ext>
                  <a:ext uri="{C183D7F6-B498-43B3-948B-1728B52AA6E4}">
                    <adec:decorative xmlns:adec="http://schemas.microsoft.com/office/drawing/2017/decorative" val="1"/>
                  </a:ext>
                </a:extLst>
              </p:cNvPr>
              <p:cNvPicPr>
                <a:picLocks noChangeAspect="1"/>
              </p:cNvPicPr>
              <p:nvPr/>
            </p:nvPicPr>
            <p:blipFill>
              <a:blip r:embed="rId5"/>
              <a:stretch>
                <a:fillRect/>
              </a:stretch>
            </p:blipFill>
            <p:spPr>
              <a:xfrm>
                <a:off x="8405692" y="3219476"/>
                <a:ext cx="731520" cy="731520"/>
              </a:xfrm>
              <a:prstGeom prst="rect">
                <a:avLst/>
              </a:prstGeom>
            </p:spPr>
          </p:pic>
          <p:sp>
            <p:nvSpPr>
              <p:cNvPr id="25" name="TextBox 24">
                <a:extLst>
                  <a:ext uri="{FF2B5EF4-FFF2-40B4-BE49-F238E27FC236}">
                    <a16:creationId xmlns:a16="http://schemas.microsoft.com/office/drawing/2014/main" id="{681DBC8E-0F50-374D-BFAF-ACE85039BAF3}"/>
                  </a:ext>
                  <a:ext uri="{C183D7F6-B498-43B3-948B-1728B52AA6E4}">
                    <adec:decorative xmlns:adec="http://schemas.microsoft.com/office/drawing/2017/decorative" val="1"/>
                  </a:ext>
                </a:extLst>
              </p:cNvPr>
              <p:cNvSpPr txBox="1"/>
              <p:nvPr/>
            </p:nvSpPr>
            <p:spPr>
              <a:xfrm>
                <a:off x="7834791" y="4025438"/>
                <a:ext cx="1903803" cy="553998"/>
              </a:xfrm>
              <a:prstGeom prst="rect">
                <a:avLst/>
              </a:prstGeom>
              <a:noFill/>
            </p:spPr>
            <p:txBody>
              <a:bodyPr wrap="square" lIns="0" tIns="0" rIns="0" bIns="0" rtlCol="0">
                <a:spAutoFit/>
              </a:bodyPr>
              <a:lstStyle/>
              <a:p>
                <a:pPr algn="ctr"/>
                <a:r>
                  <a:rPr lang="en-US" dirty="0">
                    <a:solidFill>
                      <a:schemeClr val="tx2"/>
                    </a:solidFill>
                    <a:latin typeface="Amazon Ember" panose="020B0603020204020204" pitchFamily="34" charset="0"/>
                    <a:ea typeface="Amazon Ember" panose="020B0603020204020204" pitchFamily="34" charset="0"/>
                    <a:cs typeface="Amazon Ember" panose="020B0603020204020204" pitchFamily="34" charset="0"/>
                  </a:rPr>
                  <a:t>Lambda </a:t>
                </a:r>
                <a:br>
                  <a:rPr lang="en-US" dirty="0">
                    <a:solidFill>
                      <a:schemeClr val="tx2"/>
                    </a:solidFill>
                    <a:latin typeface="Amazon Ember" panose="020B0603020204020204" pitchFamily="34" charset="0"/>
                    <a:ea typeface="Amazon Ember" panose="020B0603020204020204" pitchFamily="34" charset="0"/>
                    <a:cs typeface="Amazon Ember" panose="020B0603020204020204" pitchFamily="34" charset="0"/>
                  </a:rPr>
                </a:br>
                <a:r>
                  <a:rPr lang="en-US" dirty="0">
                    <a:solidFill>
                      <a:schemeClr val="tx2"/>
                    </a:solidFill>
                    <a:latin typeface="Amazon Ember" panose="020B0603020204020204" pitchFamily="34" charset="0"/>
                    <a:ea typeface="Amazon Ember" panose="020B0603020204020204" pitchFamily="34" charset="0"/>
                    <a:cs typeface="Amazon Ember" panose="020B0603020204020204" pitchFamily="34" charset="0"/>
                  </a:rPr>
                  <a:t>function</a:t>
                </a:r>
              </a:p>
            </p:txBody>
          </p:sp>
        </p:grpSp>
        <p:grpSp>
          <p:nvGrpSpPr>
            <p:cNvPr id="26" name="Group 25">
              <a:extLst>
                <a:ext uri="{FF2B5EF4-FFF2-40B4-BE49-F238E27FC236}">
                  <a16:creationId xmlns:a16="http://schemas.microsoft.com/office/drawing/2014/main" id="{7677686A-4566-6D40-8B8A-0660324A2819}"/>
                </a:ext>
              </a:extLst>
            </p:cNvPr>
            <p:cNvGrpSpPr/>
            <p:nvPr/>
          </p:nvGrpSpPr>
          <p:grpSpPr>
            <a:xfrm>
              <a:off x="907262" y="3041676"/>
              <a:ext cx="1903805" cy="1200935"/>
              <a:chOff x="869162" y="3219476"/>
              <a:chExt cx="1903805" cy="1200935"/>
            </a:xfrm>
          </p:grpSpPr>
          <p:sp>
            <p:nvSpPr>
              <p:cNvPr id="27" name="TextBox 4">
                <a:extLst>
                  <a:ext uri="{FF2B5EF4-FFF2-40B4-BE49-F238E27FC236}">
                    <a16:creationId xmlns:a16="http://schemas.microsoft.com/office/drawing/2014/main" id="{DA1F3059-27D5-3E4C-93E1-3C7CA521F079}"/>
                  </a:ext>
                  <a:ext uri="{C183D7F6-B498-43B3-948B-1728B52AA6E4}">
                    <adec:decorative xmlns:adec="http://schemas.microsoft.com/office/drawing/2017/decorative" val="1"/>
                  </a:ext>
                </a:extLst>
              </p:cNvPr>
              <p:cNvSpPr txBox="1">
                <a:spLocks noChangeArrowheads="1"/>
              </p:cNvSpPr>
              <p:nvPr/>
            </p:nvSpPr>
            <p:spPr bwMode="auto">
              <a:xfrm>
                <a:off x="869162" y="4040948"/>
                <a:ext cx="1903805" cy="379463"/>
              </a:xfrm>
              <a:prstGeom prst="rect">
                <a:avLst/>
              </a:prstGeom>
              <a:noFill/>
              <a:ln w="9525">
                <a:noFill/>
                <a:miter lim="800000"/>
                <a:headEnd/>
                <a:tailEnd/>
              </a:ln>
            </p:spPr>
            <p:txBody>
              <a:bodyPr wrap="square">
                <a:spAutoFit/>
              </a:bodyPr>
              <a:lstStyle/>
              <a:p>
                <a:pPr algn="ctr"/>
                <a:r>
                  <a:rPr lang="en-US" dirty="0">
                    <a:solidFill>
                      <a:schemeClr val="tx2"/>
                    </a:solidFill>
                    <a:latin typeface="Amazon Ember" panose="020B0603020204020204" pitchFamily="34" charset="0"/>
                    <a:ea typeface="Amazon Ember" panose="020B0603020204020204" pitchFamily="34" charset="0"/>
                    <a:cs typeface="Amazon Ember" panose="020B0603020204020204" pitchFamily="34" charset="0"/>
                  </a:rPr>
                  <a:t>Client</a:t>
                </a:r>
              </a:p>
            </p:txBody>
          </p:sp>
          <p:pic>
            <p:nvPicPr>
              <p:cNvPr id="28" name="Graphic 49">
                <a:extLst>
                  <a:ext uri="{FF2B5EF4-FFF2-40B4-BE49-F238E27FC236}">
                    <a16:creationId xmlns:a16="http://schemas.microsoft.com/office/drawing/2014/main" id="{DDC77B1C-F218-E344-9A58-15537A61AB05}"/>
                  </a:ext>
                  <a:ext uri="{C183D7F6-B498-43B3-948B-1728B52AA6E4}">
                    <adec:decorative xmlns:adec="http://schemas.microsoft.com/office/drawing/2017/decorative" val="1"/>
                  </a:ext>
                </a:extLst>
              </p:cNvPr>
              <p:cNvPicPr>
                <a:picLocks noChangeAspect="1"/>
              </p:cNvPicPr>
              <p:nvPr/>
            </p:nvPicPr>
            <p:blipFill>
              <a:blip r:embed="rId6"/>
              <a:stretch>
                <a:fillRect/>
              </a:stretch>
            </p:blipFill>
            <p:spPr>
              <a:xfrm>
                <a:off x="1465761" y="3219476"/>
                <a:ext cx="731520" cy="731520"/>
              </a:xfrm>
              <a:prstGeom prst="rect">
                <a:avLst/>
              </a:prstGeom>
            </p:spPr>
          </p:pic>
        </p:grpSp>
        <p:sp>
          <p:nvSpPr>
            <p:cNvPr id="29" name="TextBox 4">
              <a:extLst>
                <a:ext uri="{FF2B5EF4-FFF2-40B4-BE49-F238E27FC236}">
                  <a16:creationId xmlns:a16="http://schemas.microsoft.com/office/drawing/2014/main" id="{FDC6F7BD-AB86-F043-AAE4-228503D4F3FF}"/>
                </a:ext>
                <a:ext uri="{C183D7F6-B498-43B3-948B-1728B52AA6E4}">
                  <adec:decorative xmlns:adec="http://schemas.microsoft.com/office/drawing/2017/decorative" val="1"/>
                </a:ext>
              </a:extLst>
            </p:cNvPr>
            <p:cNvSpPr txBox="1">
              <a:spLocks noChangeArrowheads="1"/>
            </p:cNvSpPr>
            <p:nvPr/>
          </p:nvSpPr>
          <p:spPr bwMode="auto">
            <a:xfrm>
              <a:off x="7369612" y="1612852"/>
              <a:ext cx="1903803" cy="646331"/>
            </a:xfrm>
            <a:prstGeom prst="rect">
              <a:avLst/>
            </a:prstGeom>
            <a:noFill/>
            <a:ln w="9525">
              <a:noFill/>
              <a:miter lim="800000"/>
              <a:headEnd/>
              <a:tailEnd/>
            </a:ln>
          </p:spPr>
          <p:txBody>
            <a:bodyPr wrap="square">
              <a:spAutoFit/>
            </a:bodyPr>
            <a:lstStyle/>
            <a:p>
              <a:pPr algn="ctr"/>
              <a:r>
                <a:rPr lang="en-US" dirty="0">
                  <a:solidFill>
                    <a:schemeClr val="tx2"/>
                  </a:solidFill>
                  <a:latin typeface="Amazon Ember" panose="020B0603020204020204" pitchFamily="34" charset="0"/>
                  <a:ea typeface="Amazon Ember" panose="020B0603020204020204" pitchFamily="34" charset="0"/>
                  <a:cs typeface="Amazon Ember" panose="020B0603020204020204" pitchFamily="34" charset="0"/>
                </a:rPr>
                <a:t>API Gateway </a:t>
              </a:r>
            </a:p>
            <a:p>
              <a:pPr algn="ctr"/>
              <a:r>
                <a:rPr lang="en-US" dirty="0">
                  <a:solidFill>
                    <a:schemeClr val="tx2"/>
                  </a:solidFill>
                  <a:latin typeface="Amazon Ember" panose="020B0603020204020204" pitchFamily="34" charset="0"/>
                  <a:ea typeface="Amazon Ember" panose="020B0603020204020204" pitchFamily="34" charset="0"/>
                  <a:cs typeface="Amazon Ember" panose="020B0603020204020204" pitchFamily="34" charset="0"/>
                </a:rPr>
                <a:t>response cache</a:t>
              </a:r>
            </a:p>
          </p:txBody>
        </p:sp>
        <p:pic>
          <p:nvPicPr>
            <p:cNvPr id="30" name="Graphic 13">
              <a:extLst>
                <a:ext uri="{FF2B5EF4-FFF2-40B4-BE49-F238E27FC236}">
                  <a16:creationId xmlns:a16="http://schemas.microsoft.com/office/drawing/2014/main" id="{6C2A7C8C-0B7A-0D46-BC6E-4C831F213EB7}"/>
                </a:ext>
                <a:ext uri="{C183D7F6-B498-43B3-948B-1728B52AA6E4}">
                  <adec:decorative xmlns:adec="http://schemas.microsoft.com/office/drawing/2017/decorative" val="1"/>
                </a:ext>
              </a:extLst>
            </p:cNvPr>
            <p:cNvPicPr>
              <a:picLocks noChangeAspect="1"/>
            </p:cNvPicPr>
            <p:nvPr/>
          </p:nvPicPr>
          <p:blipFill>
            <a:blip r:embed="rId7"/>
            <a:stretch>
              <a:fillRect/>
            </a:stretch>
          </p:blipFill>
          <p:spPr>
            <a:xfrm>
              <a:off x="6608590" y="1567718"/>
              <a:ext cx="731520" cy="731520"/>
            </a:xfrm>
            <a:prstGeom prst="rect">
              <a:avLst/>
            </a:prstGeom>
          </p:spPr>
        </p:pic>
        <p:cxnSp>
          <p:nvCxnSpPr>
            <p:cNvPr id="31" name="Elbow Connector 79">
              <a:extLst>
                <a:ext uri="{FF2B5EF4-FFF2-40B4-BE49-F238E27FC236}">
                  <a16:creationId xmlns:a16="http://schemas.microsoft.com/office/drawing/2014/main" id="{9CCDC36D-2D6B-8A4F-BDFD-6620D9582A8F}"/>
                </a:ext>
                <a:ext uri="{C183D7F6-B498-43B3-948B-1728B52AA6E4}">
                  <adec:decorative xmlns:adec="http://schemas.microsoft.com/office/drawing/2017/decorative" val="1"/>
                </a:ext>
              </a:extLst>
            </p:cNvPr>
            <p:cNvCxnSpPr>
              <a:cxnSpLocks/>
            </p:cNvCxnSpPr>
            <p:nvPr/>
          </p:nvCxnSpPr>
          <p:spPr>
            <a:xfrm>
              <a:off x="6974350" y="2455413"/>
              <a:ext cx="1" cy="338860"/>
            </a:xfrm>
            <a:prstGeom prst="straightConnector1">
              <a:avLst/>
            </a:prstGeom>
            <a:ln w="12700">
              <a:solidFill>
                <a:srgbClr val="232F3E"/>
              </a:solidFill>
              <a:headEnd type="arrow" w="lg" len="sm"/>
              <a:tailEnd type="arrow" w="lg" len="sm"/>
            </a:ln>
            <a:effectLst/>
          </p:spPr>
          <p:style>
            <a:lnRef idx="2">
              <a:schemeClr val="accent1"/>
            </a:lnRef>
            <a:fillRef idx="0">
              <a:schemeClr val="accent1"/>
            </a:fillRef>
            <a:effectRef idx="1">
              <a:schemeClr val="accent1"/>
            </a:effectRef>
            <a:fontRef idx="minor">
              <a:schemeClr val="tx1"/>
            </a:fontRef>
          </p:style>
        </p:cxnSp>
        <p:grpSp>
          <p:nvGrpSpPr>
            <p:cNvPr id="32" name="Group 31">
              <a:extLst>
                <a:ext uri="{FF2B5EF4-FFF2-40B4-BE49-F238E27FC236}">
                  <a16:creationId xmlns:a16="http://schemas.microsoft.com/office/drawing/2014/main" id="{9A42D80F-BF36-AA4E-95FE-56891973CB1B}"/>
                </a:ext>
              </a:extLst>
            </p:cNvPr>
            <p:cNvGrpSpPr/>
            <p:nvPr/>
          </p:nvGrpSpPr>
          <p:grpSpPr>
            <a:xfrm>
              <a:off x="5708182" y="4993002"/>
              <a:ext cx="2549443" cy="1100473"/>
              <a:chOff x="5687015" y="5170802"/>
              <a:chExt cx="2549443" cy="1100473"/>
            </a:xfrm>
          </p:grpSpPr>
          <p:sp>
            <p:nvSpPr>
              <p:cNvPr id="33" name="TextBox 32">
                <a:extLst>
                  <a:ext uri="{FF2B5EF4-FFF2-40B4-BE49-F238E27FC236}">
                    <a16:creationId xmlns:a16="http://schemas.microsoft.com/office/drawing/2014/main" id="{EFEFA374-19E4-2940-99D7-0AEDAEEE47CE}"/>
                  </a:ext>
                  <a:ext uri="{C183D7F6-B498-43B3-948B-1728B52AA6E4}">
                    <adec:decorative xmlns:adec="http://schemas.microsoft.com/office/drawing/2017/decorative" val="1"/>
                  </a:ext>
                </a:extLst>
              </p:cNvPr>
              <p:cNvSpPr txBox="1"/>
              <p:nvPr/>
            </p:nvSpPr>
            <p:spPr>
              <a:xfrm>
                <a:off x="5687015" y="5901943"/>
                <a:ext cx="2549443" cy="369332"/>
              </a:xfrm>
              <a:prstGeom prst="rect">
                <a:avLst/>
              </a:prstGeom>
              <a:noFill/>
            </p:spPr>
            <p:txBody>
              <a:bodyPr wrap="square" rtlCol="0">
                <a:spAutoFit/>
              </a:bodyPr>
              <a:lstStyle/>
              <a:p>
                <a:pPr algn="ctr"/>
                <a:r>
                  <a:rPr lang="en-US" dirty="0">
                    <a:solidFill>
                      <a:schemeClr val="tx2"/>
                    </a:solidFill>
                    <a:latin typeface="Amazon Ember" panose="020B0603020204020204" pitchFamily="34" charset="0"/>
                    <a:ea typeface="Amazon Ember" panose="020B0603020204020204" pitchFamily="34" charset="0"/>
                    <a:cs typeface="Amazon Ember" panose="020B0603020204020204" pitchFamily="34" charset="0"/>
                  </a:rPr>
                  <a:t>Amazon CloudWatch</a:t>
                </a:r>
              </a:p>
            </p:txBody>
          </p:sp>
          <p:pic>
            <p:nvPicPr>
              <p:cNvPr id="34" name="Graphic 29">
                <a:extLst>
                  <a:ext uri="{FF2B5EF4-FFF2-40B4-BE49-F238E27FC236}">
                    <a16:creationId xmlns:a16="http://schemas.microsoft.com/office/drawing/2014/main" id="{DF9217A4-B50C-AE4E-BE83-9FBB0161463B}"/>
                  </a:ext>
                  <a:ext uri="{C183D7F6-B498-43B3-948B-1728B52AA6E4}">
                    <adec:decorative xmlns:adec="http://schemas.microsoft.com/office/drawing/2017/decorative" val="1"/>
                  </a:ext>
                </a:extLst>
              </p:cNvPr>
              <p:cNvPicPr>
                <a:picLocks noChangeAspect="1"/>
              </p:cNvPicPr>
              <p:nvPr/>
            </p:nvPicPr>
            <p:blipFill>
              <a:blip r:embed="rId8"/>
              <a:stretch>
                <a:fillRect/>
              </a:stretch>
            </p:blipFill>
            <p:spPr>
              <a:xfrm>
                <a:off x="6597583" y="5170802"/>
                <a:ext cx="731520" cy="731520"/>
              </a:xfrm>
              <a:prstGeom prst="rect">
                <a:avLst/>
              </a:prstGeom>
            </p:spPr>
          </p:pic>
        </p:grpSp>
        <p:cxnSp>
          <p:nvCxnSpPr>
            <p:cNvPr id="35" name="Elbow Connector 79">
              <a:extLst>
                <a:ext uri="{FF2B5EF4-FFF2-40B4-BE49-F238E27FC236}">
                  <a16:creationId xmlns:a16="http://schemas.microsoft.com/office/drawing/2014/main" id="{4C1A795C-FEE2-4844-BD44-5BD995110C29}"/>
                </a:ext>
                <a:ext uri="{C183D7F6-B498-43B3-948B-1728B52AA6E4}">
                  <adec:decorative xmlns:adec="http://schemas.microsoft.com/office/drawing/2017/decorative" val="1"/>
                </a:ext>
              </a:extLst>
            </p:cNvPr>
            <p:cNvCxnSpPr>
              <a:cxnSpLocks/>
            </p:cNvCxnSpPr>
            <p:nvPr/>
          </p:nvCxnSpPr>
          <p:spPr>
            <a:xfrm>
              <a:off x="6982904" y="4281422"/>
              <a:ext cx="0" cy="564994"/>
            </a:xfrm>
            <a:prstGeom prst="straightConnector1">
              <a:avLst/>
            </a:prstGeom>
            <a:ln w="12700">
              <a:solidFill>
                <a:srgbClr val="232F3E"/>
              </a:solidFill>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sp>
          <p:nvSpPr>
            <p:cNvPr id="37" name="TextBox 36">
              <a:extLst>
                <a:ext uri="{FF2B5EF4-FFF2-40B4-BE49-F238E27FC236}">
                  <a16:creationId xmlns:a16="http://schemas.microsoft.com/office/drawing/2014/main" id="{231BC11D-EFD6-C849-A7DB-66AD520B3B1F}"/>
                </a:ext>
                <a:ext uri="{C183D7F6-B498-43B3-948B-1728B52AA6E4}">
                  <adec:decorative xmlns:adec="http://schemas.microsoft.com/office/drawing/2017/decorative" val="1"/>
                </a:ext>
              </a:extLst>
            </p:cNvPr>
            <p:cNvSpPr txBox="1"/>
            <p:nvPr/>
          </p:nvSpPr>
          <p:spPr>
            <a:xfrm>
              <a:off x="3785557" y="2467845"/>
              <a:ext cx="2694693" cy="646331"/>
            </a:xfrm>
            <a:prstGeom prst="rect">
              <a:avLst/>
            </a:prstGeom>
            <a:noFill/>
          </p:spPr>
          <p:txBody>
            <a:bodyPr wrap="square" rtlCol="0">
              <a:spAutoFit/>
            </a:bodyPr>
            <a:lstStyle/>
            <a:p>
              <a:pPr algn="ctr" defTabSz="609585">
                <a:defRPr/>
              </a:pPr>
              <a:r>
                <a:rPr lang="en-US" dirty="0">
                  <a:solidFill>
                    <a:schemeClr val="tx2"/>
                  </a:solidFill>
                  <a:latin typeface="Amazon Ember" panose="020B0603020204020204" pitchFamily="34" charset="0"/>
                  <a:ea typeface="Amazon Ember" panose="020B0603020204020204" pitchFamily="34" charset="0"/>
                  <a:cs typeface="Amazon Ember" panose="020B0603020204020204" pitchFamily="34" charset="0"/>
                </a:rPr>
                <a:t>Static webpage frontend on Amazon S3</a:t>
              </a:r>
            </a:p>
          </p:txBody>
        </p:sp>
        <p:pic>
          <p:nvPicPr>
            <p:cNvPr id="38" name="Graphic 40">
              <a:extLst>
                <a:ext uri="{FF2B5EF4-FFF2-40B4-BE49-F238E27FC236}">
                  <a16:creationId xmlns:a16="http://schemas.microsoft.com/office/drawing/2014/main" id="{15047EA3-9269-C943-A45A-174A246972D0}"/>
                </a:ext>
                <a:ext uri="{C183D7F6-B498-43B3-948B-1728B52AA6E4}">
                  <adec:decorative xmlns:adec="http://schemas.microsoft.com/office/drawing/2017/decorative" val="1"/>
                </a:ext>
              </a:extLst>
            </p:cNvPr>
            <p:cNvPicPr>
              <a:picLocks noChangeAspect="1"/>
            </p:cNvPicPr>
            <p:nvPr/>
          </p:nvPicPr>
          <p:blipFill>
            <a:blip r:embed="rId9"/>
            <a:stretch>
              <a:fillRect/>
            </a:stretch>
          </p:blipFill>
          <p:spPr>
            <a:xfrm>
              <a:off x="4769144" y="1657792"/>
              <a:ext cx="731520" cy="731520"/>
            </a:xfrm>
            <a:prstGeom prst="rect">
              <a:avLst/>
            </a:prstGeom>
          </p:spPr>
        </p:pic>
        <p:sp>
          <p:nvSpPr>
            <p:cNvPr id="41" name="Rectangle 40">
              <a:extLst>
                <a:ext uri="{FF2B5EF4-FFF2-40B4-BE49-F238E27FC236}">
                  <a16:creationId xmlns:a16="http://schemas.microsoft.com/office/drawing/2014/main" id="{08BEDD34-3775-9342-87FE-CB2CB0D35BA6}"/>
                </a:ext>
                <a:ext uri="{C183D7F6-B498-43B3-948B-1728B52AA6E4}">
                  <adec:decorative xmlns:adec="http://schemas.microsoft.com/office/drawing/2017/decorative" val="1"/>
                </a:ext>
              </a:extLst>
            </p:cNvPr>
            <p:cNvSpPr/>
            <p:nvPr/>
          </p:nvSpPr>
          <p:spPr>
            <a:xfrm>
              <a:off x="3332530" y="1212497"/>
              <a:ext cx="8375055" cy="499235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502920" tIns="91440"/>
            <a:lstStyle/>
            <a:p>
              <a:pPr eaLnBrk="1" fontAlgn="auto" hangingPunct="1">
                <a:spcBef>
                  <a:spcPts val="0"/>
                </a:spcBef>
                <a:spcAft>
                  <a:spcPts val="0"/>
                </a:spcAft>
                <a:defRPr/>
              </a:pPr>
              <a:r>
                <a:rPr lang="en-US" dirty="0">
                  <a:solidFill>
                    <a:sysClr val="windowText" lastClr="000000"/>
                  </a:solidFill>
                  <a:latin typeface="Amazon Ember" panose="020B0603020204020204" pitchFamily="34" charset="0"/>
                  <a:ea typeface="Amazon Ember" panose="020B0603020204020204" pitchFamily="34" charset="0"/>
                  <a:cs typeface="Amazon Ember" panose="020B0603020204020204" pitchFamily="34" charset="0"/>
                </a:rPr>
                <a:t>AWS Cloud</a:t>
              </a:r>
            </a:p>
          </p:txBody>
        </p:sp>
        <p:pic>
          <p:nvPicPr>
            <p:cNvPr id="42" name="Graphic 41">
              <a:extLst>
                <a:ext uri="{FF2B5EF4-FFF2-40B4-BE49-F238E27FC236}">
                  <a16:creationId xmlns:a16="http://schemas.microsoft.com/office/drawing/2014/main" id="{1D43321F-CC62-B449-8713-DC263F3CECA8}"/>
                </a:ext>
                <a:ext uri="{C183D7F6-B498-43B3-948B-1728B52AA6E4}">
                  <adec:decorative xmlns:adec="http://schemas.microsoft.com/office/drawing/2017/decorative" val="1"/>
                </a:ext>
              </a:extLst>
            </p:cNvPr>
            <p:cNvPicPr>
              <a:picLocks noChangeAspect="1"/>
            </p:cNvPicPr>
            <p:nvPr/>
          </p:nvPicPr>
          <p:blipFill>
            <a:blip r:embed="rId10">
              <a:extLst>
                <a:ext uri="{96DAC541-7B7A-43D3-8B79-37D633B846F1}">
                  <asvg:svgBlip xmlns:asvg="http://schemas.microsoft.com/office/drawing/2016/SVG/main" r:embed="rId11"/>
                </a:ext>
              </a:extLst>
            </a:blip>
            <a:srcRect/>
            <a:stretch/>
          </p:blipFill>
          <p:spPr>
            <a:xfrm>
              <a:off x="3332531" y="1212497"/>
              <a:ext cx="381000" cy="381000"/>
            </a:xfrm>
            <a:prstGeom prst="rect">
              <a:avLst/>
            </a:prstGeom>
          </p:spPr>
        </p:pic>
      </p:grpSp>
      <p:sp>
        <p:nvSpPr>
          <p:cNvPr id="4" name="Slide Number Placeholder 3">
            <a:extLst>
              <a:ext uri="{FF2B5EF4-FFF2-40B4-BE49-F238E27FC236}">
                <a16:creationId xmlns:a16="http://schemas.microsoft.com/office/drawing/2014/main" id="{0FD728D0-0BA4-49B3-AAA4-551816C363B7}"/>
              </a:ext>
            </a:extLst>
          </p:cNvPr>
          <p:cNvSpPr>
            <a:spLocks noGrp="1"/>
          </p:cNvSpPr>
          <p:nvPr>
            <p:ph type="sldNum" sz="quarter" idx="20"/>
          </p:nvPr>
        </p:nvSpPr>
        <p:spPr/>
        <p:txBody>
          <a:bodyPr/>
          <a:lstStyle/>
          <a:p>
            <a:fld id="{930176A1-BCF0-4712-97A6-6B495F55390B}" type="slidenum">
              <a:rPr lang="en-US" smtClean="0"/>
              <a:pPr/>
              <a:t>4</a:t>
            </a:fld>
            <a:endParaRPr lang="en-US"/>
          </a:p>
        </p:txBody>
      </p:sp>
    </p:spTree>
    <p:extLst>
      <p:ext uri="{BB962C8B-B14F-4D97-AF65-F5344CB8AC3E}">
        <p14:creationId xmlns:p14="http://schemas.microsoft.com/office/powerpoint/2010/main" val="24893649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B7417AB-D10A-AD48-907E-D800AE12E4F8}"/>
              </a:ext>
            </a:extLst>
          </p:cNvPr>
          <p:cNvSpPr>
            <a:spLocks noGrp="1"/>
          </p:cNvSpPr>
          <p:nvPr>
            <p:ph type="title"/>
          </p:nvPr>
        </p:nvSpPr>
        <p:spPr/>
        <p:txBody>
          <a:bodyPr/>
          <a:lstStyle/>
          <a:p>
            <a:r>
              <a:rPr lang="en-US" dirty="0">
                <a:ea typeface="Amazon Ember" panose="020B0603020204020204" pitchFamily="34" charset="0"/>
                <a:cs typeface="Amazon Ember" panose="020B0603020204020204" pitchFamily="34" charset="0"/>
              </a:rPr>
              <a:t>Amazon SNS publish to multiple SQS queues</a:t>
            </a:r>
            <a:endParaRPr lang="en-US" dirty="0"/>
          </a:p>
        </p:txBody>
      </p:sp>
      <p:sp>
        <p:nvSpPr>
          <p:cNvPr id="5" name="Content Placeholder 5">
            <a:extLst>
              <a:ext uri="{FF2B5EF4-FFF2-40B4-BE49-F238E27FC236}">
                <a16:creationId xmlns:a16="http://schemas.microsoft.com/office/drawing/2014/main" id="{D0A28808-CAF2-104E-99CB-5FC7B189C3B7}"/>
              </a:ext>
            </a:extLst>
          </p:cNvPr>
          <p:cNvSpPr txBox="1">
            <a:spLocks/>
          </p:cNvSpPr>
          <p:nvPr/>
        </p:nvSpPr>
        <p:spPr>
          <a:xfrm>
            <a:off x="441000" y="1280348"/>
            <a:ext cx="11331900" cy="573057"/>
          </a:xfrm>
          <a:prstGeom prst="rect">
            <a:avLst/>
          </a:prstGeom>
        </p:spPr>
        <p:txBody>
          <a:bodyPr/>
          <a:lstStyle>
            <a:lvl1pPr marL="228600" indent="-228600" algn="l" defTabSz="914400" rtl="0" eaLnBrk="1" latinLnBrk="0" hangingPunct="1">
              <a:lnSpc>
                <a:spcPct val="100000"/>
              </a:lnSpc>
              <a:spcBef>
                <a:spcPts val="1000"/>
              </a:spcBef>
              <a:spcAft>
                <a:spcPts val="600"/>
              </a:spcAft>
              <a:buFont typeface="Amazon Ember" panose="020B0604020202020204" pitchFamily="34" charset="0"/>
              <a:buChar char="•"/>
              <a:defRPr sz="2800" kern="1200">
                <a:solidFill>
                  <a:schemeClr val="tx2"/>
                </a:solidFill>
                <a:latin typeface="Amazon Ember" panose="020B0603020204020204" pitchFamily="34" charset="0"/>
                <a:ea typeface="Amazon Ember" panose="020B0603020204020204" pitchFamily="34" charset="0"/>
                <a:cs typeface="Amazon Ember" panose="020B0603020204020204" pitchFamily="34" charset="0"/>
              </a:defRPr>
            </a:lvl1pPr>
            <a:lvl2pPr marL="569913" indent="-228600" algn="l" defTabSz="914400" rtl="0" eaLnBrk="1" latinLnBrk="0" hangingPunct="1">
              <a:lnSpc>
                <a:spcPct val="100000"/>
              </a:lnSpc>
              <a:spcBef>
                <a:spcPts val="500"/>
              </a:spcBef>
              <a:spcAft>
                <a:spcPts val="600"/>
              </a:spcAft>
              <a:buFont typeface="Amazon Ember" panose="020B0604020202020204" pitchFamily="34" charset="0"/>
              <a:buChar char="•"/>
              <a:defRPr sz="2400" kern="1200">
                <a:solidFill>
                  <a:schemeClr val="tx2"/>
                </a:solidFill>
                <a:latin typeface="Amazon Ember" panose="020B0603020204020204" pitchFamily="34" charset="0"/>
                <a:ea typeface="Amazon Ember" panose="020B0603020204020204" pitchFamily="34" charset="0"/>
                <a:cs typeface="Amazon Ember" panose="020B0603020204020204" pitchFamily="34" charset="0"/>
              </a:defRPr>
            </a:lvl2pPr>
            <a:lvl3pPr marL="854075" indent="-228600" algn="l" defTabSz="914400" rtl="0" eaLnBrk="1" latinLnBrk="0" hangingPunct="1">
              <a:lnSpc>
                <a:spcPct val="100000"/>
              </a:lnSpc>
              <a:spcBef>
                <a:spcPts val="500"/>
              </a:spcBef>
              <a:spcAft>
                <a:spcPts val="600"/>
              </a:spcAft>
              <a:buFont typeface="Amazon Ember" panose="020B0604020202020204" pitchFamily="34" charset="0"/>
              <a:buChar char="•"/>
              <a:defRPr sz="2000" kern="1200">
                <a:solidFill>
                  <a:schemeClr val="tx2"/>
                </a:solidFill>
                <a:latin typeface="Amazon Ember" panose="020B0603020204020204" pitchFamily="34" charset="0"/>
                <a:ea typeface="Amazon Ember" panose="020B0603020204020204" pitchFamily="34" charset="0"/>
                <a:cs typeface="Amazon Ember" panose="020B0603020204020204" pitchFamily="34" charset="0"/>
              </a:defRPr>
            </a:lvl3pPr>
            <a:lvl4pPr marL="1139825" indent="-228600" algn="l" defTabSz="914400" rtl="0" eaLnBrk="1" latinLnBrk="0" hangingPunct="1">
              <a:lnSpc>
                <a:spcPct val="100000"/>
              </a:lnSpc>
              <a:spcBef>
                <a:spcPts val="500"/>
              </a:spcBef>
              <a:spcAft>
                <a:spcPts val="600"/>
              </a:spcAft>
              <a:buFont typeface="Amazon Ember" panose="020B0604020202020204" pitchFamily="34" charset="0"/>
              <a:buChar char="•"/>
              <a:defRPr sz="1800" kern="1200">
                <a:solidFill>
                  <a:schemeClr val="tx2"/>
                </a:solidFill>
                <a:latin typeface="Amazon Ember" panose="020B0603020204020204" pitchFamily="34" charset="0"/>
                <a:ea typeface="Amazon Ember" panose="020B0603020204020204" pitchFamily="34" charset="0"/>
                <a:cs typeface="Amazon Ember" panose="020B0603020204020204" pitchFamily="34" charset="0"/>
              </a:defRPr>
            </a:lvl4pPr>
            <a:lvl5pPr marL="1484313" indent="-228600" algn="l" defTabSz="914400" rtl="0" eaLnBrk="1" latinLnBrk="0" hangingPunct="1">
              <a:lnSpc>
                <a:spcPct val="100000"/>
              </a:lnSpc>
              <a:spcBef>
                <a:spcPts val="500"/>
              </a:spcBef>
              <a:spcAft>
                <a:spcPts val="600"/>
              </a:spcAft>
              <a:buFont typeface="Amazon Ember" panose="020B0604020202020204" pitchFamily="34" charset="0"/>
              <a:buChar char="•"/>
              <a:defRPr sz="1800" kern="1200">
                <a:solidFill>
                  <a:schemeClr val="tx2"/>
                </a:solidFill>
                <a:latin typeface="Amazon Ember" panose="020B0603020204020204" pitchFamily="34" charset="0"/>
                <a:ea typeface="Amazon Ember" panose="020B0603020204020204" pitchFamily="34" charset="0"/>
                <a:cs typeface="Amazon Ember" panose="020B0603020204020204" pitchFamily="34" charset="0"/>
              </a:defRPr>
            </a:lvl5pPr>
            <a:lvl6pPr marL="2514600" indent="-228600" algn="l" defTabSz="914400" rtl="0" eaLnBrk="1" latinLnBrk="0" hangingPunct="1">
              <a:lnSpc>
                <a:spcPct val="90000"/>
              </a:lnSpc>
              <a:spcBef>
                <a:spcPts val="500"/>
              </a:spcBef>
              <a:buFont typeface="Amazon Ember"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mazon Ember"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mazon Ember"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mazon Ember" panose="020B0604020202020204" pitchFamily="34" charset="0"/>
              <a:buChar char="•"/>
              <a:defRPr sz="1800" kern="1200">
                <a:solidFill>
                  <a:schemeClr val="tx1"/>
                </a:solidFill>
                <a:latin typeface="+mn-lt"/>
                <a:ea typeface="+mn-ea"/>
                <a:cs typeface="+mn-cs"/>
              </a:defRPr>
            </a:lvl9pPr>
          </a:lstStyle>
          <a:p>
            <a:pPr marL="0" indent="0">
              <a:buNone/>
            </a:pPr>
            <a:r>
              <a:rPr lang="en-US" dirty="0"/>
              <a:t>Architecture example</a:t>
            </a:r>
          </a:p>
        </p:txBody>
      </p:sp>
      <p:grpSp>
        <p:nvGrpSpPr>
          <p:cNvPr id="6" name="SNSexample" descr="SNS topic fanning out to two SQS queues. EC2 instances observe each queue.">
            <a:extLst>
              <a:ext uri="{FF2B5EF4-FFF2-40B4-BE49-F238E27FC236}">
                <a16:creationId xmlns:a16="http://schemas.microsoft.com/office/drawing/2014/main" id="{E632AAD4-6846-0C4E-ABF4-108A83E52D89}"/>
              </a:ext>
            </a:extLst>
          </p:cNvPr>
          <p:cNvGrpSpPr/>
          <p:nvPr/>
        </p:nvGrpSpPr>
        <p:grpSpPr>
          <a:xfrm>
            <a:off x="808563" y="2006605"/>
            <a:ext cx="10893734" cy="4085102"/>
            <a:chOff x="808563" y="2006605"/>
            <a:chExt cx="10893734" cy="4085102"/>
          </a:xfrm>
        </p:grpSpPr>
        <p:sp>
          <p:nvSpPr>
            <p:cNvPr id="7" name="Rounded Rectangle 6">
              <a:extLst>
                <a:ext uri="{FF2B5EF4-FFF2-40B4-BE49-F238E27FC236}">
                  <a16:creationId xmlns:a16="http://schemas.microsoft.com/office/drawing/2014/main" id="{F4B15DD7-73AB-1B45-A02A-D752C88C4B31}"/>
                </a:ext>
                <a:ext uri="{C183D7F6-B498-43B3-948B-1728B52AA6E4}">
                  <adec:decorative xmlns:adec="http://schemas.microsoft.com/office/drawing/2017/decorative" val="1"/>
                </a:ext>
              </a:extLst>
            </p:cNvPr>
            <p:cNvSpPr/>
            <p:nvPr/>
          </p:nvSpPr>
          <p:spPr>
            <a:xfrm>
              <a:off x="6195727" y="2644011"/>
              <a:ext cx="1807285" cy="3131317"/>
            </a:xfrm>
            <a:prstGeom prst="roundRect">
              <a:avLst>
                <a:gd name="adj" fmla="val 0"/>
              </a:avLst>
            </a:prstGeom>
            <a:noFill/>
            <a:ln w="12700">
              <a:solidFill>
                <a:srgbClr val="CC2264"/>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sz="1600" dirty="0">
                <a:solidFill>
                  <a:schemeClr val="tx2"/>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8" name="TextBox 7">
              <a:extLst>
                <a:ext uri="{FF2B5EF4-FFF2-40B4-BE49-F238E27FC236}">
                  <a16:creationId xmlns:a16="http://schemas.microsoft.com/office/drawing/2014/main" id="{96F63E79-471D-484D-9D68-691869C7E4B1}"/>
                </a:ext>
                <a:ext uri="{C183D7F6-B498-43B3-948B-1728B52AA6E4}">
                  <adec:decorative xmlns:adec="http://schemas.microsoft.com/office/drawing/2017/decorative" val="1"/>
                </a:ext>
              </a:extLst>
            </p:cNvPr>
            <p:cNvSpPr txBox="1"/>
            <p:nvPr/>
          </p:nvSpPr>
          <p:spPr>
            <a:xfrm>
              <a:off x="6355655" y="2341650"/>
              <a:ext cx="1487428" cy="338554"/>
            </a:xfrm>
            <a:prstGeom prst="rect">
              <a:avLst/>
            </a:prstGeom>
            <a:noFill/>
          </p:spPr>
          <p:txBody>
            <a:bodyPr wrap="square" rtlCol="0">
              <a:spAutoFit/>
            </a:bodyPr>
            <a:lstStyle/>
            <a:p>
              <a:pPr algn="ctr"/>
              <a:r>
                <a:rPr lang="en-AU" sz="1600" dirty="0">
                  <a:solidFill>
                    <a:schemeClr val="tx2"/>
                  </a:solidFill>
                  <a:latin typeface="Amazon Ember" panose="020B0603020204020204" pitchFamily="34" charset="0"/>
                  <a:ea typeface="Amazon Ember" panose="020B0603020204020204" pitchFamily="34" charset="0"/>
                  <a:cs typeface="Amazon Ember" panose="020B0603020204020204" pitchFamily="34" charset="0"/>
                </a:rPr>
                <a:t>Amazon SQS</a:t>
              </a:r>
            </a:p>
          </p:txBody>
        </p:sp>
        <p:cxnSp>
          <p:nvCxnSpPr>
            <p:cNvPr id="9" name="Straight Arrow Connector 8">
              <a:extLst>
                <a:ext uri="{FF2B5EF4-FFF2-40B4-BE49-F238E27FC236}">
                  <a16:creationId xmlns:a16="http://schemas.microsoft.com/office/drawing/2014/main" id="{167CE4D7-8272-CB42-A6F7-5F45A8B03974}"/>
                </a:ext>
                <a:ext uri="{C183D7F6-B498-43B3-948B-1728B52AA6E4}">
                  <adec:decorative xmlns:adec="http://schemas.microsoft.com/office/drawing/2017/decorative" val="1"/>
                </a:ext>
              </a:extLst>
            </p:cNvPr>
            <p:cNvCxnSpPr>
              <a:stCxn id="17" idx="3"/>
              <a:endCxn id="19" idx="1"/>
            </p:cNvCxnSpPr>
            <p:nvPr/>
          </p:nvCxnSpPr>
          <p:spPr>
            <a:xfrm>
              <a:off x="1933933" y="4138900"/>
              <a:ext cx="2039752" cy="0"/>
            </a:xfrm>
            <a:prstGeom prst="straightConnector1">
              <a:avLst/>
            </a:prstGeom>
            <a:ln w="12700">
              <a:solidFill>
                <a:srgbClr val="232F3E"/>
              </a:solidFill>
              <a:tailEnd type="arrow" w="lg"/>
            </a:ln>
          </p:spPr>
          <p:style>
            <a:lnRef idx="2">
              <a:schemeClr val="accent1"/>
            </a:lnRef>
            <a:fillRef idx="0">
              <a:schemeClr val="accent1"/>
            </a:fillRef>
            <a:effectRef idx="1">
              <a:schemeClr val="accent1"/>
            </a:effectRef>
            <a:fontRef idx="minor">
              <a:schemeClr val="tx1"/>
            </a:fontRef>
          </p:style>
        </p:cxnSp>
        <p:sp>
          <p:nvSpPr>
            <p:cNvPr id="10" name="TextBox 9">
              <a:extLst>
                <a:ext uri="{FF2B5EF4-FFF2-40B4-BE49-F238E27FC236}">
                  <a16:creationId xmlns:a16="http://schemas.microsoft.com/office/drawing/2014/main" id="{B8517C87-2923-B548-A96C-CF7CB7AD21E0}"/>
                </a:ext>
                <a:ext uri="{C183D7F6-B498-43B3-948B-1728B52AA6E4}">
                  <adec:decorative xmlns:adec="http://schemas.microsoft.com/office/drawing/2017/decorative" val="1"/>
                </a:ext>
              </a:extLst>
            </p:cNvPr>
            <p:cNvSpPr txBox="1"/>
            <p:nvPr/>
          </p:nvSpPr>
          <p:spPr>
            <a:xfrm>
              <a:off x="808563" y="4643762"/>
              <a:ext cx="1336340" cy="570099"/>
            </a:xfrm>
            <a:prstGeom prst="rect">
              <a:avLst/>
            </a:prstGeom>
            <a:noFill/>
          </p:spPr>
          <p:txBody>
            <a:bodyPr wrap="none" lIns="0" tIns="0" rIns="0" bIns="0" rtlCol="0" anchor="t">
              <a:noAutofit/>
            </a:bodyPr>
            <a:lstStyle/>
            <a:p>
              <a:pPr algn="ctr"/>
              <a:r>
                <a:rPr lang="en-AU" sz="1600" dirty="0">
                  <a:solidFill>
                    <a:schemeClr val="tx2"/>
                  </a:solidFill>
                  <a:latin typeface="Amazon Ember" panose="020B0603020204020204" pitchFamily="34" charset="0"/>
                  <a:ea typeface="Amazon Ember" panose="020B0603020204020204" pitchFamily="34" charset="0"/>
                  <a:cs typeface="Amazon Ember" panose="020B0603020204020204" pitchFamily="34" charset="0"/>
                </a:rPr>
                <a:t>Online order</a:t>
              </a:r>
            </a:p>
            <a:p>
              <a:pPr algn="ctr"/>
              <a:r>
                <a:rPr lang="en-AU" sz="1600" dirty="0">
                  <a:solidFill>
                    <a:schemeClr val="tx2"/>
                  </a:solidFill>
                  <a:latin typeface="Amazon Ember" panose="020B0603020204020204" pitchFamily="34" charset="0"/>
                  <a:ea typeface="Amazon Ember" panose="020B0603020204020204" pitchFamily="34" charset="0"/>
                  <a:cs typeface="Amazon Ember" panose="020B0603020204020204" pitchFamily="34" charset="0"/>
                </a:rPr>
                <a:t>is received</a:t>
              </a:r>
            </a:p>
          </p:txBody>
        </p:sp>
        <p:cxnSp>
          <p:nvCxnSpPr>
            <p:cNvPr id="11" name="Elbow Connector 10">
              <a:extLst>
                <a:ext uri="{FF2B5EF4-FFF2-40B4-BE49-F238E27FC236}">
                  <a16:creationId xmlns:a16="http://schemas.microsoft.com/office/drawing/2014/main" id="{3808FDD0-7D5A-9942-831F-E5E7FB9984D3}"/>
                </a:ext>
                <a:ext uri="{C183D7F6-B498-43B3-948B-1728B52AA6E4}">
                  <adec:decorative xmlns:adec="http://schemas.microsoft.com/office/drawing/2017/decorative" val="1"/>
                </a:ext>
              </a:extLst>
            </p:cNvPr>
            <p:cNvCxnSpPr>
              <a:stCxn id="19" idx="3"/>
              <a:endCxn id="22" idx="1"/>
            </p:cNvCxnSpPr>
            <p:nvPr/>
          </p:nvCxnSpPr>
          <p:spPr>
            <a:xfrm flipV="1">
              <a:off x="4888085" y="3424146"/>
              <a:ext cx="1798936" cy="714754"/>
            </a:xfrm>
            <a:prstGeom prst="bentConnector3">
              <a:avLst>
                <a:gd name="adj1" fmla="val 50000"/>
              </a:avLst>
            </a:prstGeom>
            <a:ln w="12700">
              <a:solidFill>
                <a:srgbClr val="232F3E"/>
              </a:solidFill>
              <a:headEnd type="none"/>
              <a:tailEnd type="arrow" w="lg"/>
            </a:ln>
          </p:spPr>
          <p:style>
            <a:lnRef idx="1">
              <a:schemeClr val="accent1"/>
            </a:lnRef>
            <a:fillRef idx="0">
              <a:schemeClr val="accent1"/>
            </a:fillRef>
            <a:effectRef idx="0">
              <a:schemeClr val="accent1"/>
            </a:effectRef>
            <a:fontRef idx="minor">
              <a:schemeClr val="tx1"/>
            </a:fontRef>
          </p:style>
        </p:cxnSp>
        <p:sp>
          <p:nvSpPr>
            <p:cNvPr id="12" name="Rounded Rectangle 11">
              <a:extLst>
                <a:ext uri="{FF2B5EF4-FFF2-40B4-BE49-F238E27FC236}">
                  <a16:creationId xmlns:a16="http://schemas.microsoft.com/office/drawing/2014/main" id="{9B168F79-524C-5444-B78F-E3006968105B}"/>
                </a:ext>
                <a:ext uri="{C183D7F6-B498-43B3-948B-1728B52AA6E4}">
                  <adec:decorative xmlns:adec="http://schemas.microsoft.com/office/drawing/2017/decorative" val="1"/>
                </a:ext>
              </a:extLst>
            </p:cNvPr>
            <p:cNvSpPr/>
            <p:nvPr/>
          </p:nvSpPr>
          <p:spPr>
            <a:xfrm>
              <a:off x="3522647" y="3245476"/>
              <a:ext cx="1816476" cy="1860067"/>
            </a:xfrm>
            <a:prstGeom prst="roundRect">
              <a:avLst>
                <a:gd name="adj" fmla="val 0"/>
              </a:avLst>
            </a:prstGeom>
            <a:noFill/>
            <a:ln w="12700">
              <a:solidFill>
                <a:srgbClr val="CC2264"/>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sz="1600" dirty="0">
                <a:solidFill>
                  <a:schemeClr val="tx2"/>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13" name="TextBox 12">
              <a:extLst>
                <a:ext uri="{FF2B5EF4-FFF2-40B4-BE49-F238E27FC236}">
                  <a16:creationId xmlns:a16="http://schemas.microsoft.com/office/drawing/2014/main" id="{38C8F17B-C89E-F844-91EE-1A26075D3DD9}"/>
                </a:ext>
                <a:ext uri="{C183D7F6-B498-43B3-948B-1728B52AA6E4}">
                  <adec:decorative xmlns:adec="http://schemas.microsoft.com/office/drawing/2017/decorative" val="1"/>
                </a:ext>
              </a:extLst>
            </p:cNvPr>
            <p:cNvSpPr txBox="1"/>
            <p:nvPr/>
          </p:nvSpPr>
          <p:spPr>
            <a:xfrm>
              <a:off x="3567497" y="2911860"/>
              <a:ext cx="1726776" cy="338554"/>
            </a:xfrm>
            <a:prstGeom prst="rect">
              <a:avLst/>
            </a:prstGeom>
            <a:noFill/>
          </p:spPr>
          <p:txBody>
            <a:bodyPr wrap="square" rtlCol="0">
              <a:spAutoFit/>
            </a:bodyPr>
            <a:lstStyle/>
            <a:p>
              <a:pPr algn="ctr"/>
              <a:r>
                <a:rPr lang="en-AU" sz="1600" dirty="0">
                  <a:solidFill>
                    <a:schemeClr val="tx2"/>
                  </a:solidFill>
                  <a:latin typeface="Amazon Ember" panose="020B0603020204020204" pitchFamily="34" charset="0"/>
                  <a:ea typeface="Amazon Ember" panose="020B0603020204020204" pitchFamily="34" charset="0"/>
                  <a:cs typeface="Amazon Ember" panose="020B0603020204020204" pitchFamily="34" charset="0"/>
                </a:rPr>
                <a:t>Amazon SNS</a:t>
              </a:r>
            </a:p>
          </p:txBody>
        </p:sp>
        <p:sp>
          <p:nvSpPr>
            <p:cNvPr id="14" name="TextBox 13">
              <a:extLst>
                <a:ext uri="{FF2B5EF4-FFF2-40B4-BE49-F238E27FC236}">
                  <a16:creationId xmlns:a16="http://schemas.microsoft.com/office/drawing/2014/main" id="{442FB803-4469-7F49-A10C-550B829B7360}"/>
                </a:ext>
                <a:ext uri="{C183D7F6-B498-43B3-948B-1728B52AA6E4}">
                  <adec:decorative xmlns:adec="http://schemas.microsoft.com/office/drawing/2017/decorative" val="1"/>
                </a:ext>
              </a:extLst>
            </p:cNvPr>
            <p:cNvSpPr txBox="1"/>
            <p:nvPr/>
          </p:nvSpPr>
          <p:spPr>
            <a:xfrm>
              <a:off x="4054019" y="4571479"/>
              <a:ext cx="753732" cy="369332"/>
            </a:xfrm>
            <a:prstGeom prst="rect">
              <a:avLst/>
            </a:prstGeom>
            <a:noFill/>
          </p:spPr>
          <p:txBody>
            <a:bodyPr wrap="none" rtlCol="0">
              <a:spAutoFit/>
            </a:bodyPr>
            <a:lstStyle/>
            <a:p>
              <a:r>
                <a:rPr lang="en-US" dirty="0">
                  <a:solidFill>
                    <a:schemeClr val="tx2"/>
                  </a:solidFill>
                  <a:latin typeface="Amazon Ember" panose="020B0603020204020204" pitchFamily="34" charset="0"/>
                  <a:ea typeface="Amazon Ember" panose="020B0603020204020204" pitchFamily="34" charset="0"/>
                  <a:cs typeface="Amazon Ember" panose="020B0603020204020204" pitchFamily="34" charset="0"/>
                </a:rPr>
                <a:t>Topic</a:t>
              </a:r>
            </a:p>
          </p:txBody>
        </p:sp>
        <p:sp>
          <p:nvSpPr>
            <p:cNvPr id="15" name="TextBox 14">
              <a:extLst>
                <a:ext uri="{FF2B5EF4-FFF2-40B4-BE49-F238E27FC236}">
                  <a16:creationId xmlns:a16="http://schemas.microsoft.com/office/drawing/2014/main" id="{6A920D23-8C2D-9840-B820-AB470E9E23D9}"/>
                </a:ext>
                <a:ext uri="{C183D7F6-B498-43B3-948B-1728B52AA6E4}">
                  <adec:decorative xmlns:adec="http://schemas.microsoft.com/office/drawing/2017/decorative" val="1"/>
                </a:ext>
              </a:extLst>
            </p:cNvPr>
            <p:cNvSpPr txBox="1"/>
            <p:nvPr/>
          </p:nvSpPr>
          <p:spPr>
            <a:xfrm>
              <a:off x="6612698" y="5090151"/>
              <a:ext cx="973343" cy="369332"/>
            </a:xfrm>
            <a:prstGeom prst="rect">
              <a:avLst/>
            </a:prstGeom>
            <a:noFill/>
          </p:spPr>
          <p:txBody>
            <a:bodyPr wrap="none" rtlCol="0">
              <a:spAutoFit/>
            </a:bodyPr>
            <a:lstStyle/>
            <a:p>
              <a:r>
                <a:rPr lang="en-US" dirty="0">
                  <a:solidFill>
                    <a:schemeClr val="tx2"/>
                  </a:solidFill>
                  <a:latin typeface="Amazon Ember" panose="020B0603020204020204" pitchFamily="34" charset="0"/>
                  <a:ea typeface="Amazon Ember" panose="020B0603020204020204" pitchFamily="34" charset="0"/>
                  <a:cs typeface="Amazon Ember" panose="020B0603020204020204" pitchFamily="34" charset="0"/>
                </a:rPr>
                <a:t>Queues</a:t>
              </a:r>
            </a:p>
          </p:txBody>
        </p:sp>
        <p:sp>
          <p:nvSpPr>
            <p:cNvPr id="16" name="TextBox 15">
              <a:extLst>
                <a:ext uri="{FF2B5EF4-FFF2-40B4-BE49-F238E27FC236}">
                  <a16:creationId xmlns:a16="http://schemas.microsoft.com/office/drawing/2014/main" id="{3BDABFE6-83FA-5046-9E3D-AB73873D7060}"/>
                </a:ext>
                <a:ext uri="{C183D7F6-B498-43B3-948B-1728B52AA6E4}">
                  <adec:decorative xmlns:adec="http://schemas.microsoft.com/office/drawing/2017/decorative" val="1"/>
                </a:ext>
              </a:extLst>
            </p:cNvPr>
            <p:cNvSpPr txBox="1"/>
            <p:nvPr/>
          </p:nvSpPr>
          <p:spPr>
            <a:xfrm>
              <a:off x="5347150" y="2801092"/>
              <a:ext cx="860536" cy="646331"/>
            </a:xfrm>
            <a:prstGeom prst="rect">
              <a:avLst/>
            </a:prstGeom>
            <a:noFill/>
          </p:spPr>
          <p:txBody>
            <a:bodyPr wrap="square" rtlCol="0">
              <a:spAutoFit/>
            </a:bodyPr>
            <a:lstStyle/>
            <a:p>
              <a:pPr algn="ctr"/>
              <a:r>
                <a:rPr lang="en-US" dirty="0">
                  <a:solidFill>
                    <a:schemeClr val="tx2"/>
                  </a:solidFill>
                  <a:latin typeface="Amazon Ember" panose="020B0603020204020204" pitchFamily="34" charset="0"/>
                  <a:ea typeface="Amazon Ember" panose="020B0603020204020204" pitchFamily="34" charset="0"/>
                  <a:cs typeface="Amazon Ember" panose="020B0603020204020204" pitchFamily="34" charset="0"/>
                </a:rPr>
                <a:t>Fan out</a:t>
              </a:r>
            </a:p>
          </p:txBody>
        </p:sp>
        <p:pic>
          <p:nvPicPr>
            <p:cNvPr id="17" name="Picture 16">
              <a:extLst>
                <a:ext uri="{FF2B5EF4-FFF2-40B4-BE49-F238E27FC236}">
                  <a16:creationId xmlns:a16="http://schemas.microsoft.com/office/drawing/2014/main" id="{2DE3C53C-3120-194C-BAFF-CADF61EFC202}"/>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9533" y="3681700"/>
              <a:ext cx="914400" cy="914400"/>
            </a:xfrm>
            <a:prstGeom prst="rect">
              <a:avLst/>
            </a:prstGeom>
          </p:spPr>
        </p:pic>
        <p:sp>
          <p:nvSpPr>
            <p:cNvPr id="18" name="Rounded Rectangle 17">
              <a:extLst>
                <a:ext uri="{FF2B5EF4-FFF2-40B4-BE49-F238E27FC236}">
                  <a16:creationId xmlns:a16="http://schemas.microsoft.com/office/drawing/2014/main" id="{728CCEC7-5C83-8A45-B945-324EED40F4CB}"/>
                </a:ext>
                <a:ext uri="{C183D7F6-B498-43B3-948B-1728B52AA6E4}">
                  <adec:decorative xmlns:adec="http://schemas.microsoft.com/office/drawing/2017/decorative" val="1"/>
                </a:ext>
              </a:extLst>
            </p:cNvPr>
            <p:cNvSpPr/>
            <p:nvPr/>
          </p:nvSpPr>
          <p:spPr>
            <a:xfrm>
              <a:off x="3173581" y="2008017"/>
              <a:ext cx="8528716" cy="4083690"/>
            </a:xfrm>
            <a:prstGeom prst="roundRect">
              <a:avLst>
                <a:gd name="adj" fmla="val 0"/>
              </a:avLst>
            </a:prstGeom>
            <a:noFill/>
            <a:ln w="12700">
              <a:solidFill>
                <a:schemeClr val="accent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AU" sz="1600" dirty="0">
                <a:solidFill>
                  <a:schemeClr val="tx2"/>
                </a:solidFill>
                <a:latin typeface="Amazon Ember" panose="020B0603020204020204" pitchFamily="34" charset="0"/>
                <a:ea typeface="Amazon Ember" panose="020B0603020204020204" pitchFamily="34" charset="0"/>
                <a:cs typeface="Amazon Ember" panose="020B0603020204020204" pitchFamily="34" charset="0"/>
              </a:endParaRPr>
            </a:p>
          </p:txBody>
        </p:sp>
        <p:pic>
          <p:nvPicPr>
            <p:cNvPr id="19" name="Picture 18">
              <a:extLst>
                <a:ext uri="{FF2B5EF4-FFF2-40B4-BE49-F238E27FC236}">
                  <a16:creationId xmlns:a16="http://schemas.microsoft.com/office/drawing/2014/main" id="{A76167E6-D315-564D-B9EA-D331156497FA}"/>
                </a:ext>
                <a:ext uri="{C183D7F6-B498-43B3-948B-1728B52AA6E4}">
                  <adec:decorative xmlns:adec="http://schemas.microsoft.com/office/drawing/2017/decorative" val="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73685" y="3681700"/>
              <a:ext cx="914400" cy="914400"/>
            </a:xfrm>
            <a:prstGeom prst="rect">
              <a:avLst/>
            </a:prstGeom>
          </p:spPr>
        </p:pic>
        <p:pic>
          <p:nvPicPr>
            <p:cNvPr id="20" name="Picture 19">
              <a:extLst>
                <a:ext uri="{FF2B5EF4-FFF2-40B4-BE49-F238E27FC236}">
                  <a16:creationId xmlns:a16="http://schemas.microsoft.com/office/drawing/2014/main" id="{493C03CB-D9D2-6541-8761-9504EAFD5A67}"/>
                </a:ex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519482" y="3240396"/>
              <a:ext cx="338328" cy="338328"/>
            </a:xfrm>
            <a:prstGeom prst="rect">
              <a:avLst/>
            </a:prstGeom>
          </p:spPr>
        </p:pic>
        <p:pic>
          <p:nvPicPr>
            <p:cNvPr id="21" name="Picture 20">
              <a:extLst>
                <a:ext uri="{FF2B5EF4-FFF2-40B4-BE49-F238E27FC236}">
                  <a16:creationId xmlns:a16="http://schemas.microsoft.com/office/drawing/2014/main" id="{A0BE830F-E01D-9041-8F91-93194508AFF0}"/>
                </a:ext>
                <a:ext uri="{C183D7F6-B498-43B3-948B-1728B52AA6E4}">
                  <adec:decorative xmlns:adec="http://schemas.microsoft.com/office/drawing/2017/decorative" val="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187700" y="2634723"/>
              <a:ext cx="338328" cy="338328"/>
            </a:xfrm>
            <a:prstGeom prst="rect">
              <a:avLst/>
            </a:prstGeom>
          </p:spPr>
        </p:pic>
        <p:pic>
          <p:nvPicPr>
            <p:cNvPr id="22" name="Picture 21">
              <a:extLst>
                <a:ext uri="{FF2B5EF4-FFF2-40B4-BE49-F238E27FC236}">
                  <a16:creationId xmlns:a16="http://schemas.microsoft.com/office/drawing/2014/main" id="{E28A929F-7033-4C47-9EAE-4323F41D26A3}"/>
                </a:ext>
                <a:ext uri="{C183D7F6-B498-43B3-948B-1728B52AA6E4}">
                  <adec:decorative xmlns:adec="http://schemas.microsoft.com/office/drawing/2017/decorative" val="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687021" y="3171688"/>
              <a:ext cx="824696" cy="504916"/>
            </a:xfrm>
            <a:prstGeom prst="rect">
              <a:avLst/>
            </a:prstGeom>
          </p:spPr>
        </p:pic>
        <p:pic>
          <p:nvPicPr>
            <p:cNvPr id="23" name="Picture 22">
              <a:extLst>
                <a:ext uri="{FF2B5EF4-FFF2-40B4-BE49-F238E27FC236}">
                  <a16:creationId xmlns:a16="http://schemas.microsoft.com/office/drawing/2014/main" id="{7C985ED4-790D-A542-9E4E-4D8E7D188283}"/>
                </a:ext>
                <a:ext uri="{C183D7F6-B498-43B3-948B-1728B52AA6E4}">
                  <adec:decorative xmlns:adec="http://schemas.microsoft.com/office/drawing/2017/decorative" val="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687021" y="4549721"/>
              <a:ext cx="824696" cy="504916"/>
            </a:xfrm>
            <a:prstGeom prst="rect">
              <a:avLst/>
            </a:prstGeom>
          </p:spPr>
        </p:pic>
        <p:pic>
          <p:nvPicPr>
            <p:cNvPr id="25" name="Graphic 11">
              <a:extLst>
                <a:ext uri="{FF2B5EF4-FFF2-40B4-BE49-F238E27FC236}">
                  <a16:creationId xmlns:a16="http://schemas.microsoft.com/office/drawing/2014/main" id="{12DCA391-A575-724F-90CD-2A57800A6215}"/>
                </a:ext>
                <a:ext uri="{C183D7F6-B498-43B3-948B-1728B52AA6E4}">
                  <adec:decorative xmlns:adec="http://schemas.microsoft.com/office/drawing/2017/decorative" val="1"/>
                </a:ext>
              </a:extLst>
            </p:cNvPr>
            <p:cNvPicPr>
              <a:picLocks noChangeAspect="1"/>
            </p:cNvPicPr>
            <p:nvPr/>
          </p:nvPicPr>
          <p:blipFill>
            <a:blip r:embed="rId8"/>
            <a:stretch>
              <a:fillRect/>
            </a:stretch>
          </p:blipFill>
          <p:spPr>
            <a:xfrm>
              <a:off x="3181483" y="2006605"/>
              <a:ext cx="330200" cy="330200"/>
            </a:xfrm>
            <a:prstGeom prst="rect">
              <a:avLst/>
            </a:prstGeom>
          </p:spPr>
        </p:pic>
        <p:cxnSp>
          <p:nvCxnSpPr>
            <p:cNvPr id="26" name="Straight Arrow Connector 25">
              <a:extLst>
                <a:ext uri="{FF2B5EF4-FFF2-40B4-BE49-F238E27FC236}">
                  <a16:creationId xmlns:a16="http://schemas.microsoft.com/office/drawing/2014/main" id="{A84440EB-116C-6D42-ACCB-235D18B8BCCD}"/>
                </a:ext>
                <a:ext uri="{C183D7F6-B498-43B3-948B-1728B52AA6E4}">
                  <adec:decorative xmlns:adec="http://schemas.microsoft.com/office/drawing/2017/decorative" val="1"/>
                </a:ext>
              </a:extLst>
            </p:cNvPr>
            <p:cNvCxnSpPr>
              <a:cxnSpLocks/>
              <a:stCxn id="23" idx="3"/>
            </p:cNvCxnSpPr>
            <p:nvPr/>
          </p:nvCxnSpPr>
          <p:spPr>
            <a:xfrm>
              <a:off x="7511717" y="4802179"/>
              <a:ext cx="2842531" cy="0"/>
            </a:xfrm>
            <a:prstGeom prst="straightConnector1">
              <a:avLst/>
            </a:prstGeom>
            <a:ln w="12700">
              <a:solidFill>
                <a:srgbClr val="232F3E"/>
              </a:solidFill>
              <a:tailEnd type="arrow" w="lg"/>
            </a:ln>
          </p:spPr>
          <p:style>
            <a:lnRef idx="2">
              <a:schemeClr val="accent1"/>
            </a:lnRef>
            <a:fillRef idx="0">
              <a:schemeClr val="accent1"/>
            </a:fillRef>
            <a:effectRef idx="1">
              <a:schemeClr val="accent1"/>
            </a:effectRef>
            <a:fontRef idx="minor">
              <a:schemeClr val="tx1"/>
            </a:fontRef>
          </p:style>
        </p:cxnSp>
        <p:cxnSp>
          <p:nvCxnSpPr>
            <p:cNvPr id="27" name="Straight Arrow Connector 26">
              <a:extLst>
                <a:ext uri="{FF2B5EF4-FFF2-40B4-BE49-F238E27FC236}">
                  <a16:creationId xmlns:a16="http://schemas.microsoft.com/office/drawing/2014/main" id="{262BC2F1-ECA5-D14C-A17C-B4878CA93046}"/>
                </a:ext>
                <a:ext uri="{C183D7F6-B498-43B3-948B-1728B52AA6E4}">
                  <adec:decorative xmlns:adec="http://schemas.microsoft.com/office/drawing/2017/decorative" val="1"/>
                </a:ext>
              </a:extLst>
            </p:cNvPr>
            <p:cNvCxnSpPr>
              <a:cxnSpLocks/>
              <a:stCxn id="22" idx="3"/>
            </p:cNvCxnSpPr>
            <p:nvPr/>
          </p:nvCxnSpPr>
          <p:spPr>
            <a:xfrm>
              <a:off x="7511717" y="3424146"/>
              <a:ext cx="2842531" cy="0"/>
            </a:xfrm>
            <a:prstGeom prst="straightConnector1">
              <a:avLst/>
            </a:prstGeom>
            <a:ln w="12700">
              <a:solidFill>
                <a:srgbClr val="232F3E"/>
              </a:solidFill>
              <a:tailEnd type="arrow" w="lg"/>
            </a:ln>
          </p:spPr>
          <p:style>
            <a:lnRef idx="2">
              <a:schemeClr val="accent1"/>
            </a:lnRef>
            <a:fillRef idx="0">
              <a:schemeClr val="accent1"/>
            </a:fillRef>
            <a:effectRef idx="1">
              <a:schemeClr val="accent1"/>
            </a:effectRef>
            <a:fontRef idx="minor">
              <a:schemeClr val="tx1"/>
            </a:fontRef>
          </p:style>
        </p:cxnSp>
        <p:cxnSp>
          <p:nvCxnSpPr>
            <p:cNvPr id="28" name="Elbow Connector 27">
              <a:extLst>
                <a:ext uri="{FF2B5EF4-FFF2-40B4-BE49-F238E27FC236}">
                  <a16:creationId xmlns:a16="http://schemas.microsoft.com/office/drawing/2014/main" id="{3EA25AB9-362D-3949-9B8F-FAB31CD0BFA5}"/>
                </a:ext>
                <a:ext uri="{C183D7F6-B498-43B3-948B-1728B52AA6E4}">
                  <adec:decorative xmlns:adec="http://schemas.microsoft.com/office/drawing/2017/decorative" val="1"/>
                </a:ext>
              </a:extLst>
            </p:cNvPr>
            <p:cNvCxnSpPr>
              <a:stCxn id="19" idx="3"/>
              <a:endCxn id="23" idx="1"/>
            </p:cNvCxnSpPr>
            <p:nvPr/>
          </p:nvCxnSpPr>
          <p:spPr>
            <a:xfrm>
              <a:off x="4888085" y="4138900"/>
              <a:ext cx="1798936" cy="663279"/>
            </a:xfrm>
            <a:prstGeom prst="bentConnector3">
              <a:avLst>
                <a:gd name="adj1" fmla="val 50000"/>
              </a:avLst>
            </a:prstGeom>
            <a:ln w="12700">
              <a:solidFill>
                <a:srgbClr val="232F3E"/>
              </a:solidFill>
              <a:headEnd type="none"/>
              <a:tailEnd type="arrow" w="lg"/>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93A47F8E-9973-6440-BA45-3301AA55DD55}"/>
                </a:ext>
                <a:ext uri="{C183D7F6-B498-43B3-948B-1728B52AA6E4}">
                  <adec:decorative xmlns:adec="http://schemas.microsoft.com/office/drawing/2017/decorative" val="1"/>
                </a:ext>
              </a:extLst>
            </p:cNvPr>
            <p:cNvSpPr txBox="1"/>
            <p:nvPr/>
          </p:nvSpPr>
          <p:spPr>
            <a:xfrm>
              <a:off x="8510365" y="3092205"/>
              <a:ext cx="1487428" cy="338554"/>
            </a:xfrm>
            <a:prstGeom prst="rect">
              <a:avLst/>
            </a:prstGeom>
            <a:noFill/>
          </p:spPr>
          <p:txBody>
            <a:bodyPr wrap="square" rtlCol="0">
              <a:spAutoFit/>
            </a:bodyPr>
            <a:lstStyle/>
            <a:p>
              <a:pPr algn="ctr"/>
              <a:r>
                <a:rPr lang="en-AU" sz="1600" dirty="0">
                  <a:solidFill>
                    <a:schemeClr val="tx2"/>
                  </a:solidFill>
                  <a:latin typeface="Amazon Ember" panose="020B0603020204020204" pitchFamily="34" charset="0"/>
                  <a:ea typeface="Amazon Ember" panose="020B0603020204020204" pitchFamily="34" charset="0"/>
                  <a:cs typeface="Amazon Ember" panose="020B0603020204020204" pitchFamily="34" charset="0"/>
                </a:rPr>
                <a:t>Message</a:t>
              </a:r>
            </a:p>
          </p:txBody>
        </p:sp>
        <p:sp>
          <p:nvSpPr>
            <p:cNvPr id="30" name="TextBox 29">
              <a:extLst>
                <a:ext uri="{FF2B5EF4-FFF2-40B4-BE49-F238E27FC236}">
                  <a16:creationId xmlns:a16="http://schemas.microsoft.com/office/drawing/2014/main" id="{8FA12AA7-70F4-D143-BD3D-5ED300F0FA98}"/>
                </a:ext>
                <a:ext uri="{C183D7F6-B498-43B3-948B-1728B52AA6E4}">
                  <adec:decorative xmlns:adec="http://schemas.microsoft.com/office/drawing/2017/decorative" val="1"/>
                </a:ext>
              </a:extLst>
            </p:cNvPr>
            <p:cNvSpPr txBox="1"/>
            <p:nvPr/>
          </p:nvSpPr>
          <p:spPr>
            <a:xfrm>
              <a:off x="8510365" y="4451971"/>
              <a:ext cx="1487428" cy="338554"/>
            </a:xfrm>
            <a:prstGeom prst="rect">
              <a:avLst/>
            </a:prstGeom>
            <a:noFill/>
          </p:spPr>
          <p:txBody>
            <a:bodyPr wrap="square" rtlCol="0">
              <a:spAutoFit/>
            </a:bodyPr>
            <a:lstStyle/>
            <a:p>
              <a:pPr algn="ctr"/>
              <a:r>
                <a:rPr lang="en-AU" sz="1600" dirty="0">
                  <a:solidFill>
                    <a:schemeClr val="tx2"/>
                  </a:solidFill>
                  <a:latin typeface="Amazon Ember" panose="020B0603020204020204" pitchFamily="34" charset="0"/>
                  <a:ea typeface="Amazon Ember" panose="020B0603020204020204" pitchFamily="34" charset="0"/>
                  <a:cs typeface="Amazon Ember" panose="020B0603020204020204" pitchFamily="34" charset="0"/>
                </a:rPr>
                <a:t>Message</a:t>
              </a:r>
            </a:p>
          </p:txBody>
        </p:sp>
        <p:sp>
          <p:nvSpPr>
            <p:cNvPr id="31" name="TextBox 30">
              <a:extLst>
                <a:ext uri="{FF2B5EF4-FFF2-40B4-BE49-F238E27FC236}">
                  <a16:creationId xmlns:a16="http://schemas.microsoft.com/office/drawing/2014/main" id="{F586D235-14BC-9842-9B44-A22D803CA3E4}"/>
                </a:ext>
                <a:ext uri="{C183D7F6-B498-43B3-948B-1728B52AA6E4}">
                  <adec:decorative xmlns:adec="http://schemas.microsoft.com/office/drawing/2017/decorative" val="1"/>
                </a:ext>
              </a:extLst>
            </p:cNvPr>
            <p:cNvSpPr txBox="1"/>
            <p:nvPr/>
          </p:nvSpPr>
          <p:spPr>
            <a:xfrm>
              <a:off x="10186052" y="5181414"/>
              <a:ext cx="1203568" cy="338554"/>
            </a:xfrm>
            <a:prstGeom prst="rect">
              <a:avLst/>
            </a:prstGeom>
            <a:noFill/>
          </p:spPr>
          <p:txBody>
            <a:bodyPr wrap="square" rtlCol="0">
              <a:spAutoFit/>
            </a:bodyPr>
            <a:lstStyle/>
            <a:p>
              <a:pPr algn="ctr"/>
              <a:r>
                <a:rPr lang="en-AU" sz="1600" dirty="0">
                  <a:solidFill>
                    <a:schemeClr val="tx2"/>
                  </a:solidFill>
                  <a:latin typeface="Amazon Ember" panose="020B0603020204020204" pitchFamily="34" charset="0"/>
                  <a:ea typeface="Amazon Ember" panose="020B0603020204020204" pitchFamily="34" charset="0"/>
                  <a:cs typeface="Amazon Ember" panose="020B0603020204020204" pitchFamily="34" charset="0"/>
                </a:rPr>
                <a:t>Analysis</a:t>
              </a:r>
            </a:p>
          </p:txBody>
        </p:sp>
        <p:sp>
          <p:nvSpPr>
            <p:cNvPr id="33" name="TextBox 32">
              <a:extLst>
                <a:ext uri="{FF2B5EF4-FFF2-40B4-BE49-F238E27FC236}">
                  <a16:creationId xmlns:a16="http://schemas.microsoft.com/office/drawing/2014/main" id="{8954D9BD-0D30-6945-97FD-667689CFA6B6}"/>
                </a:ext>
                <a:ext uri="{C183D7F6-B498-43B3-948B-1728B52AA6E4}">
                  <adec:decorative xmlns:adec="http://schemas.microsoft.com/office/drawing/2017/decorative" val="1"/>
                </a:ext>
              </a:extLst>
            </p:cNvPr>
            <p:cNvSpPr txBox="1"/>
            <p:nvPr/>
          </p:nvSpPr>
          <p:spPr>
            <a:xfrm>
              <a:off x="9818098" y="3856323"/>
              <a:ext cx="1884199" cy="338554"/>
            </a:xfrm>
            <a:prstGeom prst="rect">
              <a:avLst/>
            </a:prstGeom>
            <a:noFill/>
          </p:spPr>
          <p:txBody>
            <a:bodyPr wrap="square" rtlCol="0">
              <a:spAutoFit/>
            </a:bodyPr>
            <a:lstStyle/>
            <a:p>
              <a:pPr algn="ctr"/>
              <a:r>
                <a:rPr lang="en-AU" sz="1600" dirty="0">
                  <a:solidFill>
                    <a:schemeClr val="tx2"/>
                  </a:solidFill>
                  <a:latin typeface="Amazon Ember" panose="020B0603020204020204" pitchFamily="34" charset="0"/>
                  <a:ea typeface="Amazon Ember" panose="020B0603020204020204" pitchFamily="34" charset="0"/>
                  <a:cs typeface="Amazon Ember" panose="020B0603020204020204" pitchFamily="34" charset="0"/>
                </a:rPr>
                <a:t>Order Processing</a:t>
              </a:r>
            </a:p>
          </p:txBody>
        </p:sp>
        <p:sp>
          <p:nvSpPr>
            <p:cNvPr id="34" name="TextBox 33">
              <a:extLst>
                <a:ext uri="{FF2B5EF4-FFF2-40B4-BE49-F238E27FC236}">
                  <a16:creationId xmlns:a16="http://schemas.microsoft.com/office/drawing/2014/main" id="{9E6D9072-6E67-2C4D-A756-290355218EE4}"/>
                </a:ext>
                <a:ext uri="{C183D7F6-B498-43B3-948B-1728B52AA6E4}">
                  <adec:decorative xmlns:adec="http://schemas.microsoft.com/office/drawing/2017/decorative" val="1"/>
                </a:ext>
              </a:extLst>
            </p:cNvPr>
            <p:cNvSpPr txBox="1"/>
            <p:nvPr/>
          </p:nvSpPr>
          <p:spPr>
            <a:xfrm>
              <a:off x="1889792" y="3809117"/>
              <a:ext cx="1487428" cy="338554"/>
            </a:xfrm>
            <a:prstGeom prst="rect">
              <a:avLst/>
            </a:prstGeom>
            <a:noFill/>
          </p:spPr>
          <p:txBody>
            <a:bodyPr wrap="square" rtlCol="0">
              <a:spAutoFit/>
            </a:bodyPr>
            <a:lstStyle/>
            <a:p>
              <a:pPr algn="ctr"/>
              <a:r>
                <a:rPr lang="en-AU" sz="1600" dirty="0">
                  <a:solidFill>
                    <a:schemeClr val="tx2"/>
                  </a:solidFill>
                  <a:latin typeface="Amazon Ember" panose="020B0603020204020204" pitchFamily="34" charset="0"/>
                  <a:ea typeface="Amazon Ember" panose="020B0603020204020204" pitchFamily="34" charset="0"/>
                  <a:cs typeface="Amazon Ember" panose="020B0603020204020204" pitchFamily="34" charset="0"/>
                </a:rPr>
                <a:t>Message</a:t>
              </a:r>
            </a:p>
          </p:txBody>
        </p:sp>
        <p:pic>
          <p:nvPicPr>
            <p:cNvPr id="35" name="Graphic 60">
              <a:extLst>
                <a:ext uri="{FF2B5EF4-FFF2-40B4-BE49-F238E27FC236}">
                  <a16:creationId xmlns:a16="http://schemas.microsoft.com/office/drawing/2014/main" id="{6231C3B0-86F0-624D-AA19-5D47AF5AD45D}"/>
                </a:ext>
                <a:ext uri="{C183D7F6-B498-43B3-948B-1728B52AA6E4}">
                  <adec:decorative xmlns:adec="http://schemas.microsoft.com/office/drawing/2017/decorative" val="1"/>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403632" y="3063934"/>
              <a:ext cx="736325" cy="73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 name="Graphic 60">
              <a:extLst>
                <a:ext uri="{FF2B5EF4-FFF2-40B4-BE49-F238E27FC236}">
                  <a16:creationId xmlns:a16="http://schemas.microsoft.com/office/drawing/2014/main" id="{B63F47B3-B436-474A-8C66-DAE798B76E4A}"/>
                </a:ext>
                <a:ext uri="{C183D7F6-B498-43B3-948B-1728B52AA6E4}">
                  <adec:decorative xmlns:adec="http://schemas.microsoft.com/office/drawing/2017/decorative" val="1"/>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442619" y="4447334"/>
              <a:ext cx="736325" cy="73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4" name="Slide Number Placeholder 3">
            <a:extLst>
              <a:ext uri="{FF2B5EF4-FFF2-40B4-BE49-F238E27FC236}">
                <a16:creationId xmlns:a16="http://schemas.microsoft.com/office/drawing/2014/main" id="{8FB312C1-C596-4FB4-87C9-5DD1D06AA3DD}"/>
              </a:ext>
            </a:extLst>
          </p:cNvPr>
          <p:cNvSpPr>
            <a:spLocks noGrp="1"/>
          </p:cNvSpPr>
          <p:nvPr>
            <p:ph type="sldNum" sz="quarter" idx="20"/>
          </p:nvPr>
        </p:nvSpPr>
        <p:spPr/>
        <p:txBody>
          <a:bodyPr/>
          <a:lstStyle/>
          <a:p>
            <a:fld id="{930176A1-BCF0-4712-97A6-6B495F55390B}" type="slidenum">
              <a:rPr lang="en-US" smtClean="0"/>
              <a:pPr/>
              <a:t>5</a:t>
            </a:fld>
            <a:endParaRPr lang="en-US"/>
          </a:p>
        </p:txBody>
      </p:sp>
    </p:spTree>
    <p:extLst>
      <p:ext uri="{BB962C8B-B14F-4D97-AF65-F5344CB8AC3E}">
        <p14:creationId xmlns:p14="http://schemas.microsoft.com/office/powerpoint/2010/main" val="42583126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37CD350-3703-B34E-86B0-8F35C3537991}"/>
              </a:ext>
            </a:extLst>
          </p:cNvPr>
          <p:cNvSpPr>
            <a:spLocks noGrp="1"/>
          </p:cNvSpPr>
          <p:nvPr>
            <p:ph type="title"/>
          </p:nvPr>
        </p:nvSpPr>
        <p:spPr/>
        <p:txBody>
          <a:bodyPr/>
          <a:lstStyle/>
          <a:p>
            <a:r>
              <a:rPr lang="en-US" dirty="0"/>
              <a:t>Orchestration of complex distributed workflows</a:t>
            </a:r>
          </a:p>
        </p:txBody>
      </p:sp>
      <p:sp>
        <p:nvSpPr>
          <p:cNvPr id="59" name="Text Placeholder 58">
            <a:extLst>
              <a:ext uri="{FF2B5EF4-FFF2-40B4-BE49-F238E27FC236}">
                <a16:creationId xmlns:a16="http://schemas.microsoft.com/office/drawing/2014/main" id="{11B6BF00-1C92-2F4B-A25F-5ECC0FA0E8F0}"/>
              </a:ext>
            </a:extLst>
          </p:cNvPr>
          <p:cNvSpPr>
            <a:spLocks noGrp="1"/>
          </p:cNvSpPr>
          <p:nvPr>
            <p:ph type="body" idx="2"/>
          </p:nvPr>
        </p:nvSpPr>
        <p:spPr>
          <a:xfrm>
            <a:off x="387536" y="1136640"/>
            <a:ext cx="2046144" cy="5291750"/>
          </a:xfrm>
        </p:spPr>
        <p:txBody>
          <a:bodyPr/>
          <a:lstStyle/>
          <a:p>
            <a:pPr marL="0" indent="0">
              <a:buNone/>
            </a:pPr>
            <a:r>
              <a:rPr lang="en-US" dirty="0"/>
              <a:t>Step Functions supports the following state types:</a:t>
            </a:r>
          </a:p>
          <a:p>
            <a:r>
              <a:rPr lang="en-US" dirty="0"/>
              <a:t>Task</a:t>
            </a:r>
          </a:p>
          <a:p>
            <a:r>
              <a:rPr lang="en-US" dirty="0"/>
              <a:t>Choice</a:t>
            </a:r>
          </a:p>
          <a:p>
            <a:r>
              <a:rPr lang="en-US" dirty="0"/>
              <a:t>Fail or Succeed</a:t>
            </a:r>
          </a:p>
          <a:p>
            <a:r>
              <a:rPr lang="en-US" dirty="0"/>
              <a:t>Pass</a:t>
            </a:r>
          </a:p>
          <a:p>
            <a:r>
              <a:rPr lang="en-US" dirty="0"/>
              <a:t>Wait</a:t>
            </a:r>
          </a:p>
          <a:p>
            <a:r>
              <a:rPr lang="en-US" dirty="0"/>
              <a:t>Parallel</a:t>
            </a:r>
          </a:p>
          <a:p>
            <a:r>
              <a:rPr lang="en-US" dirty="0"/>
              <a:t>Map</a:t>
            </a:r>
          </a:p>
        </p:txBody>
      </p:sp>
      <p:grpSp>
        <p:nvGrpSpPr>
          <p:cNvPr id="61" name="StepWorkflow" descr="Step Function diagram for recording transactions in DynamoDB as described in notes.&#10;">
            <a:extLst>
              <a:ext uri="{FF2B5EF4-FFF2-40B4-BE49-F238E27FC236}">
                <a16:creationId xmlns:a16="http://schemas.microsoft.com/office/drawing/2014/main" id="{762AA653-749B-374E-8E65-C95BBE60C825}"/>
              </a:ext>
            </a:extLst>
          </p:cNvPr>
          <p:cNvGrpSpPr/>
          <p:nvPr/>
        </p:nvGrpSpPr>
        <p:grpSpPr>
          <a:xfrm>
            <a:off x="2448832" y="1249467"/>
            <a:ext cx="9478530" cy="5106883"/>
            <a:chOff x="2448832" y="1249467"/>
            <a:chExt cx="9478530" cy="5106883"/>
          </a:xfrm>
        </p:grpSpPr>
        <p:sp>
          <p:nvSpPr>
            <p:cNvPr id="5" name="Rectangle 4">
              <a:extLst>
                <a:ext uri="{FF2B5EF4-FFF2-40B4-BE49-F238E27FC236}">
                  <a16:creationId xmlns:a16="http://schemas.microsoft.com/office/drawing/2014/main" id="{2C1355DD-C5CE-B746-A0A1-FA2D0B3E714D}"/>
                </a:ext>
                <a:ext uri="{C183D7F6-B498-43B3-948B-1728B52AA6E4}">
                  <adec:decorative xmlns:adec="http://schemas.microsoft.com/office/drawing/2017/decorative" val="1"/>
                </a:ext>
              </a:extLst>
            </p:cNvPr>
            <p:cNvSpPr/>
            <p:nvPr/>
          </p:nvSpPr>
          <p:spPr>
            <a:xfrm>
              <a:off x="3901985" y="1249467"/>
              <a:ext cx="8025377" cy="5106883"/>
            </a:xfrm>
            <a:prstGeom prst="rect">
              <a:avLst/>
            </a:prstGeom>
            <a:noFill/>
            <a:ln w="12700" cap="flat" cmpd="sng" algn="ctr">
              <a:solidFill>
                <a:sysClr val="windowText" lastClr="000000"/>
              </a:solidFill>
              <a:prstDash val="solid"/>
              <a:miter lim="800000"/>
            </a:ln>
            <a:effectLst/>
          </p:spPr>
          <p:txBody>
            <a:bodyPr lIns="457200" tIns="91440"/>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w="0"/>
                  <a:solidFill>
                    <a:sysClr val="windowText" lastClr="000000"/>
                  </a:solidFill>
                  <a:effectLst/>
                  <a:uLnTx/>
                  <a:uFillTx/>
                  <a:latin typeface="Amazon Ember" panose="020B0603020204020204" pitchFamily="34" charset="0"/>
                  <a:ea typeface="Amazon Ember" panose="020B0603020204020204" pitchFamily="34" charset="0"/>
                  <a:cs typeface="Amazon Ember" panose="020B0603020204020204" pitchFamily="34" charset="0"/>
                </a:rPr>
                <a:t>AWS Cloud</a:t>
              </a:r>
            </a:p>
          </p:txBody>
        </p:sp>
        <p:pic>
          <p:nvPicPr>
            <p:cNvPr id="6" name="Graphic 19">
              <a:extLst>
                <a:ext uri="{FF2B5EF4-FFF2-40B4-BE49-F238E27FC236}">
                  <a16:creationId xmlns:a16="http://schemas.microsoft.com/office/drawing/2014/main" id="{21EE95F1-66C6-1342-B137-CB20DB994344}"/>
                </a:ext>
                <a:ext uri="{C183D7F6-B498-43B3-948B-1728B52AA6E4}">
                  <adec:decorative xmlns:adec="http://schemas.microsoft.com/office/drawing/2017/decorative" val="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01986" y="1249468"/>
              <a:ext cx="33020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a:extLst>
                <a:ext uri="{FF2B5EF4-FFF2-40B4-BE49-F238E27FC236}">
                  <a16:creationId xmlns:a16="http://schemas.microsoft.com/office/drawing/2014/main" id="{F38F2D37-859D-1D4B-B828-2515082D679D}"/>
                </a:ext>
                <a:ext uri="{C183D7F6-B498-43B3-948B-1728B52AA6E4}">
                  <adec:decorative xmlns:adec="http://schemas.microsoft.com/office/drawing/2017/decorative" val="1"/>
                </a:ext>
              </a:extLst>
            </p:cNvPr>
            <p:cNvSpPr txBox="1"/>
            <p:nvPr/>
          </p:nvSpPr>
          <p:spPr>
            <a:xfrm>
              <a:off x="3107491" y="2722408"/>
              <a:ext cx="1596652" cy="338554"/>
            </a:xfrm>
            <a:prstGeom prst="rect">
              <a:avLst/>
            </a:prstGeom>
            <a:solidFill>
              <a:schemeClr val="bg1"/>
            </a:solidFill>
          </p:spPr>
          <p:txBody>
            <a:bodyPr wrap="square" rtlCol="0">
              <a:spAutoFit/>
            </a:bodyPr>
            <a:lstStyle/>
            <a:p>
              <a:pPr algn="ctr" defTabSz="914099" eaLnBrk="0" fontAlgn="base" hangingPunct="0">
                <a:spcBef>
                  <a:spcPct val="0"/>
                </a:spcBef>
                <a:spcAft>
                  <a:spcPct val="0"/>
                </a:spcAft>
                <a:defRPr/>
              </a:pPr>
              <a:r>
                <a:rPr lang="en-US" sz="1600" dirty="0">
                  <a:solidFill>
                    <a:schemeClr val="tx2"/>
                  </a:solidFill>
                  <a:latin typeface="Lucida Console" panose="020B0609040504020204" pitchFamily="49" charset="0"/>
                  <a:cs typeface="Courier New" panose="02070309020205020404" pitchFamily="49" charset="0"/>
                </a:rPr>
                <a:t>{form data}</a:t>
              </a:r>
            </a:p>
          </p:txBody>
        </p:sp>
        <p:sp>
          <p:nvSpPr>
            <p:cNvPr id="8" name="TextBox 7">
              <a:extLst>
                <a:ext uri="{FF2B5EF4-FFF2-40B4-BE49-F238E27FC236}">
                  <a16:creationId xmlns:a16="http://schemas.microsoft.com/office/drawing/2014/main" id="{87910070-87C1-7544-9641-859E8E90BDCB}"/>
                </a:ext>
                <a:ext uri="{C183D7F6-B498-43B3-948B-1728B52AA6E4}">
                  <adec:decorative xmlns:adec="http://schemas.microsoft.com/office/drawing/2017/decorative" val="1"/>
                </a:ext>
              </a:extLst>
            </p:cNvPr>
            <p:cNvSpPr txBox="1"/>
            <p:nvPr/>
          </p:nvSpPr>
          <p:spPr>
            <a:xfrm>
              <a:off x="3196328" y="4103397"/>
              <a:ext cx="1418979" cy="338554"/>
            </a:xfrm>
            <a:prstGeom prst="rect">
              <a:avLst/>
            </a:prstGeom>
            <a:solidFill>
              <a:schemeClr val="bg1"/>
            </a:solidFill>
          </p:spPr>
          <p:txBody>
            <a:bodyPr wrap="none" rtlCol="0">
              <a:spAutoFit/>
            </a:bodyPr>
            <a:lstStyle/>
            <a:p>
              <a:pPr algn="ctr">
                <a:defRPr/>
              </a:pPr>
              <a:r>
                <a:rPr lang="en-US" sz="1600" dirty="0">
                  <a:solidFill>
                    <a:schemeClr val="tx2"/>
                  </a:solidFill>
                  <a:latin typeface="Lucida Console" panose="020B0609040504020204" pitchFamily="49" charset="0"/>
                  <a:cs typeface="Courier New" panose="02070309020205020404" pitchFamily="49" charset="0"/>
                </a:rPr>
                <a:t>{Response}</a:t>
              </a:r>
            </a:p>
          </p:txBody>
        </p:sp>
        <p:sp>
          <p:nvSpPr>
            <p:cNvPr id="9" name="Rectangle 8">
              <a:extLst>
                <a:ext uri="{FF2B5EF4-FFF2-40B4-BE49-F238E27FC236}">
                  <a16:creationId xmlns:a16="http://schemas.microsoft.com/office/drawing/2014/main" id="{EE45EE59-942E-FE42-BC33-A8D7C240C818}"/>
                </a:ext>
                <a:ext uri="{C183D7F6-B498-43B3-948B-1728B52AA6E4}">
                  <adec:decorative xmlns:adec="http://schemas.microsoft.com/office/drawing/2017/decorative" val="1"/>
                </a:ext>
              </a:extLst>
            </p:cNvPr>
            <p:cNvSpPr/>
            <p:nvPr/>
          </p:nvSpPr>
          <p:spPr>
            <a:xfrm>
              <a:off x="5768751" y="1336841"/>
              <a:ext cx="4614620" cy="4893837"/>
            </a:xfrm>
            <a:prstGeom prst="rect">
              <a:avLst/>
            </a:prstGeom>
            <a:noFill/>
            <a:ln w="12700" cap="flat" cmpd="sng" algn="ctr">
              <a:solidFill>
                <a:srgbClr val="CD2264"/>
              </a:solidFill>
              <a:prstDash val="solid"/>
              <a:miter lim="800000"/>
            </a:ln>
            <a:effectLst/>
          </p:spPr>
          <p:txBody>
            <a:bodyPr lIns="457200" tIns="91440"/>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CD2264"/>
                  </a:solidFill>
                  <a:effectLst/>
                  <a:uLnTx/>
                  <a:uFillTx/>
                  <a:latin typeface="Amazon Ember" panose="020B0603020204020204" pitchFamily="34" charset="0"/>
                  <a:ea typeface="Amazon Ember" panose="020B0603020204020204" pitchFamily="34" charset="0"/>
                  <a:cs typeface="Amazon Ember" panose="020B0603020204020204" pitchFamily="34" charset="0"/>
                </a:rPr>
                <a:t>Step Functions workflow</a:t>
              </a:r>
            </a:p>
          </p:txBody>
        </p:sp>
        <p:sp>
          <p:nvSpPr>
            <p:cNvPr id="10" name="Rectangle 9">
              <a:extLst>
                <a:ext uri="{FF2B5EF4-FFF2-40B4-BE49-F238E27FC236}">
                  <a16:creationId xmlns:a16="http://schemas.microsoft.com/office/drawing/2014/main" id="{16219B99-180B-A646-A233-9FE3D5A668BD}"/>
                </a:ext>
                <a:ext uri="{C183D7F6-B498-43B3-948B-1728B52AA6E4}">
                  <adec:decorative xmlns:adec="http://schemas.microsoft.com/office/drawing/2017/decorative" val="1"/>
                </a:ext>
              </a:extLst>
            </p:cNvPr>
            <p:cNvSpPr/>
            <p:nvPr/>
          </p:nvSpPr>
          <p:spPr>
            <a:xfrm>
              <a:off x="6924734" y="3594439"/>
              <a:ext cx="2298646" cy="437649"/>
            </a:xfrm>
            <a:prstGeom prst="rect">
              <a:avLst/>
            </a:prstGeom>
            <a:solidFill>
              <a:schemeClr val="accent3"/>
            </a:solidFill>
            <a:ln w="12700">
              <a:solidFill>
                <a:srgbClr val="232F3E"/>
              </a:solidFill>
            </a:ln>
            <a:effectLst>
              <a:outerShdw blurRad="63500" dist="53881" dir="2700016" rotWithShape="0">
                <a:scrgbClr r="0" g="0" b="0">
                  <a:alpha val="25000"/>
                </a:sc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099" eaLnBrk="0" fontAlgn="base" hangingPunct="0">
                <a:spcBef>
                  <a:spcPct val="0"/>
                </a:spcBef>
                <a:spcAft>
                  <a:spcPct val="0"/>
                </a:spcAft>
                <a:defRPr/>
              </a:pPr>
              <a:endParaRPr lang="en-US" sz="1600" dirty="0">
                <a:solidFill>
                  <a:schemeClr val="tx1"/>
                </a:solidFill>
                <a:latin typeface="Amazon Ember"/>
              </a:endParaRPr>
            </a:p>
          </p:txBody>
        </p:sp>
        <p:sp>
          <p:nvSpPr>
            <p:cNvPr id="11" name="TextBox 10">
              <a:extLst>
                <a:ext uri="{FF2B5EF4-FFF2-40B4-BE49-F238E27FC236}">
                  <a16:creationId xmlns:a16="http://schemas.microsoft.com/office/drawing/2014/main" id="{E52946BB-5294-DE46-87FB-022CA314525A}"/>
                </a:ext>
                <a:ext uri="{C183D7F6-B498-43B3-948B-1728B52AA6E4}">
                  <adec:decorative xmlns:adec="http://schemas.microsoft.com/office/drawing/2017/decorative" val="1"/>
                </a:ext>
              </a:extLst>
            </p:cNvPr>
            <p:cNvSpPr txBox="1"/>
            <p:nvPr/>
          </p:nvSpPr>
          <p:spPr>
            <a:xfrm>
              <a:off x="6897289" y="3643986"/>
              <a:ext cx="1999265" cy="338554"/>
            </a:xfrm>
            <a:prstGeom prst="rect">
              <a:avLst/>
            </a:prstGeom>
            <a:noFill/>
          </p:spPr>
          <p:txBody>
            <a:bodyPr wrap="none" rtlCol="0" anchor="ctr">
              <a:spAutoFit/>
            </a:bodyPr>
            <a:lstStyle/>
            <a:p>
              <a:pPr>
                <a:defRPr/>
              </a:pPr>
              <a:r>
                <a:rPr lang="en-US" sz="1600" dirty="0">
                  <a:solidFill>
                    <a:schemeClr val="tx2"/>
                  </a:solidFill>
                  <a:latin typeface="Amazon Ember" panose="020B0603020204020204" pitchFamily="34" charset="0"/>
                  <a:ea typeface="Amazon Ember" panose="020B0603020204020204" pitchFamily="34" charset="0"/>
                  <a:cs typeface="Amazon Ember" panose="020B0603020204020204" pitchFamily="34" charset="0"/>
                </a:rPr>
                <a:t>Record transaction</a:t>
              </a:r>
            </a:p>
          </p:txBody>
        </p:sp>
        <p:sp>
          <p:nvSpPr>
            <p:cNvPr id="12" name="Rectangle 11">
              <a:extLst>
                <a:ext uri="{FF2B5EF4-FFF2-40B4-BE49-F238E27FC236}">
                  <a16:creationId xmlns:a16="http://schemas.microsoft.com/office/drawing/2014/main" id="{5A8ED744-C954-EC49-8BAA-31CCDBF53783}"/>
                </a:ext>
                <a:ext uri="{C183D7F6-B498-43B3-948B-1728B52AA6E4}">
                  <adec:decorative xmlns:adec="http://schemas.microsoft.com/office/drawing/2017/decorative" val="1"/>
                </a:ext>
              </a:extLst>
            </p:cNvPr>
            <p:cNvSpPr/>
            <p:nvPr/>
          </p:nvSpPr>
          <p:spPr>
            <a:xfrm>
              <a:off x="8300483" y="5203036"/>
              <a:ext cx="1757308" cy="437649"/>
            </a:xfrm>
            <a:prstGeom prst="rect">
              <a:avLst/>
            </a:prstGeom>
            <a:solidFill>
              <a:schemeClr val="accent3"/>
            </a:solidFill>
            <a:ln w="12700">
              <a:solidFill>
                <a:srgbClr val="232F3E"/>
              </a:solidFill>
            </a:ln>
            <a:effectLst>
              <a:outerShdw blurRad="63500" dist="53881" dir="2700016" rotWithShape="0">
                <a:scrgbClr r="0" g="0" b="0">
                  <a:alpha val="25000"/>
                </a:sc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099" eaLnBrk="0" fontAlgn="base" hangingPunct="0">
                <a:spcBef>
                  <a:spcPct val="0"/>
                </a:spcBef>
                <a:spcAft>
                  <a:spcPct val="0"/>
                </a:spcAft>
                <a:defRPr/>
              </a:pPr>
              <a:endParaRPr lang="en-US" sz="1600" dirty="0">
                <a:solidFill>
                  <a:schemeClr val="tx1"/>
                </a:solidFill>
                <a:latin typeface="Amazon Ember"/>
              </a:endParaRPr>
            </a:p>
          </p:txBody>
        </p:sp>
        <p:sp>
          <p:nvSpPr>
            <p:cNvPr id="13" name="TextBox 12">
              <a:extLst>
                <a:ext uri="{FF2B5EF4-FFF2-40B4-BE49-F238E27FC236}">
                  <a16:creationId xmlns:a16="http://schemas.microsoft.com/office/drawing/2014/main" id="{47AD5F81-4A44-2243-AAD8-34F3DB60A97A}"/>
                </a:ext>
                <a:ext uri="{C183D7F6-B498-43B3-948B-1728B52AA6E4}">
                  <adec:decorative xmlns:adec="http://schemas.microsoft.com/office/drawing/2017/decorative" val="1"/>
                </a:ext>
              </a:extLst>
            </p:cNvPr>
            <p:cNvSpPr txBox="1"/>
            <p:nvPr/>
          </p:nvSpPr>
          <p:spPr>
            <a:xfrm>
              <a:off x="8216862" y="5245721"/>
              <a:ext cx="1454244" cy="338554"/>
            </a:xfrm>
            <a:prstGeom prst="rect">
              <a:avLst/>
            </a:prstGeom>
            <a:noFill/>
          </p:spPr>
          <p:txBody>
            <a:bodyPr wrap="none" rtlCol="0" anchor="ctr">
              <a:spAutoFit/>
            </a:bodyPr>
            <a:lstStyle/>
            <a:p>
              <a:pPr algn="ctr">
                <a:defRPr/>
              </a:pPr>
              <a:r>
                <a:rPr lang="en-US" sz="1600" dirty="0">
                  <a:solidFill>
                    <a:schemeClr val="tx2"/>
                  </a:solidFill>
                  <a:latin typeface="Amazon Ember" panose="020B0603020204020204" pitchFamily="34" charset="0"/>
                  <a:ea typeface="Amazon Ember" panose="020B0603020204020204" pitchFamily="34" charset="0"/>
                  <a:cs typeface="Amazon Ember" panose="020B0603020204020204" pitchFamily="34" charset="0"/>
                </a:rPr>
                <a:t>Notify admin</a:t>
              </a:r>
            </a:p>
          </p:txBody>
        </p:sp>
        <p:cxnSp>
          <p:nvCxnSpPr>
            <p:cNvPr id="14" name="Straight Arrow Connector 13">
              <a:extLst>
                <a:ext uri="{FF2B5EF4-FFF2-40B4-BE49-F238E27FC236}">
                  <a16:creationId xmlns:a16="http://schemas.microsoft.com/office/drawing/2014/main" id="{2FF05162-7A43-3048-B647-23A1D1F48FD6}"/>
                </a:ext>
                <a:ext uri="{C183D7F6-B498-43B3-948B-1728B52AA6E4}">
                  <adec:decorative xmlns:adec="http://schemas.microsoft.com/office/drawing/2017/decorative" val="1"/>
                </a:ext>
              </a:extLst>
            </p:cNvPr>
            <p:cNvCxnSpPr>
              <a:cxnSpLocks/>
              <a:stCxn id="10" idx="2"/>
              <a:endCxn id="27" idx="0"/>
            </p:cNvCxnSpPr>
            <p:nvPr/>
          </p:nvCxnSpPr>
          <p:spPr>
            <a:xfrm>
              <a:off x="8074057" y="4032088"/>
              <a:ext cx="1" cy="170827"/>
            </a:xfrm>
            <a:prstGeom prst="straightConnector1">
              <a:avLst/>
            </a:prstGeom>
            <a:ln w="12700">
              <a:solidFill>
                <a:srgbClr val="232F3E"/>
              </a:solidFill>
              <a:tailEnd type="arrow" w="lg" len="sm"/>
            </a:ln>
          </p:spPr>
          <p:style>
            <a:lnRef idx="1">
              <a:schemeClr val="accent1"/>
            </a:lnRef>
            <a:fillRef idx="0">
              <a:schemeClr val="accent1"/>
            </a:fillRef>
            <a:effectRef idx="0">
              <a:schemeClr val="accent1"/>
            </a:effectRef>
            <a:fontRef idx="minor">
              <a:schemeClr val="tx1"/>
            </a:fontRef>
          </p:style>
        </p:cxnSp>
        <p:sp>
          <p:nvSpPr>
            <p:cNvPr id="15" name="Oval 14">
              <a:extLst>
                <a:ext uri="{FF2B5EF4-FFF2-40B4-BE49-F238E27FC236}">
                  <a16:creationId xmlns:a16="http://schemas.microsoft.com/office/drawing/2014/main" id="{DF6C4891-F61C-7046-A320-B732E26DC710}"/>
                </a:ext>
                <a:ext uri="{C183D7F6-B498-43B3-948B-1728B52AA6E4}">
                  <adec:decorative xmlns:adec="http://schemas.microsoft.com/office/drawing/2017/decorative" val="1"/>
                </a:ext>
              </a:extLst>
            </p:cNvPr>
            <p:cNvSpPr/>
            <p:nvPr/>
          </p:nvSpPr>
          <p:spPr>
            <a:xfrm>
              <a:off x="7806149" y="1675481"/>
              <a:ext cx="535816" cy="539752"/>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099" eaLnBrk="0" fontAlgn="base" hangingPunct="0">
                <a:spcBef>
                  <a:spcPct val="0"/>
                </a:spcBef>
                <a:spcAft>
                  <a:spcPct val="0"/>
                </a:spcAft>
                <a:defRPr/>
              </a:pPr>
              <a:endParaRPr lang="en-US" sz="1600" dirty="0">
                <a:solidFill>
                  <a:schemeClr val="tx1"/>
                </a:solidFill>
                <a:latin typeface="Amazon Ember"/>
              </a:endParaRPr>
            </a:p>
          </p:txBody>
        </p:sp>
        <p:cxnSp>
          <p:nvCxnSpPr>
            <p:cNvPr id="16" name="Straight Arrow Connector 15">
              <a:extLst>
                <a:ext uri="{FF2B5EF4-FFF2-40B4-BE49-F238E27FC236}">
                  <a16:creationId xmlns:a16="http://schemas.microsoft.com/office/drawing/2014/main" id="{44C75D04-4088-3B46-899B-6E03B3EF9B63}"/>
                </a:ext>
                <a:ext uri="{C183D7F6-B498-43B3-948B-1728B52AA6E4}">
                  <adec:decorative xmlns:adec="http://schemas.microsoft.com/office/drawing/2017/decorative" val="1"/>
                </a:ext>
              </a:extLst>
            </p:cNvPr>
            <p:cNvCxnSpPr>
              <a:cxnSpLocks/>
              <a:stCxn id="12" idx="3"/>
              <a:endCxn id="52" idx="1"/>
            </p:cNvCxnSpPr>
            <p:nvPr/>
          </p:nvCxnSpPr>
          <p:spPr>
            <a:xfrm flipV="1">
              <a:off x="10057791" y="5417990"/>
              <a:ext cx="806285" cy="3871"/>
            </a:xfrm>
            <a:prstGeom prst="straightConnector1">
              <a:avLst/>
            </a:prstGeom>
            <a:ln w="12700">
              <a:solidFill>
                <a:srgbClr val="232F3E"/>
              </a:solidFill>
              <a:tailEnd type="arrow" w="lg" len="sm"/>
            </a:ln>
          </p:spPr>
          <p:style>
            <a:lnRef idx="1">
              <a:schemeClr val="accent1"/>
            </a:lnRef>
            <a:fillRef idx="0">
              <a:schemeClr val="accent1"/>
            </a:fillRef>
            <a:effectRef idx="0">
              <a:schemeClr val="accent1"/>
            </a:effectRef>
            <a:fontRef idx="minor">
              <a:schemeClr val="tx1"/>
            </a:fontRef>
          </p:style>
        </p:cxnSp>
        <p:pic>
          <p:nvPicPr>
            <p:cNvPr id="17" name="Graphic 15">
              <a:extLst>
                <a:ext uri="{FF2B5EF4-FFF2-40B4-BE49-F238E27FC236}">
                  <a16:creationId xmlns:a16="http://schemas.microsoft.com/office/drawing/2014/main" id="{B5B13D3D-3EDE-6F40-8515-F8CAB63E65BB}"/>
                </a:ext>
                <a:ext uri="{C183D7F6-B498-43B3-948B-1728B52AA6E4}">
                  <adec:decorative xmlns:adec="http://schemas.microsoft.com/office/drawing/2017/decorative" val="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21037" y="5226068"/>
              <a:ext cx="391583" cy="391583"/>
            </a:xfrm>
            <a:prstGeom prst="rect">
              <a:avLst/>
            </a:prstGeom>
          </p:spPr>
        </p:pic>
        <p:pic>
          <p:nvPicPr>
            <p:cNvPr id="18" name="Graphic 16">
              <a:extLst>
                <a:ext uri="{FF2B5EF4-FFF2-40B4-BE49-F238E27FC236}">
                  <a16:creationId xmlns:a16="http://schemas.microsoft.com/office/drawing/2014/main" id="{2A56ABDA-094D-C948-B950-BD44FFBA0DDE}"/>
                </a:ext>
                <a:ext uri="{C183D7F6-B498-43B3-948B-1728B52AA6E4}">
                  <adec:decorative xmlns:adec="http://schemas.microsoft.com/office/drawing/2017/decorative" val="1"/>
                </a:ext>
              </a:extLst>
            </p:cNvPr>
            <p:cNvPicPr>
              <a:picLocks noChangeAspect="1"/>
            </p:cNvPicPr>
            <p:nvPr/>
          </p:nvPicPr>
          <p:blipFill>
            <a:blip r:embed="rId5"/>
            <a:stretch>
              <a:fillRect/>
            </a:stretch>
          </p:blipFill>
          <p:spPr>
            <a:xfrm>
              <a:off x="8809991" y="3610742"/>
              <a:ext cx="405043" cy="405043"/>
            </a:xfrm>
            <a:prstGeom prst="rect">
              <a:avLst/>
            </a:prstGeom>
          </p:spPr>
        </p:pic>
        <p:sp>
          <p:nvSpPr>
            <p:cNvPr id="19" name="Rectangle 18">
              <a:extLst>
                <a:ext uri="{FF2B5EF4-FFF2-40B4-BE49-F238E27FC236}">
                  <a16:creationId xmlns:a16="http://schemas.microsoft.com/office/drawing/2014/main" id="{65D63329-7C89-3447-B188-0EF7A8E445CC}"/>
                </a:ext>
                <a:ext uri="{C183D7F6-B498-43B3-948B-1728B52AA6E4}">
                  <adec:decorative xmlns:adec="http://schemas.microsoft.com/office/drawing/2017/decorative" val="1"/>
                </a:ext>
              </a:extLst>
            </p:cNvPr>
            <p:cNvSpPr/>
            <p:nvPr/>
          </p:nvSpPr>
          <p:spPr>
            <a:xfrm>
              <a:off x="6924734" y="2365976"/>
              <a:ext cx="2298646" cy="437649"/>
            </a:xfrm>
            <a:prstGeom prst="rect">
              <a:avLst/>
            </a:prstGeom>
            <a:solidFill>
              <a:schemeClr val="accent3"/>
            </a:solidFill>
            <a:ln w="12700">
              <a:solidFill>
                <a:srgbClr val="232F3E"/>
              </a:solidFill>
            </a:ln>
            <a:effectLst>
              <a:outerShdw blurRad="63500" dist="53881" dir="2700016" rotWithShape="0">
                <a:scrgbClr r="0" g="0" b="0">
                  <a:alpha val="25000"/>
                </a:sc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099" eaLnBrk="0" fontAlgn="base" hangingPunct="0">
                <a:spcBef>
                  <a:spcPct val="0"/>
                </a:spcBef>
                <a:spcAft>
                  <a:spcPct val="0"/>
                </a:spcAft>
                <a:defRPr/>
              </a:pPr>
              <a:endParaRPr lang="en-US" sz="1600" dirty="0">
                <a:solidFill>
                  <a:schemeClr val="tx1"/>
                </a:solidFill>
                <a:latin typeface="Amazon Ember"/>
              </a:endParaRPr>
            </a:p>
          </p:txBody>
        </p:sp>
        <p:sp>
          <p:nvSpPr>
            <p:cNvPr id="20" name="TextBox 19">
              <a:extLst>
                <a:ext uri="{FF2B5EF4-FFF2-40B4-BE49-F238E27FC236}">
                  <a16:creationId xmlns:a16="http://schemas.microsoft.com/office/drawing/2014/main" id="{FFB88A47-A77E-3540-A0E7-8C1B1B8B4A2F}"/>
                </a:ext>
                <a:ext uri="{C183D7F6-B498-43B3-948B-1728B52AA6E4}">
                  <adec:decorative xmlns:adec="http://schemas.microsoft.com/office/drawing/2017/decorative" val="1"/>
                </a:ext>
              </a:extLst>
            </p:cNvPr>
            <p:cNvSpPr txBox="1"/>
            <p:nvPr/>
          </p:nvSpPr>
          <p:spPr>
            <a:xfrm>
              <a:off x="6897289" y="2415523"/>
              <a:ext cx="2034531" cy="338554"/>
            </a:xfrm>
            <a:prstGeom prst="rect">
              <a:avLst/>
            </a:prstGeom>
            <a:noFill/>
          </p:spPr>
          <p:txBody>
            <a:bodyPr wrap="none" rtlCol="0" anchor="ctr">
              <a:spAutoFit/>
            </a:bodyPr>
            <a:lstStyle/>
            <a:p>
              <a:pPr defTabSz="914099" eaLnBrk="0" fontAlgn="base" hangingPunct="0">
                <a:spcBef>
                  <a:spcPct val="0"/>
                </a:spcBef>
                <a:spcAft>
                  <a:spcPct val="0"/>
                </a:spcAft>
                <a:defRPr/>
              </a:pPr>
              <a:r>
                <a:rPr lang="en-US" sz="1600" dirty="0">
                  <a:solidFill>
                    <a:schemeClr val="tx2"/>
                  </a:solidFill>
                  <a:latin typeface="Amazon Ember" panose="020B0603020204020204" pitchFamily="34" charset="0"/>
                  <a:ea typeface="Amazon Ember" panose="020B0603020204020204" pitchFamily="34" charset="0"/>
                  <a:cs typeface="Amazon Ember" panose="020B0603020204020204" pitchFamily="34" charset="0"/>
                </a:rPr>
                <a:t>Lookup customer #</a:t>
              </a:r>
            </a:p>
          </p:txBody>
        </p:sp>
        <p:sp>
          <p:nvSpPr>
            <p:cNvPr id="21" name="TextBox 20">
              <a:extLst>
                <a:ext uri="{FF2B5EF4-FFF2-40B4-BE49-F238E27FC236}">
                  <a16:creationId xmlns:a16="http://schemas.microsoft.com/office/drawing/2014/main" id="{679FAB73-0354-CE49-B0C3-E18868A67B9B}"/>
                </a:ext>
                <a:ext uri="{C183D7F6-B498-43B3-948B-1728B52AA6E4}">
                  <adec:decorative xmlns:adec="http://schemas.microsoft.com/office/drawing/2017/decorative" val="1"/>
                </a:ext>
              </a:extLst>
            </p:cNvPr>
            <p:cNvSpPr txBox="1"/>
            <p:nvPr/>
          </p:nvSpPr>
          <p:spPr>
            <a:xfrm>
              <a:off x="10576554" y="2888415"/>
              <a:ext cx="1225014" cy="313932"/>
            </a:xfrm>
            <a:prstGeom prst="rect">
              <a:avLst/>
            </a:prstGeom>
            <a:noFill/>
          </p:spPr>
          <p:txBody>
            <a:bodyPr wrap="none" rtlCol="0">
              <a:spAutoFit/>
            </a:bodyPr>
            <a:lstStyle/>
            <a:p>
              <a:pPr algn="ctr" defTabSz="914099" eaLnBrk="0" fontAlgn="base" hangingPunct="0">
                <a:lnSpc>
                  <a:spcPct val="90000"/>
                </a:lnSpc>
                <a:spcBef>
                  <a:spcPct val="0"/>
                </a:spcBef>
                <a:spcAft>
                  <a:spcPct val="0"/>
                </a:spcAft>
                <a:defRPr/>
              </a:pPr>
              <a:r>
                <a:rPr lang="en-US" sz="1600" dirty="0">
                  <a:solidFill>
                    <a:schemeClr val="tx2"/>
                  </a:solidFill>
                  <a:latin typeface="Amazon Ember" panose="020B0603020204020204" pitchFamily="34" charset="0"/>
                </a:rPr>
                <a:t>DynamoDB</a:t>
              </a:r>
            </a:p>
          </p:txBody>
        </p:sp>
        <p:pic>
          <p:nvPicPr>
            <p:cNvPr id="22" name="Graphic 20">
              <a:extLst>
                <a:ext uri="{FF2B5EF4-FFF2-40B4-BE49-F238E27FC236}">
                  <a16:creationId xmlns:a16="http://schemas.microsoft.com/office/drawing/2014/main" id="{5CFE8230-BC00-AA4D-AAB1-9A26525C4A66}"/>
                </a:ext>
                <a:ext uri="{C183D7F6-B498-43B3-948B-1728B52AA6E4}">
                  <adec:decorative xmlns:adec="http://schemas.microsoft.com/office/drawing/2017/decorative" val="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892728" y="2288467"/>
              <a:ext cx="592667" cy="592667"/>
            </a:xfrm>
            <a:prstGeom prst="rect">
              <a:avLst/>
            </a:prstGeom>
          </p:spPr>
        </p:pic>
        <p:sp>
          <p:nvSpPr>
            <p:cNvPr id="23" name="Rectangle 22">
              <a:extLst>
                <a:ext uri="{FF2B5EF4-FFF2-40B4-BE49-F238E27FC236}">
                  <a16:creationId xmlns:a16="http://schemas.microsoft.com/office/drawing/2014/main" id="{A84D277E-0C7B-A64C-8D74-B8CEE9D0F27C}"/>
                </a:ext>
                <a:ext uri="{C183D7F6-B498-43B3-948B-1728B52AA6E4}">
                  <adec:decorative xmlns:adec="http://schemas.microsoft.com/office/drawing/2017/decorative" val="1"/>
                </a:ext>
              </a:extLst>
            </p:cNvPr>
            <p:cNvSpPr/>
            <p:nvPr/>
          </p:nvSpPr>
          <p:spPr>
            <a:xfrm>
              <a:off x="6924734" y="2981126"/>
              <a:ext cx="2298646" cy="437649"/>
            </a:xfrm>
            <a:prstGeom prst="rect">
              <a:avLst/>
            </a:prstGeom>
            <a:solidFill>
              <a:schemeClr val="accent3"/>
            </a:solidFill>
            <a:ln w="12700">
              <a:solidFill>
                <a:srgbClr val="232F3E"/>
              </a:solidFill>
            </a:ln>
            <a:effectLst>
              <a:outerShdw blurRad="63500" dist="53881" dir="2700016" rotWithShape="0">
                <a:scrgbClr r="0" g="0" b="0">
                  <a:alpha val="25000"/>
                </a:sc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099" eaLnBrk="0" fontAlgn="base" hangingPunct="0">
                <a:spcBef>
                  <a:spcPct val="0"/>
                </a:spcBef>
                <a:spcAft>
                  <a:spcPct val="0"/>
                </a:spcAft>
                <a:defRPr/>
              </a:pPr>
              <a:endParaRPr lang="en-US" sz="1600" dirty="0">
                <a:solidFill>
                  <a:schemeClr val="tx1"/>
                </a:solidFill>
                <a:latin typeface="Amazon Ember"/>
              </a:endParaRPr>
            </a:p>
          </p:txBody>
        </p:sp>
        <p:sp>
          <p:nvSpPr>
            <p:cNvPr id="24" name="TextBox 23">
              <a:extLst>
                <a:ext uri="{FF2B5EF4-FFF2-40B4-BE49-F238E27FC236}">
                  <a16:creationId xmlns:a16="http://schemas.microsoft.com/office/drawing/2014/main" id="{62BE9095-0139-BA44-AEB5-115124A5C211}"/>
                </a:ext>
                <a:ext uri="{C183D7F6-B498-43B3-948B-1728B52AA6E4}">
                  <adec:decorative xmlns:adec="http://schemas.microsoft.com/office/drawing/2017/decorative" val="1"/>
                </a:ext>
              </a:extLst>
            </p:cNvPr>
            <p:cNvSpPr txBox="1"/>
            <p:nvPr/>
          </p:nvSpPr>
          <p:spPr>
            <a:xfrm>
              <a:off x="6897289" y="3030673"/>
              <a:ext cx="1566454" cy="338554"/>
            </a:xfrm>
            <a:prstGeom prst="rect">
              <a:avLst/>
            </a:prstGeom>
            <a:noFill/>
          </p:spPr>
          <p:txBody>
            <a:bodyPr wrap="none" rtlCol="0" anchor="ctr">
              <a:spAutoFit/>
            </a:bodyPr>
            <a:lstStyle/>
            <a:p>
              <a:pPr>
                <a:defRPr/>
              </a:pPr>
              <a:r>
                <a:rPr lang="en-US" sz="1600" dirty="0">
                  <a:solidFill>
                    <a:schemeClr val="tx2"/>
                  </a:solidFill>
                  <a:latin typeface="Amazon Ember" panose="020B0603020204020204" pitchFamily="34" charset="0"/>
                  <a:ea typeface="Amazon Ember" panose="020B0603020204020204" pitchFamily="34" charset="0"/>
                  <a:cs typeface="Amazon Ember" panose="020B0603020204020204" pitchFamily="34" charset="0"/>
                </a:rPr>
                <a:t>Generate ref #</a:t>
              </a:r>
            </a:p>
          </p:txBody>
        </p:sp>
        <p:pic>
          <p:nvPicPr>
            <p:cNvPr id="25" name="Graphic 23">
              <a:extLst>
                <a:ext uri="{FF2B5EF4-FFF2-40B4-BE49-F238E27FC236}">
                  <a16:creationId xmlns:a16="http://schemas.microsoft.com/office/drawing/2014/main" id="{D2B5BA28-B65A-264D-99FF-F36CFF42C5D0}"/>
                </a:ext>
                <a:ext uri="{C183D7F6-B498-43B3-948B-1728B52AA6E4}">
                  <adec:decorative xmlns:adec="http://schemas.microsoft.com/office/drawing/2017/decorative" val="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04021" y="3004159"/>
              <a:ext cx="391583" cy="391583"/>
            </a:xfrm>
            <a:prstGeom prst="rect">
              <a:avLst/>
            </a:prstGeom>
          </p:spPr>
        </p:pic>
        <p:sp>
          <p:nvSpPr>
            <p:cNvPr id="28" name="Rectangle 27">
              <a:extLst>
                <a:ext uri="{FF2B5EF4-FFF2-40B4-BE49-F238E27FC236}">
                  <a16:creationId xmlns:a16="http://schemas.microsoft.com/office/drawing/2014/main" id="{4D4EDBF8-7229-0142-9460-A2F7DE3939A0}"/>
                </a:ext>
                <a:ext uri="{C183D7F6-B498-43B3-948B-1728B52AA6E4}">
                  <adec:decorative xmlns:adec="http://schemas.microsoft.com/office/drawing/2017/decorative" val="1"/>
                </a:ext>
              </a:extLst>
            </p:cNvPr>
            <p:cNvSpPr/>
            <p:nvPr/>
          </p:nvSpPr>
          <p:spPr>
            <a:xfrm>
              <a:off x="6351079" y="4743358"/>
              <a:ext cx="1170370" cy="311511"/>
            </a:xfrm>
            <a:prstGeom prst="rect">
              <a:avLst/>
            </a:prstGeom>
            <a:solidFill>
              <a:schemeClr val="accent3"/>
            </a:solidFill>
            <a:ln w="12700">
              <a:solidFill>
                <a:srgbClr val="232F3E"/>
              </a:solidFill>
            </a:ln>
            <a:effectLst>
              <a:outerShdw blurRad="63500" dist="53881" dir="2700016" rotWithShape="0">
                <a:scrgbClr r="0" g="0" b="0">
                  <a:alpha val="25000"/>
                </a:sc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099" eaLnBrk="0" fontAlgn="base" hangingPunct="0">
                <a:spcBef>
                  <a:spcPct val="0"/>
                </a:spcBef>
                <a:spcAft>
                  <a:spcPct val="0"/>
                </a:spcAft>
                <a:defRPr/>
              </a:pPr>
              <a:endParaRPr lang="en-US" sz="1600" dirty="0">
                <a:solidFill>
                  <a:schemeClr val="tx1"/>
                </a:solidFill>
                <a:latin typeface="Amazon Ember"/>
              </a:endParaRPr>
            </a:p>
          </p:txBody>
        </p:sp>
        <p:sp>
          <p:nvSpPr>
            <p:cNvPr id="29" name="TextBox 28">
              <a:extLst>
                <a:ext uri="{FF2B5EF4-FFF2-40B4-BE49-F238E27FC236}">
                  <a16:creationId xmlns:a16="http://schemas.microsoft.com/office/drawing/2014/main" id="{898B25F6-2BB1-EF47-9D06-98973EBD2F87}"/>
                </a:ext>
                <a:ext uri="{C183D7F6-B498-43B3-948B-1728B52AA6E4}">
                  <adec:decorative xmlns:adec="http://schemas.microsoft.com/office/drawing/2017/decorative" val="1"/>
                </a:ext>
              </a:extLst>
            </p:cNvPr>
            <p:cNvSpPr txBox="1"/>
            <p:nvPr/>
          </p:nvSpPr>
          <p:spPr>
            <a:xfrm>
              <a:off x="6437767" y="4732049"/>
              <a:ext cx="917239" cy="338554"/>
            </a:xfrm>
            <a:prstGeom prst="rect">
              <a:avLst/>
            </a:prstGeom>
            <a:noFill/>
          </p:spPr>
          <p:txBody>
            <a:bodyPr wrap="none" rtlCol="0" anchor="ctr">
              <a:spAutoFit/>
            </a:bodyPr>
            <a:lstStyle/>
            <a:p>
              <a:pPr algn="ctr">
                <a:defRPr/>
              </a:pPr>
              <a:r>
                <a:rPr lang="en-US" sz="1600" dirty="0">
                  <a:solidFill>
                    <a:schemeClr val="tx2"/>
                  </a:solidFill>
                  <a:latin typeface="Amazon Ember" panose="020B0603020204020204" pitchFamily="34" charset="0"/>
                  <a:ea typeface="Amazon Ember" panose="020B0603020204020204" pitchFamily="34" charset="0"/>
                  <a:cs typeface="Amazon Ember" panose="020B0603020204020204" pitchFamily="34" charset="0"/>
                </a:rPr>
                <a:t>Success</a:t>
              </a:r>
            </a:p>
          </p:txBody>
        </p:sp>
        <p:sp>
          <p:nvSpPr>
            <p:cNvPr id="30" name="Rectangle 29">
              <a:extLst>
                <a:ext uri="{FF2B5EF4-FFF2-40B4-BE49-F238E27FC236}">
                  <a16:creationId xmlns:a16="http://schemas.microsoft.com/office/drawing/2014/main" id="{F87E16F3-04EF-D94A-B21C-3748955497CF}"/>
                </a:ext>
                <a:ext uri="{C183D7F6-B498-43B3-948B-1728B52AA6E4}">
                  <adec:decorative xmlns:adec="http://schemas.microsoft.com/office/drawing/2017/decorative" val="1"/>
                </a:ext>
              </a:extLst>
            </p:cNvPr>
            <p:cNvSpPr/>
            <p:nvPr/>
          </p:nvSpPr>
          <p:spPr>
            <a:xfrm>
              <a:off x="8587950" y="4738663"/>
              <a:ext cx="1170370" cy="311511"/>
            </a:xfrm>
            <a:prstGeom prst="rect">
              <a:avLst/>
            </a:prstGeom>
            <a:solidFill>
              <a:schemeClr val="accent3"/>
            </a:solidFill>
            <a:ln w="12700">
              <a:solidFill>
                <a:srgbClr val="232F3E"/>
              </a:solidFill>
            </a:ln>
            <a:effectLst>
              <a:outerShdw blurRad="63500" dist="53881" dir="2700016" rotWithShape="0">
                <a:scrgbClr r="0" g="0" b="0">
                  <a:alpha val="25000"/>
                </a:sc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099" eaLnBrk="0" fontAlgn="base" hangingPunct="0">
                <a:spcBef>
                  <a:spcPct val="0"/>
                </a:spcBef>
                <a:spcAft>
                  <a:spcPct val="0"/>
                </a:spcAft>
                <a:defRPr/>
              </a:pPr>
              <a:endParaRPr lang="en-US" sz="1600" dirty="0">
                <a:solidFill>
                  <a:schemeClr val="tx1"/>
                </a:solidFill>
                <a:latin typeface="Amazon Ember"/>
              </a:endParaRPr>
            </a:p>
          </p:txBody>
        </p:sp>
        <p:sp>
          <p:nvSpPr>
            <p:cNvPr id="31" name="TextBox 30">
              <a:extLst>
                <a:ext uri="{FF2B5EF4-FFF2-40B4-BE49-F238E27FC236}">
                  <a16:creationId xmlns:a16="http://schemas.microsoft.com/office/drawing/2014/main" id="{1DC559BA-FB26-F04B-BAC8-85393B43E80E}"/>
                </a:ext>
                <a:ext uri="{C183D7F6-B498-43B3-948B-1728B52AA6E4}">
                  <adec:decorative xmlns:adec="http://schemas.microsoft.com/office/drawing/2017/decorative" val="1"/>
                </a:ext>
              </a:extLst>
            </p:cNvPr>
            <p:cNvSpPr txBox="1"/>
            <p:nvPr/>
          </p:nvSpPr>
          <p:spPr>
            <a:xfrm>
              <a:off x="8771814" y="4738909"/>
              <a:ext cx="814647" cy="338554"/>
            </a:xfrm>
            <a:prstGeom prst="rect">
              <a:avLst/>
            </a:prstGeom>
            <a:noFill/>
          </p:spPr>
          <p:txBody>
            <a:bodyPr wrap="none" rtlCol="0" anchor="ctr">
              <a:spAutoFit/>
            </a:bodyPr>
            <a:lstStyle/>
            <a:p>
              <a:pPr algn="ctr">
                <a:defRPr/>
              </a:pPr>
              <a:r>
                <a:rPr lang="en-US" sz="1600" dirty="0">
                  <a:solidFill>
                    <a:schemeClr val="tx2"/>
                  </a:solidFill>
                  <a:latin typeface="Amazon Ember" panose="020B0603020204020204" pitchFamily="34" charset="0"/>
                  <a:ea typeface="Amazon Ember" panose="020B0603020204020204" pitchFamily="34" charset="0"/>
                  <a:cs typeface="Amazon Ember" panose="020B0603020204020204" pitchFamily="34" charset="0"/>
                </a:rPr>
                <a:t>Failure</a:t>
              </a:r>
            </a:p>
          </p:txBody>
        </p:sp>
        <p:cxnSp>
          <p:nvCxnSpPr>
            <p:cNvPr id="32" name="Elbow Connector 31">
              <a:extLst>
                <a:ext uri="{FF2B5EF4-FFF2-40B4-BE49-F238E27FC236}">
                  <a16:creationId xmlns:a16="http://schemas.microsoft.com/office/drawing/2014/main" id="{99706205-7F9B-4440-A0AB-1E010A9458E2}"/>
                </a:ext>
                <a:ext uri="{C183D7F6-B498-43B3-948B-1728B52AA6E4}">
                  <adec:decorative xmlns:adec="http://schemas.microsoft.com/office/drawing/2017/decorative" val="1"/>
                </a:ext>
              </a:extLst>
            </p:cNvPr>
            <p:cNvCxnSpPr>
              <a:cxnSpLocks/>
              <a:endCxn id="28" idx="0"/>
            </p:cNvCxnSpPr>
            <p:nvPr/>
          </p:nvCxnSpPr>
          <p:spPr>
            <a:xfrm rot="10800000" flipV="1">
              <a:off x="6936265" y="4379504"/>
              <a:ext cx="196949" cy="363853"/>
            </a:xfrm>
            <a:prstGeom prst="bentConnector2">
              <a:avLst/>
            </a:prstGeom>
            <a:ln w="12700">
              <a:solidFill>
                <a:srgbClr val="232F3E"/>
              </a:solidFill>
              <a:tailEnd type="arrow" w="lg" len="sm"/>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C44051D0-5521-C349-BEE2-1730AD89C6A2}"/>
                </a:ext>
                <a:ext uri="{C183D7F6-B498-43B3-948B-1728B52AA6E4}">
                  <adec:decorative xmlns:adec="http://schemas.microsoft.com/office/drawing/2017/decorative" val="1"/>
                </a:ext>
              </a:extLst>
            </p:cNvPr>
            <p:cNvCxnSpPr>
              <a:cxnSpLocks/>
              <a:stCxn id="23" idx="2"/>
            </p:cNvCxnSpPr>
            <p:nvPr/>
          </p:nvCxnSpPr>
          <p:spPr>
            <a:xfrm>
              <a:off x="8074057" y="3418775"/>
              <a:ext cx="0" cy="182921"/>
            </a:xfrm>
            <a:prstGeom prst="straightConnector1">
              <a:avLst/>
            </a:prstGeom>
            <a:ln w="12700">
              <a:solidFill>
                <a:srgbClr val="232F3E"/>
              </a:solidFill>
              <a:tailEnd type="arrow" w="lg" len="sm"/>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492ABFE0-7091-5A42-AE2F-EF67F1FEDC3B}"/>
                </a:ext>
                <a:ext uri="{C183D7F6-B498-43B3-948B-1728B52AA6E4}">
                  <adec:decorative xmlns:adec="http://schemas.microsoft.com/office/drawing/2017/decorative" val="1"/>
                </a:ext>
              </a:extLst>
            </p:cNvPr>
            <p:cNvCxnSpPr>
              <a:cxnSpLocks/>
              <a:endCxn id="23" idx="0"/>
            </p:cNvCxnSpPr>
            <p:nvPr/>
          </p:nvCxnSpPr>
          <p:spPr>
            <a:xfrm>
              <a:off x="8074057" y="2819886"/>
              <a:ext cx="0" cy="161240"/>
            </a:xfrm>
            <a:prstGeom prst="straightConnector1">
              <a:avLst/>
            </a:prstGeom>
            <a:ln w="12700">
              <a:solidFill>
                <a:srgbClr val="232F3E"/>
              </a:solidFill>
              <a:tailEnd type="arrow" w="lg" len="sm"/>
            </a:ln>
          </p:spPr>
          <p:style>
            <a:lnRef idx="1">
              <a:schemeClr val="accent1"/>
            </a:lnRef>
            <a:fillRef idx="0">
              <a:schemeClr val="accent1"/>
            </a:fillRef>
            <a:effectRef idx="0">
              <a:schemeClr val="accent1"/>
            </a:effectRef>
            <a:fontRef idx="minor">
              <a:schemeClr val="tx1"/>
            </a:fontRef>
          </p:style>
        </p:cxnSp>
        <p:cxnSp>
          <p:nvCxnSpPr>
            <p:cNvPr id="35" name="Elbow Connector 34">
              <a:extLst>
                <a:ext uri="{FF2B5EF4-FFF2-40B4-BE49-F238E27FC236}">
                  <a16:creationId xmlns:a16="http://schemas.microsoft.com/office/drawing/2014/main" id="{75BD988E-8B71-D340-91F9-B02E4B23E4C1}"/>
                </a:ext>
                <a:ext uri="{C183D7F6-B498-43B3-948B-1728B52AA6E4}">
                  <adec:decorative xmlns:adec="http://schemas.microsoft.com/office/drawing/2017/decorative" val="1"/>
                </a:ext>
              </a:extLst>
            </p:cNvPr>
            <p:cNvCxnSpPr>
              <a:cxnSpLocks/>
              <a:stCxn id="28" idx="2"/>
              <a:endCxn id="38" idx="2"/>
            </p:cNvCxnSpPr>
            <p:nvPr/>
          </p:nvCxnSpPr>
          <p:spPr>
            <a:xfrm rot="16200000" flipH="1">
              <a:off x="6923805" y="5067327"/>
              <a:ext cx="894803" cy="869885"/>
            </a:xfrm>
            <a:prstGeom prst="bentConnector2">
              <a:avLst/>
            </a:prstGeom>
            <a:ln w="12700">
              <a:solidFill>
                <a:srgbClr val="232F3E"/>
              </a:solidFill>
              <a:tailEnd type="arrow" w="lg" len="sm"/>
            </a:ln>
          </p:spPr>
          <p:style>
            <a:lnRef idx="1">
              <a:schemeClr val="accent1"/>
            </a:lnRef>
            <a:fillRef idx="0">
              <a:schemeClr val="accent1"/>
            </a:fillRef>
            <a:effectRef idx="0">
              <a:schemeClr val="accent1"/>
            </a:effectRef>
            <a:fontRef idx="minor">
              <a:schemeClr val="tx1"/>
            </a:fontRef>
          </p:style>
        </p:cxnSp>
        <p:cxnSp>
          <p:nvCxnSpPr>
            <p:cNvPr id="36" name="Elbow Connector 35">
              <a:extLst>
                <a:ext uri="{FF2B5EF4-FFF2-40B4-BE49-F238E27FC236}">
                  <a16:creationId xmlns:a16="http://schemas.microsoft.com/office/drawing/2014/main" id="{94DB595C-7421-3149-824C-C21A6A2C44E1}"/>
                </a:ext>
                <a:ext uri="{C183D7F6-B498-43B3-948B-1728B52AA6E4}">
                  <adec:decorative xmlns:adec="http://schemas.microsoft.com/office/drawing/2017/decorative" val="1"/>
                </a:ext>
              </a:extLst>
            </p:cNvPr>
            <p:cNvCxnSpPr>
              <a:cxnSpLocks/>
              <a:stCxn id="12" idx="2"/>
              <a:endCxn id="39" idx="3"/>
            </p:cNvCxnSpPr>
            <p:nvPr/>
          </p:nvCxnSpPr>
          <p:spPr>
            <a:xfrm rot="5400000">
              <a:off x="8606797" y="5379013"/>
              <a:ext cx="310668" cy="834012"/>
            </a:xfrm>
            <a:prstGeom prst="bentConnector2">
              <a:avLst/>
            </a:prstGeom>
            <a:ln w="12700">
              <a:solidFill>
                <a:srgbClr val="232F3E"/>
              </a:solidFill>
              <a:tailEnd type="arrow" w="lg" len="sm"/>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EA6D6330-6842-FB41-921D-4A0EA9F24FCD}"/>
                </a:ext>
                <a:ext uri="{C183D7F6-B498-43B3-948B-1728B52AA6E4}">
                  <adec:decorative xmlns:adec="http://schemas.microsoft.com/office/drawing/2017/decorative" val="1"/>
                </a:ext>
              </a:extLst>
            </p:cNvPr>
            <p:cNvSpPr/>
            <p:nvPr/>
          </p:nvSpPr>
          <p:spPr>
            <a:xfrm>
              <a:off x="7752494" y="1793379"/>
              <a:ext cx="643126" cy="338554"/>
            </a:xfrm>
            <a:prstGeom prst="rect">
              <a:avLst/>
            </a:prstGeom>
          </p:spPr>
          <p:txBody>
            <a:bodyPr wrap="none">
              <a:spAutoFit/>
            </a:bodyPr>
            <a:lstStyle/>
            <a:p>
              <a:pPr algn="ctr" defTabSz="914099" eaLnBrk="0" fontAlgn="base" hangingPunct="0">
                <a:spcBef>
                  <a:spcPct val="0"/>
                </a:spcBef>
                <a:spcAft>
                  <a:spcPct val="0"/>
                </a:spcAft>
                <a:defRPr/>
              </a:pPr>
              <a:r>
                <a:rPr lang="en-US" sz="1600" dirty="0">
                  <a:solidFill>
                    <a:schemeClr val="tx2"/>
                  </a:solidFill>
                  <a:latin typeface="Amazon Ember" panose="020B0603020204020204" pitchFamily="34" charset="0"/>
                </a:rPr>
                <a:t>Start</a:t>
              </a:r>
            </a:p>
          </p:txBody>
        </p:sp>
        <p:sp>
          <p:nvSpPr>
            <p:cNvPr id="38" name="Oval 37">
              <a:extLst>
                <a:ext uri="{FF2B5EF4-FFF2-40B4-BE49-F238E27FC236}">
                  <a16:creationId xmlns:a16="http://schemas.microsoft.com/office/drawing/2014/main" id="{1B8C0CEC-D5D8-0B49-8DE2-74CFC358B9D9}"/>
                </a:ext>
                <a:ext uri="{C183D7F6-B498-43B3-948B-1728B52AA6E4}">
                  <adec:decorative xmlns:adec="http://schemas.microsoft.com/office/drawing/2017/decorative" val="1"/>
                </a:ext>
              </a:extLst>
            </p:cNvPr>
            <p:cNvSpPr/>
            <p:nvPr/>
          </p:nvSpPr>
          <p:spPr>
            <a:xfrm>
              <a:off x="7806149" y="5679796"/>
              <a:ext cx="535816" cy="539752"/>
            </a:xfrm>
            <a:prstGeom prst="ellipse">
              <a:avLst/>
            </a:prstGeom>
            <a:solidFill>
              <a:srgbClr val="9E1F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099" eaLnBrk="0" fontAlgn="base" hangingPunct="0">
                <a:spcBef>
                  <a:spcPct val="0"/>
                </a:spcBef>
                <a:spcAft>
                  <a:spcPct val="0"/>
                </a:spcAft>
                <a:defRPr/>
              </a:pPr>
              <a:endParaRPr lang="en-US" sz="1600" dirty="0">
                <a:solidFill>
                  <a:schemeClr val="bg1"/>
                </a:solidFill>
                <a:latin typeface="Amazon Ember"/>
              </a:endParaRPr>
            </a:p>
          </p:txBody>
        </p:sp>
        <p:sp>
          <p:nvSpPr>
            <p:cNvPr id="39" name="Rectangle 38">
              <a:extLst>
                <a:ext uri="{FF2B5EF4-FFF2-40B4-BE49-F238E27FC236}">
                  <a16:creationId xmlns:a16="http://schemas.microsoft.com/office/drawing/2014/main" id="{AB44BEA0-DF5D-204B-A4C4-FBA6C6CABCBD}"/>
                </a:ext>
                <a:ext uri="{C183D7F6-B498-43B3-948B-1728B52AA6E4}">
                  <adec:decorative xmlns:adec="http://schemas.microsoft.com/office/drawing/2017/decorative" val="1"/>
                </a:ext>
              </a:extLst>
            </p:cNvPr>
            <p:cNvSpPr/>
            <p:nvPr/>
          </p:nvSpPr>
          <p:spPr>
            <a:xfrm>
              <a:off x="7802989" y="5782076"/>
              <a:ext cx="542136" cy="338554"/>
            </a:xfrm>
            <a:prstGeom prst="rect">
              <a:avLst/>
            </a:prstGeom>
          </p:spPr>
          <p:txBody>
            <a:bodyPr wrap="none">
              <a:spAutoFit/>
            </a:bodyPr>
            <a:lstStyle/>
            <a:p>
              <a:pPr algn="ctr" defTabSz="914099" eaLnBrk="0" fontAlgn="base" hangingPunct="0">
                <a:spcBef>
                  <a:spcPct val="0"/>
                </a:spcBef>
                <a:spcAft>
                  <a:spcPct val="0"/>
                </a:spcAft>
                <a:defRPr/>
              </a:pPr>
              <a:r>
                <a:rPr lang="en-US" sz="1600" dirty="0">
                  <a:solidFill>
                    <a:schemeClr val="bg1"/>
                  </a:solidFill>
                  <a:latin typeface="Amazon Ember" panose="020B0603020204020204" pitchFamily="34" charset="0"/>
                </a:rPr>
                <a:t>End</a:t>
              </a:r>
            </a:p>
          </p:txBody>
        </p:sp>
        <p:cxnSp>
          <p:nvCxnSpPr>
            <p:cNvPr id="40" name="Straight Arrow Connector 39">
              <a:extLst>
                <a:ext uri="{FF2B5EF4-FFF2-40B4-BE49-F238E27FC236}">
                  <a16:creationId xmlns:a16="http://schemas.microsoft.com/office/drawing/2014/main" id="{DB6F9D13-1953-6548-87CD-D643428D0558}"/>
                </a:ext>
                <a:ext uri="{C183D7F6-B498-43B3-948B-1728B52AA6E4}">
                  <adec:decorative xmlns:adec="http://schemas.microsoft.com/office/drawing/2017/decorative" val="1"/>
                </a:ext>
              </a:extLst>
            </p:cNvPr>
            <p:cNvCxnSpPr>
              <a:cxnSpLocks/>
              <a:stCxn id="15" idx="4"/>
              <a:endCxn id="19" idx="0"/>
            </p:cNvCxnSpPr>
            <p:nvPr/>
          </p:nvCxnSpPr>
          <p:spPr>
            <a:xfrm>
              <a:off x="8074057" y="2215233"/>
              <a:ext cx="0" cy="150743"/>
            </a:xfrm>
            <a:prstGeom prst="straightConnector1">
              <a:avLst/>
            </a:prstGeom>
            <a:ln w="12700">
              <a:solidFill>
                <a:srgbClr val="232F3E"/>
              </a:solidFill>
              <a:tailEnd type="arrow" w="lg" len="sm"/>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9638AF5E-6428-E745-B3FD-078E21F8A7B6}"/>
                </a:ext>
                <a:ext uri="{C183D7F6-B498-43B3-948B-1728B52AA6E4}">
                  <adec:decorative xmlns:adec="http://schemas.microsoft.com/office/drawing/2017/decorative" val="1"/>
                </a:ext>
              </a:extLst>
            </p:cNvPr>
            <p:cNvSpPr txBox="1"/>
            <p:nvPr/>
          </p:nvSpPr>
          <p:spPr>
            <a:xfrm>
              <a:off x="4345828" y="3583437"/>
              <a:ext cx="1429584" cy="313932"/>
            </a:xfrm>
            <a:prstGeom prst="rect">
              <a:avLst/>
            </a:prstGeom>
            <a:noFill/>
          </p:spPr>
          <p:txBody>
            <a:bodyPr wrap="square" rtlCol="0">
              <a:spAutoFit/>
            </a:bodyPr>
            <a:lstStyle>
              <a:defPPr>
                <a:defRPr lang="en-US"/>
              </a:defPPr>
              <a:lvl1pPr marL="0" marR="0" lvl="0" indent="0" algn="ctr" latinLnBrk="0">
                <a:lnSpc>
                  <a:spcPct val="90000"/>
                </a:lnSpc>
                <a:buClrTx/>
                <a:buSzTx/>
                <a:buFontTx/>
                <a:buNone/>
                <a:tabLst/>
                <a:defRPr kumimoji="0" sz="1400" b="0" i="0" u="none" strike="noStrike" cap="none" spc="0" normalizeH="0" baseline="0">
                  <a:ln>
                    <a:noFill/>
                  </a:ln>
                  <a:solidFill>
                    <a:srgbClr val="FFFFFF"/>
                  </a:solidFill>
                  <a:effectLst/>
                  <a:uLnTx/>
                  <a:uFillTx/>
                </a:defRPr>
              </a:lvl1pPr>
            </a:lstStyle>
            <a:p>
              <a:r>
                <a:rPr lang="en-US" sz="1600" dirty="0">
                  <a:solidFill>
                    <a:schemeClr val="tx2"/>
                  </a:solidFill>
                  <a:latin typeface="Amazon Ember" panose="020B0603020204020204" pitchFamily="34" charset="0"/>
                  <a:ea typeface="Amazon Ember" panose="020B0603020204020204" pitchFamily="34" charset="0"/>
                  <a:cs typeface="Amazon Ember" panose="020B0603020204020204" pitchFamily="34" charset="0"/>
                </a:rPr>
                <a:t>API Gateway</a:t>
              </a:r>
            </a:p>
          </p:txBody>
        </p:sp>
        <p:pic>
          <p:nvPicPr>
            <p:cNvPr id="42" name="Graphic 40">
              <a:extLst>
                <a:ext uri="{FF2B5EF4-FFF2-40B4-BE49-F238E27FC236}">
                  <a16:creationId xmlns:a16="http://schemas.microsoft.com/office/drawing/2014/main" id="{FF97BE23-7D4B-124C-946D-F08212B8C381}"/>
                </a:ext>
                <a:ext uri="{C183D7F6-B498-43B3-948B-1728B52AA6E4}">
                  <adec:decorative xmlns:adec="http://schemas.microsoft.com/office/drawing/2017/decorative" val="1"/>
                </a:ext>
              </a:extLst>
            </p:cNvPr>
            <p:cNvPicPr>
              <a:picLocks noChangeAspect="1"/>
            </p:cNvPicPr>
            <p:nvPr/>
          </p:nvPicPr>
          <p:blipFill>
            <a:blip r:embed="rId7"/>
            <a:stretch>
              <a:fillRect/>
            </a:stretch>
          </p:blipFill>
          <p:spPr>
            <a:xfrm>
              <a:off x="4764286" y="2940899"/>
              <a:ext cx="592667" cy="592667"/>
            </a:xfrm>
            <a:prstGeom prst="rect">
              <a:avLst/>
            </a:prstGeom>
          </p:spPr>
        </p:pic>
        <p:pic>
          <p:nvPicPr>
            <p:cNvPr id="43" name="Graphic 41">
              <a:extLst>
                <a:ext uri="{FF2B5EF4-FFF2-40B4-BE49-F238E27FC236}">
                  <a16:creationId xmlns:a16="http://schemas.microsoft.com/office/drawing/2014/main" id="{DC40784A-BEFE-B04A-836C-5536169CC81E}"/>
                </a:ext>
                <a:ext uri="{C183D7F6-B498-43B3-948B-1728B52AA6E4}">
                  <adec:decorative xmlns:adec="http://schemas.microsoft.com/office/drawing/2017/decorative" val="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644457" y="3081789"/>
              <a:ext cx="487680" cy="477887"/>
            </a:xfrm>
            <a:prstGeom prst="rect">
              <a:avLst/>
            </a:prstGeom>
          </p:spPr>
        </p:pic>
        <p:sp>
          <p:nvSpPr>
            <p:cNvPr id="44" name="TextBox 43">
              <a:extLst>
                <a:ext uri="{FF2B5EF4-FFF2-40B4-BE49-F238E27FC236}">
                  <a16:creationId xmlns:a16="http://schemas.microsoft.com/office/drawing/2014/main" id="{CAE80CB1-C0FF-3848-8335-ABEFC7593268}"/>
                </a:ext>
                <a:ext uri="{C183D7F6-B498-43B3-948B-1728B52AA6E4}">
                  <adec:decorative xmlns:adec="http://schemas.microsoft.com/office/drawing/2017/decorative" val="1"/>
                </a:ext>
              </a:extLst>
            </p:cNvPr>
            <p:cNvSpPr txBox="1"/>
            <p:nvPr/>
          </p:nvSpPr>
          <p:spPr>
            <a:xfrm>
              <a:off x="2448832" y="3583437"/>
              <a:ext cx="893958" cy="338554"/>
            </a:xfrm>
            <a:prstGeom prst="rect">
              <a:avLst/>
            </a:prstGeom>
            <a:noFill/>
          </p:spPr>
          <p:txBody>
            <a:bodyPr wrap="square" rtlCol="0">
              <a:spAutoFit/>
            </a:bodyPr>
            <a:lstStyle/>
            <a:p>
              <a:pPr algn="ctr" defTabSz="914099" eaLnBrk="0" fontAlgn="base" hangingPunct="0">
                <a:spcBef>
                  <a:spcPct val="0"/>
                </a:spcBef>
                <a:spcAft>
                  <a:spcPct val="0"/>
                </a:spcAft>
                <a:defRPr/>
              </a:pPr>
              <a:r>
                <a:rPr lang="en-US" sz="1600" dirty="0">
                  <a:latin typeface="Amazon Ember" panose="020B0603020204020204" pitchFamily="34" charset="0"/>
                </a:rPr>
                <a:t>Client</a:t>
              </a:r>
            </a:p>
          </p:txBody>
        </p:sp>
        <p:sp>
          <p:nvSpPr>
            <p:cNvPr id="45" name="TextBox 44">
              <a:extLst>
                <a:ext uri="{FF2B5EF4-FFF2-40B4-BE49-F238E27FC236}">
                  <a16:creationId xmlns:a16="http://schemas.microsoft.com/office/drawing/2014/main" id="{E21A54B4-5CF2-F048-981F-5706D95E5139}"/>
                </a:ext>
                <a:ext uri="{C183D7F6-B498-43B3-948B-1728B52AA6E4}">
                  <adec:decorative xmlns:adec="http://schemas.microsoft.com/office/drawing/2017/decorative" val="1"/>
                </a:ext>
              </a:extLst>
            </p:cNvPr>
            <p:cNvSpPr txBox="1"/>
            <p:nvPr/>
          </p:nvSpPr>
          <p:spPr>
            <a:xfrm>
              <a:off x="3449826" y="2359338"/>
              <a:ext cx="911982" cy="348878"/>
            </a:xfrm>
            <a:prstGeom prst="rect">
              <a:avLst/>
            </a:prstGeom>
            <a:solidFill>
              <a:srgbClr val="D4DADA"/>
            </a:solidFill>
          </p:spPr>
          <p:txBody>
            <a:bodyPr wrap="square" rtlCol="0">
              <a:spAutoFit/>
            </a:bodyPr>
            <a:lstStyle/>
            <a:p>
              <a:pPr algn="ctr" defTabSz="914099" eaLnBrk="0" fontAlgn="base" hangingPunct="0">
                <a:spcBef>
                  <a:spcPct val="0"/>
                </a:spcBef>
                <a:spcAft>
                  <a:spcPct val="0"/>
                </a:spcAft>
                <a:defRPr/>
              </a:pPr>
              <a:r>
                <a:rPr lang="en-US" sz="1600" dirty="0">
                  <a:solidFill>
                    <a:schemeClr val="tx2"/>
                  </a:solidFill>
                  <a:latin typeface="Amazon Ember" panose="020B0603020204020204" pitchFamily="34" charset="0"/>
                  <a:ea typeface="Amazon Ember" panose="020B0603020204020204" pitchFamily="34" charset="0"/>
                  <a:cs typeface="Amazon Ember" panose="020B0603020204020204" pitchFamily="34" charset="0"/>
                </a:rPr>
                <a:t>POST</a:t>
              </a:r>
            </a:p>
          </p:txBody>
        </p:sp>
        <p:cxnSp>
          <p:nvCxnSpPr>
            <p:cNvPr id="46" name="Straight Arrow Connector 45">
              <a:extLst>
                <a:ext uri="{FF2B5EF4-FFF2-40B4-BE49-F238E27FC236}">
                  <a16:creationId xmlns:a16="http://schemas.microsoft.com/office/drawing/2014/main" id="{820753C9-0B4B-D541-B430-00B38C32D502}"/>
                </a:ext>
                <a:ext uri="{C183D7F6-B498-43B3-948B-1728B52AA6E4}">
                  <adec:decorative xmlns:adec="http://schemas.microsoft.com/office/drawing/2017/decorative" val="1"/>
                </a:ext>
              </a:extLst>
            </p:cNvPr>
            <p:cNvCxnSpPr>
              <a:cxnSpLocks/>
            </p:cNvCxnSpPr>
            <p:nvPr/>
          </p:nvCxnSpPr>
          <p:spPr>
            <a:xfrm>
              <a:off x="5356953" y="3333483"/>
              <a:ext cx="402346" cy="0"/>
            </a:xfrm>
            <a:prstGeom prst="straightConnector1">
              <a:avLst/>
            </a:prstGeom>
            <a:ln w="12700">
              <a:solidFill>
                <a:srgbClr val="232F3E"/>
              </a:solidFill>
              <a:headEnd type="arrow" w="lg" len="sm"/>
              <a:tailEnd type="arrow" w="lg" len="sm"/>
            </a:ln>
          </p:spPr>
          <p:style>
            <a:lnRef idx="1">
              <a:schemeClr val="accent1"/>
            </a:lnRef>
            <a:fillRef idx="0">
              <a:schemeClr val="accent1"/>
            </a:fillRef>
            <a:effectRef idx="0">
              <a:schemeClr val="accent1"/>
            </a:effectRef>
            <a:fontRef idx="minor">
              <a:schemeClr val="tx1"/>
            </a:fontRef>
          </p:style>
        </p:cxnSp>
        <p:cxnSp>
          <p:nvCxnSpPr>
            <p:cNvPr id="47" name="Elbow Connector 46">
              <a:extLst>
                <a:ext uri="{FF2B5EF4-FFF2-40B4-BE49-F238E27FC236}">
                  <a16:creationId xmlns:a16="http://schemas.microsoft.com/office/drawing/2014/main" id="{0243916E-879A-5C49-94C7-509AEB9A4E71}"/>
                </a:ext>
                <a:ext uri="{C183D7F6-B498-43B3-948B-1728B52AA6E4}">
                  <adec:decorative xmlns:adec="http://schemas.microsoft.com/office/drawing/2017/decorative" val="1"/>
                </a:ext>
              </a:extLst>
            </p:cNvPr>
            <p:cNvCxnSpPr>
              <a:cxnSpLocks/>
              <a:stCxn id="41" idx="2"/>
              <a:endCxn id="44" idx="2"/>
            </p:cNvCxnSpPr>
            <p:nvPr/>
          </p:nvCxnSpPr>
          <p:spPr>
            <a:xfrm rot="5400000">
              <a:off x="3965905" y="2827276"/>
              <a:ext cx="24622" cy="2164809"/>
            </a:xfrm>
            <a:prstGeom prst="bentConnector3">
              <a:avLst>
                <a:gd name="adj1" fmla="val 1028438"/>
              </a:avLst>
            </a:prstGeom>
            <a:ln w="12700">
              <a:solidFill>
                <a:srgbClr val="232F3E"/>
              </a:solidFill>
              <a:tailEnd type="arrow" w="lg" len="sm"/>
            </a:ln>
          </p:spPr>
          <p:style>
            <a:lnRef idx="1">
              <a:schemeClr val="accent1"/>
            </a:lnRef>
            <a:fillRef idx="0">
              <a:schemeClr val="accent1"/>
            </a:fillRef>
            <a:effectRef idx="0">
              <a:schemeClr val="accent1"/>
            </a:effectRef>
            <a:fontRef idx="minor">
              <a:schemeClr val="tx1"/>
            </a:fontRef>
          </p:style>
        </p:cxnSp>
        <p:cxnSp>
          <p:nvCxnSpPr>
            <p:cNvPr id="48" name="Elbow Connector 47">
              <a:extLst>
                <a:ext uri="{FF2B5EF4-FFF2-40B4-BE49-F238E27FC236}">
                  <a16:creationId xmlns:a16="http://schemas.microsoft.com/office/drawing/2014/main" id="{719C2110-D06C-C240-8435-2DF60E4E699D}"/>
                </a:ext>
                <a:ext uri="{C183D7F6-B498-43B3-948B-1728B52AA6E4}">
                  <adec:decorative xmlns:adec="http://schemas.microsoft.com/office/drawing/2017/decorative" val="1"/>
                </a:ext>
              </a:extLst>
            </p:cNvPr>
            <p:cNvCxnSpPr>
              <a:cxnSpLocks/>
              <a:stCxn id="43" idx="0"/>
              <a:endCxn id="42" idx="0"/>
            </p:cNvCxnSpPr>
            <p:nvPr/>
          </p:nvCxnSpPr>
          <p:spPr>
            <a:xfrm rot="5400000" flipH="1" flipV="1">
              <a:off x="3904013" y="1925183"/>
              <a:ext cx="140890" cy="2172323"/>
            </a:xfrm>
            <a:prstGeom prst="bentConnector3">
              <a:avLst>
                <a:gd name="adj1" fmla="val 262254"/>
              </a:avLst>
            </a:prstGeom>
            <a:ln w="12700">
              <a:solidFill>
                <a:srgbClr val="232F3E"/>
              </a:solidFill>
              <a:tailEnd type="arrow" w="lg" len="sm"/>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B5E1B7CD-1985-274E-9598-330618C4C5C7}"/>
                </a:ext>
                <a:ext uri="{C183D7F6-B498-43B3-948B-1728B52AA6E4}">
                  <adec:decorative xmlns:adec="http://schemas.microsoft.com/office/drawing/2017/decorative" val="1"/>
                </a:ext>
              </a:extLst>
            </p:cNvPr>
            <p:cNvCxnSpPr>
              <a:cxnSpLocks/>
              <a:stCxn id="19" idx="3"/>
              <a:endCxn id="22" idx="1"/>
            </p:cNvCxnSpPr>
            <p:nvPr/>
          </p:nvCxnSpPr>
          <p:spPr>
            <a:xfrm>
              <a:off x="9223380" y="2584801"/>
              <a:ext cx="1669348" cy="0"/>
            </a:xfrm>
            <a:prstGeom prst="straightConnector1">
              <a:avLst/>
            </a:prstGeom>
            <a:ln w="12700">
              <a:solidFill>
                <a:srgbClr val="232F3E"/>
              </a:solidFill>
              <a:tailEnd type="arrow" w="lg" len="sm"/>
            </a:ln>
          </p:spPr>
          <p:style>
            <a:lnRef idx="1">
              <a:schemeClr val="accent1"/>
            </a:lnRef>
            <a:fillRef idx="0">
              <a:schemeClr val="accent1"/>
            </a:fillRef>
            <a:effectRef idx="0">
              <a:schemeClr val="accent1"/>
            </a:effectRef>
            <a:fontRef idx="minor">
              <a:schemeClr val="tx1"/>
            </a:fontRef>
          </p:style>
        </p:cxnSp>
        <p:grpSp>
          <p:nvGrpSpPr>
            <p:cNvPr id="50" name="Group 49">
              <a:extLst>
                <a:ext uri="{FF2B5EF4-FFF2-40B4-BE49-F238E27FC236}">
                  <a16:creationId xmlns:a16="http://schemas.microsoft.com/office/drawing/2014/main" id="{71E2FC2E-A317-4545-8B84-32540040DC2A}"/>
                </a:ext>
              </a:extLst>
            </p:cNvPr>
            <p:cNvGrpSpPr/>
            <p:nvPr/>
          </p:nvGrpSpPr>
          <p:grpSpPr>
            <a:xfrm>
              <a:off x="10471760" y="5121654"/>
              <a:ext cx="1377300" cy="907362"/>
              <a:chOff x="11179963" y="6406673"/>
              <a:chExt cx="1652760" cy="1088836"/>
            </a:xfrm>
          </p:grpSpPr>
          <p:sp>
            <p:nvSpPr>
              <p:cNvPr id="51" name="TextBox 50">
                <a:extLst>
                  <a:ext uri="{FF2B5EF4-FFF2-40B4-BE49-F238E27FC236}">
                    <a16:creationId xmlns:a16="http://schemas.microsoft.com/office/drawing/2014/main" id="{8A8F0330-A921-D641-9905-7A6E736B19BC}"/>
                  </a:ext>
                  <a:ext uri="{C183D7F6-B498-43B3-948B-1728B52AA6E4}">
                    <adec:decorative xmlns:adec="http://schemas.microsoft.com/office/drawing/2017/decorative" val="1"/>
                  </a:ext>
                </a:extLst>
              </p:cNvPr>
              <p:cNvSpPr txBox="1"/>
              <p:nvPr/>
            </p:nvSpPr>
            <p:spPr>
              <a:xfrm>
                <a:off x="11179963" y="7118790"/>
                <a:ext cx="1652760" cy="376719"/>
              </a:xfrm>
              <a:prstGeom prst="rect">
                <a:avLst/>
              </a:prstGeom>
              <a:noFill/>
            </p:spPr>
            <p:txBody>
              <a:bodyPr wrap="none" rtlCol="0">
                <a:spAutoFit/>
              </a:bodyPr>
              <a:lstStyle>
                <a:defPPr>
                  <a:defRPr lang="en-US"/>
                </a:defPPr>
                <a:lvl1pPr marL="0" marR="0" lvl="0" indent="0" algn="ctr" latinLnBrk="0">
                  <a:lnSpc>
                    <a:spcPct val="90000"/>
                  </a:lnSpc>
                  <a:buClrTx/>
                  <a:buSzTx/>
                  <a:buFontTx/>
                  <a:buNone/>
                  <a:tabLst/>
                  <a:defRPr kumimoji="0" sz="1400" b="0" i="0" u="none" strike="noStrike" cap="none" spc="0" normalizeH="0" baseline="0">
                    <a:ln>
                      <a:noFill/>
                    </a:ln>
                    <a:solidFill>
                      <a:srgbClr val="FFFFFF"/>
                    </a:solidFill>
                    <a:effectLst/>
                    <a:uLnTx/>
                    <a:uFillTx/>
                  </a:defRPr>
                </a:lvl1pPr>
              </a:lstStyle>
              <a:p>
                <a:r>
                  <a:rPr lang="en-US" sz="1600" dirty="0">
                    <a:solidFill>
                      <a:schemeClr val="tx2"/>
                    </a:solidFill>
                    <a:latin typeface="Amazon Ember" panose="020B0603020204020204" pitchFamily="34" charset="0"/>
                    <a:ea typeface="Amazon Ember" panose="020B0603020204020204" pitchFamily="34" charset="0"/>
                    <a:cs typeface="Amazon Ember" panose="020B0603020204020204" pitchFamily="34" charset="0"/>
                  </a:rPr>
                  <a:t>Amazon SNS</a:t>
                </a:r>
              </a:p>
            </p:txBody>
          </p:sp>
          <p:pic>
            <p:nvPicPr>
              <p:cNvPr id="52" name="Graphic 51">
                <a:extLst>
                  <a:ext uri="{FF2B5EF4-FFF2-40B4-BE49-F238E27FC236}">
                    <a16:creationId xmlns:a16="http://schemas.microsoft.com/office/drawing/2014/main" id="{D7E772D0-04AE-2042-984F-AE75AE85DC87}"/>
                  </a:ext>
                  <a:ext uri="{C183D7F6-B498-43B3-948B-1728B52AA6E4}">
                    <adec:decorative xmlns:adec="http://schemas.microsoft.com/office/drawing/2017/decorative" val="1"/>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1650742" y="6406673"/>
                <a:ext cx="711199" cy="711200"/>
              </a:xfrm>
              <a:prstGeom prst="rect">
                <a:avLst/>
              </a:prstGeom>
            </p:spPr>
          </p:pic>
        </p:grpSp>
        <p:pic>
          <p:nvPicPr>
            <p:cNvPr id="53" name="Graphic 52">
              <a:extLst>
                <a:ext uri="{FF2B5EF4-FFF2-40B4-BE49-F238E27FC236}">
                  <a16:creationId xmlns:a16="http://schemas.microsoft.com/office/drawing/2014/main" id="{968C1D7C-2910-F840-A355-A0AC3D55B3A8}"/>
                </a:ext>
                <a:ext uri="{C183D7F6-B498-43B3-948B-1728B52AA6E4}">
                  <adec:decorative xmlns:adec="http://schemas.microsoft.com/office/drawing/2017/decorative" val="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04021" y="2389009"/>
              <a:ext cx="391583" cy="391583"/>
            </a:xfrm>
            <a:prstGeom prst="rect">
              <a:avLst/>
            </a:prstGeom>
          </p:spPr>
        </p:pic>
        <p:cxnSp>
          <p:nvCxnSpPr>
            <p:cNvPr id="54" name="Straight Arrow Connector 53">
              <a:extLst>
                <a:ext uri="{FF2B5EF4-FFF2-40B4-BE49-F238E27FC236}">
                  <a16:creationId xmlns:a16="http://schemas.microsoft.com/office/drawing/2014/main" id="{685947E1-01BC-7043-8680-B9C312F2E56F}"/>
                </a:ext>
                <a:ext uri="{C183D7F6-B498-43B3-948B-1728B52AA6E4}">
                  <adec:decorative xmlns:adec="http://schemas.microsoft.com/office/drawing/2017/decorative" val="1"/>
                </a:ext>
              </a:extLst>
            </p:cNvPr>
            <p:cNvCxnSpPr>
              <a:cxnSpLocks/>
              <a:stCxn id="30" idx="2"/>
              <a:endCxn id="12" idx="0"/>
            </p:cNvCxnSpPr>
            <p:nvPr/>
          </p:nvCxnSpPr>
          <p:spPr>
            <a:xfrm>
              <a:off x="9173135" y="5050174"/>
              <a:ext cx="6002" cy="152862"/>
            </a:xfrm>
            <a:prstGeom prst="straightConnector1">
              <a:avLst/>
            </a:prstGeom>
            <a:ln w="12700">
              <a:solidFill>
                <a:srgbClr val="232F3E"/>
              </a:solidFill>
              <a:tailEnd type="arrow" w="lg" len="sm"/>
            </a:ln>
          </p:spPr>
          <p:style>
            <a:lnRef idx="1">
              <a:schemeClr val="accent1"/>
            </a:lnRef>
            <a:fillRef idx="0">
              <a:schemeClr val="accent1"/>
            </a:fillRef>
            <a:effectRef idx="0">
              <a:schemeClr val="accent1"/>
            </a:effectRef>
            <a:fontRef idx="minor">
              <a:schemeClr val="tx1"/>
            </a:fontRef>
          </p:style>
        </p:cxnSp>
        <p:cxnSp>
          <p:nvCxnSpPr>
            <p:cNvPr id="55" name="Elbow Connector 30">
              <a:extLst>
                <a:ext uri="{FF2B5EF4-FFF2-40B4-BE49-F238E27FC236}">
                  <a16:creationId xmlns:a16="http://schemas.microsoft.com/office/drawing/2014/main" id="{4ED32034-A356-B94F-AB30-01A0C1084B1E}"/>
                </a:ext>
                <a:ext uri="{C183D7F6-B498-43B3-948B-1728B52AA6E4}">
                  <adec:decorative xmlns:adec="http://schemas.microsoft.com/office/drawing/2017/decorative" val="1"/>
                </a:ext>
              </a:extLst>
            </p:cNvPr>
            <p:cNvCxnSpPr>
              <a:cxnSpLocks/>
              <a:endCxn id="30" idx="0"/>
            </p:cNvCxnSpPr>
            <p:nvPr/>
          </p:nvCxnSpPr>
          <p:spPr>
            <a:xfrm>
              <a:off x="9014901" y="4379505"/>
              <a:ext cx="158234" cy="359158"/>
            </a:xfrm>
            <a:prstGeom prst="bentConnector2">
              <a:avLst/>
            </a:prstGeom>
            <a:ln w="12700">
              <a:solidFill>
                <a:srgbClr val="232F3E"/>
              </a:solidFill>
              <a:tailEnd type="arrow" w="lg" len="sm"/>
            </a:ln>
          </p:spPr>
          <p:style>
            <a:lnRef idx="1">
              <a:schemeClr val="accent1"/>
            </a:lnRef>
            <a:fillRef idx="0">
              <a:schemeClr val="accent1"/>
            </a:fillRef>
            <a:effectRef idx="0">
              <a:schemeClr val="accent1"/>
            </a:effectRef>
            <a:fontRef idx="minor">
              <a:schemeClr val="tx1"/>
            </a:fontRef>
          </p:style>
        </p:cxnSp>
        <p:pic>
          <p:nvPicPr>
            <p:cNvPr id="56" name="Graphic 21">
              <a:extLst>
                <a:ext uri="{FF2B5EF4-FFF2-40B4-BE49-F238E27FC236}">
                  <a16:creationId xmlns:a16="http://schemas.microsoft.com/office/drawing/2014/main" id="{247F8046-BB17-DB4A-AB46-394953937FB0}"/>
                </a:ext>
                <a:ext uri="{C183D7F6-B498-43B3-948B-1728B52AA6E4}">
                  <adec:decorative xmlns:adec="http://schemas.microsoft.com/office/drawing/2017/decorative" val="1"/>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759299" y="1336840"/>
              <a:ext cx="33020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TextBox 26">
              <a:extLst>
                <a:ext uri="{FF2B5EF4-FFF2-40B4-BE49-F238E27FC236}">
                  <a16:creationId xmlns:a16="http://schemas.microsoft.com/office/drawing/2014/main" id="{E316AB37-24EE-CC4A-8BD5-1FDEE76317BC}"/>
                </a:ext>
                <a:ext uri="{C183D7F6-B498-43B3-948B-1728B52AA6E4}">
                  <adec:decorative xmlns:adec="http://schemas.microsoft.com/office/drawing/2017/decorative" val="1"/>
                </a:ext>
              </a:extLst>
            </p:cNvPr>
            <p:cNvSpPr txBox="1"/>
            <p:nvPr/>
          </p:nvSpPr>
          <p:spPr>
            <a:xfrm>
              <a:off x="7093661" y="4202915"/>
              <a:ext cx="1960793" cy="338554"/>
            </a:xfrm>
            <a:prstGeom prst="rect">
              <a:avLst/>
            </a:prstGeom>
            <a:solidFill>
              <a:schemeClr val="accent3"/>
            </a:solidFill>
            <a:ln w="12700">
              <a:solidFill>
                <a:srgbClr val="232F3E"/>
              </a:solidFill>
            </a:ln>
            <a:effectLst>
              <a:outerShdw blurRad="63500" dist="53881" dir="2700016" rotWithShape="0">
                <a:scrgbClr r="0" g="0" b="0">
                  <a:alpha val="25000"/>
                </a:scrgbClr>
              </a:outerShdw>
            </a:effectLst>
          </p:spPr>
          <p:txBody>
            <a:bodyPr wrap="none" rtlCol="0" anchor="ctr">
              <a:spAutoFit/>
            </a:bodyPr>
            <a:lstStyle/>
            <a:p>
              <a:pPr algn="ctr">
                <a:defRPr/>
              </a:pPr>
              <a:r>
                <a:rPr lang="en-US" sz="1600" dirty="0">
                  <a:solidFill>
                    <a:schemeClr val="tx2"/>
                  </a:solidFill>
                  <a:latin typeface="Amazon Ember" panose="020B0603020204020204" pitchFamily="34" charset="0"/>
                  <a:ea typeface="Amazon Ember" panose="020B0603020204020204" pitchFamily="34" charset="0"/>
                  <a:cs typeface="Amazon Ember" panose="020B0603020204020204" pitchFamily="34" charset="0"/>
                </a:rPr>
                <a:t>Success or failure?</a:t>
              </a:r>
            </a:p>
          </p:txBody>
        </p:sp>
      </p:grpSp>
      <p:sp>
        <p:nvSpPr>
          <p:cNvPr id="4" name="Slide Number Placeholder 3">
            <a:extLst>
              <a:ext uri="{FF2B5EF4-FFF2-40B4-BE49-F238E27FC236}">
                <a16:creationId xmlns:a16="http://schemas.microsoft.com/office/drawing/2014/main" id="{0413004B-B9C7-400F-8FFD-B314CD7F1E61}"/>
              </a:ext>
            </a:extLst>
          </p:cNvPr>
          <p:cNvSpPr>
            <a:spLocks noGrp="1"/>
          </p:cNvSpPr>
          <p:nvPr>
            <p:ph type="sldNum" sz="quarter" idx="20"/>
          </p:nvPr>
        </p:nvSpPr>
        <p:spPr/>
        <p:txBody>
          <a:bodyPr/>
          <a:lstStyle/>
          <a:p>
            <a:fld id="{930176A1-BCF0-4712-97A6-6B495F55390B}" type="slidenum">
              <a:rPr lang="en-US" smtClean="0"/>
              <a:pPr/>
              <a:t>6</a:t>
            </a:fld>
            <a:endParaRPr lang="en-US"/>
          </a:p>
        </p:txBody>
      </p:sp>
    </p:spTree>
    <p:extLst>
      <p:ext uri="{BB962C8B-B14F-4D97-AF65-F5344CB8AC3E}">
        <p14:creationId xmlns:p14="http://schemas.microsoft.com/office/powerpoint/2010/main" val="42018574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3AE58F3-8EA7-0E4B-8A82-9C25F1A7490E}"/>
              </a:ext>
            </a:extLst>
          </p:cNvPr>
          <p:cNvSpPr>
            <a:spLocks noGrp="1"/>
          </p:cNvSpPr>
          <p:nvPr>
            <p:ph type="title"/>
          </p:nvPr>
        </p:nvSpPr>
        <p:spPr/>
        <p:txBody>
          <a:bodyPr/>
          <a:lstStyle/>
          <a:p>
            <a:r>
              <a:rPr lang="en-US" dirty="0"/>
              <a:t>Lab 5 diagram</a:t>
            </a:r>
          </a:p>
        </p:txBody>
      </p:sp>
      <p:grpSp>
        <p:nvGrpSpPr>
          <p:cNvPr id="2" name="LabDiagram" descr="Lab diagram showing a serverless architecture for resizing images uploaded to an S3 bucket.">
            <a:extLst>
              <a:ext uri="{FF2B5EF4-FFF2-40B4-BE49-F238E27FC236}">
                <a16:creationId xmlns:a16="http://schemas.microsoft.com/office/drawing/2014/main" id="{FCC1D31B-0004-C846-8395-54FDBA5150F9}"/>
              </a:ext>
              <a:ext uri="{C183D7F6-B498-43B3-948B-1728B52AA6E4}">
                <adec:decorative xmlns:adec="http://schemas.microsoft.com/office/drawing/2017/decorative" val="0"/>
              </a:ext>
            </a:extLst>
          </p:cNvPr>
          <p:cNvGrpSpPr/>
          <p:nvPr/>
        </p:nvGrpSpPr>
        <p:grpSpPr>
          <a:xfrm>
            <a:off x="329780" y="1668020"/>
            <a:ext cx="11482875" cy="4605563"/>
            <a:chOff x="329780" y="1668020"/>
            <a:chExt cx="11482875" cy="4605563"/>
          </a:xfrm>
        </p:grpSpPr>
        <p:pic>
          <p:nvPicPr>
            <p:cNvPr id="6" name="Graphic 8">
              <a:extLst>
                <a:ext uri="{FF2B5EF4-FFF2-40B4-BE49-F238E27FC236}">
                  <a16:creationId xmlns:a16="http://schemas.microsoft.com/office/drawing/2014/main" id="{D4213F88-0825-6A45-973E-348DEE059491}"/>
                </a:ext>
                <a:ext uri="{C183D7F6-B498-43B3-948B-1728B52AA6E4}">
                  <adec:decorative xmlns:adec="http://schemas.microsoft.com/office/drawing/2017/decorative" val="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26598" y="4509260"/>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a:extLst>
                <a:ext uri="{FF2B5EF4-FFF2-40B4-BE49-F238E27FC236}">
                  <a16:creationId xmlns:a16="http://schemas.microsoft.com/office/drawing/2014/main" id="{E2757E42-CF3A-4C42-BF0C-46C7C7D67376}"/>
                </a:ext>
                <a:ext uri="{C183D7F6-B498-43B3-948B-1728B52AA6E4}">
                  <adec:decorative xmlns:adec="http://schemas.microsoft.com/office/drawing/2017/decorative" val="1"/>
                </a:ext>
              </a:extLst>
            </p:cNvPr>
            <p:cNvSpPr txBox="1"/>
            <p:nvPr/>
          </p:nvSpPr>
          <p:spPr>
            <a:xfrm>
              <a:off x="9245322" y="5044833"/>
              <a:ext cx="1232452" cy="338554"/>
            </a:xfrm>
            <a:prstGeom prst="rect">
              <a:avLst/>
            </a:prstGeom>
            <a:noFill/>
          </p:spPr>
          <p:txBody>
            <a:bodyPr wrap="square" rtlCol="0">
              <a:spAutoFit/>
            </a:bodyPr>
            <a:lstStyle/>
            <a:p>
              <a:pPr algn="ctr"/>
              <a:r>
                <a:rPr lang="en-US" sz="1600" dirty="0">
                  <a:solidFill>
                    <a:schemeClr val="tx2"/>
                  </a:solidFill>
                  <a:latin typeface="Amazon Ember" panose="020B0603020204020204" pitchFamily="34" charset="0"/>
                  <a:ea typeface="Amazon Ember" panose="020B0603020204020204" pitchFamily="34" charset="0"/>
                  <a:cs typeface="Amazon Ember" panose="020B0603020204020204" pitchFamily="34" charset="0"/>
                </a:rPr>
                <a:t>S3 bucket</a:t>
              </a:r>
            </a:p>
          </p:txBody>
        </p:sp>
        <p:pic>
          <p:nvPicPr>
            <p:cNvPr id="8" name="Graphic 8">
              <a:extLst>
                <a:ext uri="{FF2B5EF4-FFF2-40B4-BE49-F238E27FC236}">
                  <a16:creationId xmlns:a16="http://schemas.microsoft.com/office/drawing/2014/main" id="{EE2EF30C-6419-3A41-A29A-AEE6A4A3F37D}"/>
                </a:ext>
                <a:ext uri="{C183D7F6-B498-43B3-948B-1728B52AA6E4}">
                  <adec:decorative xmlns:adec="http://schemas.microsoft.com/office/drawing/2017/decorative" val="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36364" y="1668020"/>
              <a:ext cx="572502" cy="5725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8">
              <a:extLst>
                <a:ext uri="{FF2B5EF4-FFF2-40B4-BE49-F238E27FC236}">
                  <a16:creationId xmlns:a16="http://schemas.microsoft.com/office/drawing/2014/main" id="{05BA2441-8311-994C-8168-DAE6525F0335}"/>
                </a:ext>
                <a:ext uri="{C183D7F6-B498-43B3-948B-1728B52AA6E4}">
                  <adec:decorative xmlns:adec="http://schemas.microsoft.com/office/drawing/2017/decorative" val="1"/>
                </a:ext>
              </a:extLst>
            </p:cNvPr>
            <p:cNvSpPr txBox="1"/>
            <p:nvPr/>
          </p:nvSpPr>
          <p:spPr>
            <a:xfrm>
              <a:off x="2006389" y="2272908"/>
              <a:ext cx="1232452" cy="338554"/>
            </a:xfrm>
            <a:prstGeom prst="rect">
              <a:avLst/>
            </a:prstGeom>
            <a:noFill/>
          </p:spPr>
          <p:txBody>
            <a:bodyPr wrap="square" rtlCol="0">
              <a:spAutoFit/>
            </a:bodyPr>
            <a:lstStyle/>
            <a:p>
              <a:pPr algn="ctr"/>
              <a:r>
                <a:rPr lang="en-US" sz="1600" dirty="0">
                  <a:solidFill>
                    <a:schemeClr val="tx2"/>
                  </a:solidFill>
                  <a:latin typeface="Amazon Ember" panose="020B0603020204020204" pitchFamily="34" charset="0"/>
                  <a:ea typeface="Amazon Ember" panose="020B0603020204020204" pitchFamily="34" charset="0"/>
                  <a:cs typeface="Amazon Ember" panose="020B0603020204020204" pitchFamily="34" charset="0"/>
                </a:rPr>
                <a:t>Amazon S3</a:t>
              </a:r>
            </a:p>
          </p:txBody>
        </p:sp>
        <p:pic>
          <p:nvPicPr>
            <p:cNvPr id="10" name="Graphic 24">
              <a:extLst>
                <a:ext uri="{FF2B5EF4-FFF2-40B4-BE49-F238E27FC236}">
                  <a16:creationId xmlns:a16="http://schemas.microsoft.com/office/drawing/2014/main" id="{A2F63C3D-5EBC-8042-95BE-61ABA87907A2}"/>
                </a:ext>
                <a:ext uri="{C183D7F6-B498-43B3-948B-1728B52AA6E4}">
                  <adec:decorative xmlns:adec="http://schemas.microsoft.com/office/drawing/2017/decorative" val="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96602" y="1668020"/>
              <a:ext cx="572502" cy="5725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Box 10">
              <a:extLst>
                <a:ext uri="{FF2B5EF4-FFF2-40B4-BE49-F238E27FC236}">
                  <a16:creationId xmlns:a16="http://schemas.microsoft.com/office/drawing/2014/main" id="{B340E744-1AB6-2649-956E-884EAD99D6DF}"/>
                </a:ext>
                <a:ext uri="{C183D7F6-B498-43B3-948B-1728B52AA6E4}">
                  <adec:decorative xmlns:adec="http://schemas.microsoft.com/office/drawing/2017/decorative" val="1"/>
                </a:ext>
              </a:extLst>
            </p:cNvPr>
            <p:cNvSpPr txBox="1"/>
            <p:nvPr/>
          </p:nvSpPr>
          <p:spPr>
            <a:xfrm>
              <a:off x="3466618" y="2272908"/>
              <a:ext cx="1391201" cy="338554"/>
            </a:xfrm>
            <a:prstGeom prst="rect">
              <a:avLst/>
            </a:prstGeom>
            <a:noFill/>
          </p:spPr>
          <p:txBody>
            <a:bodyPr wrap="square" rtlCol="0">
              <a:spAutoFit/>
            </a:bodyPr>
            <a:lstStyle/>
            <a:p>
              <a:pPr algn="ctr"/>
              <a:r>
                <a:rPr lang="en-US" sz="1600" dirty="0">
                  <a:solidFill>
                    <a:schemeClr val="tx2"/>
                  </a:solidFill>
                  <a:latin typeface="Amazon Ember" panose="020B0603020204020204" pitchFamily="34" charset="0"/>
                  <a:ea typeface="Amazon Ember" panose="020B0603020204020204" pitchFamily="34" charset="0"/>
                  <a:cs typeface="Amazon Ember" panose="020B0603020204020204" pitchFamily="34" charset="0"/>
                </a:rPr>
                <a:t>Amazon SNS</a:t>
              </a:r>
            </a:p>
          </p:txBody>
        </p:sp>
        <p:pic>
          <p:nvPicPr>
            <p:cNvPr id="12" name="Graphic 26">
              <a:extLst>
                <a:ext uri="{FF2B5EF4-FFF2-40B4-BE49-F238E27FC236}">
                  <a16:creationId xmlns:a16="http://schemas.microsoft.com/office/drawing/2014/main" id="{5F628BE6-BB8C-344A-A98C-A87D5ED12428}"/>
                </a:ext>
                <a:ext uri="{C183D7F6-B498-43B3-948B-1728B52AA6E4}">
                  <adec:decorative xmlns:adec="http://schemas.microsoft.com/office/drawing/2017/decorative" val="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85635" y="1668020"/>
              <a:ext cx="572502" cy="5725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12">
              <a:extLst>
                <a:ext uri="{FF2B5EF4-FFF2-40B4-BE49-F238E27FC236}">
                  <a16:creationId xmlns:a16="http://schemas.microsoft.com/office/drawing/2014/main" id="{4A8A25F7-70EE-F549-AE48-24EFBC19D2B0}"/>
                </a:ext>
                <a:ext uri="{C183D7F6-B498-43B3-948B-1728B52AA6E4}">
                  <adec:decorative xmlns:adec="http://schemas.microsoft.com/office/drawing/2017/decorative" val="1"/>
                </a:ext>
              </a:extLst>
            </p:cNvPr>
            <p:cNvSpPr txBox="1"/>
            <p:nvPr/>
          </p:nvSpPr>
          <p:spPr>
            <a:xfrm>
              <a:off x="5376286" y="2272908"/>
              <a:ext cx="1391201" cy="338554"/>
            </a:xfrm>
            <a:prstGeom prst="rect">
              <a:avLst/>
            </a:prstGeom>
            <a:noFill/>
          </p:spPr>
          <p:txBody>
            <a:bodyPr wrap="square" rtlCol="0">
              <a:spAutoFit/>
            </a:bodyPr>
            <a:lstStyle/>
            <a:p>
              <a:pPr algn="ctr"/>
              <a:r>
                <a:rPr lang="en-US" sz="1600" dirty="0">
                  <a:solidFill>
                    <a:schemeClr val="tx2"/>
                  </a:solidFill>
                  <a:latin typeface="Amazon Ember" panose="020B0603020204020204" pitchFamily="34" charset="0"/>
                  <a:ea typeface="Amazon Ember" panose="020B0603020204020204" pitchFamily="34" charset="0"/>
                  <a:cs typeface="Amazon Ember" panose="020B0603020204020204" pitchFamily="34" charset="0"/>
                </a:rPr>
                <a:t>Amazon SQS</a:t>
              </a:r>
            </a:p>
          </p:txBody>
        </p:sp>
        <p:pic>
          <p:nvPicPr>
            <p:cNvPr id="14" name="Graphic 17">
              <a:extLst>
                <a:ext uri="{FF2B5EF4-FFF2-40B4-BE49-F238E27FC236}">
                  <a16:creationId xmlns:a16="http://schemas.microsoft.com/office/drawing/2014/main" id="{F7771BF0-1C7E-3B44-821D-0DB44368A6DD}"/>
                </a:ext>
                <a:ext uri="{C183D7F6-B498-43B3-948B-1728B52AA6E4}">
                  <adec:decorative xmlns:adec="http://schemas.microsoft.com/office/drawing/2017/decorative" val="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54253" y="4480747"/>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Graphic 29">
              <a:extLst>
                <a:ext uri="{FF2B5EF4-FFF2-40B4-BE49-F238E27FC236}">
                  <a16:creationId xmlns:a16="http://schemas.microsoft.com/office/drawing/2014/main" id="{D974C4C6-0C9C-0C43-BC0F-543F1A313022}"/>
                </a:ext>
                <a:ext uri="{C183D7F6-B498-43B3-948B-1728B52AA6E4}">
                  <adec:decorative xmlns:adec="http://schemas.microsoft.com/office/drawing/2017/decorative" val="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843286" y="3665103"/>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Graphic 29">
              <a:extLst>
                <a:ext uri="{FF2B5EF4-FFF2-40B4-BE49-F238E27FC236}">
                  <a16:creationId xmlns:a16="http://schemas.microsoft.com/office/drawing/2014/main" id="{B23D37F9-575B-E24E-9FE2-2E06C8DC661B}"/>
                </a:ext>
                <a:ext uri="{C183D7F6-B498-43B3-948B-1728B52AA6E4}">
                  <adec:decorative xmlns:adec="http://schemas.microsoft.com/office/drawing/2017/decorative" val="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843286" y="4552105"/>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Graphic 29">
              <a:extLst>
                <a:ext uri="{FF2B5EF4-FFF2-40B4-BE49-F238E27FC236}">
                  <a16:creationId xmlns:a16="http://schemas.microsoft.com/office/drawing/2014/main" id="{00EADF65-A1BB-7A45-97EF-A49944B7D39D}"/>
                </a:ext>
                <a:ext uri="{C183D7F6-B498-43B3-948B-1728B52AA6E4}">
                  <adec:decorative xmlns:adec="http://schemas.microsoft.com/office/drawing/2017/decorative" val="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843286" y="5336397"/>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TextBox 17">
              <a:extLst>
                <a:ext uri="{FF2B5EF4-FFF2-40B4-BE49-F238E27FC236}">
                  <a16:creationId xmlns:a16="http://schemas.microsoft.com/office/drawing/2014/main" id="{F83494DC-7128-974F-96A5-1FD8D64100F6}"/>
                </a:ext>
                <a:ext uri="{C183D7F6-B498-43B3-948B-1728B52AA6E4}">
                  <adec:decorative xmlns:adec="http://schemas.microsoft.com/office/drawing/2017/decorative" val="1"/>
                </a:ext>
              </a:extLst>
            </p:cNvPr>
            <p:cNvSpPr txBox="1"/>
            <p:nvPr/>
          </p:nvSpPr>
          <p:spPr>
            <a:xfrm>
              <a:off x="5376286" y="4112665"/>
              <a:ext cx="1391201" cy="338554"/>
            </a:xfrm>
            <a:prstGeom prst="rect">
              <a:avLst/>
            </a:prstGeom>
            <a:noFill/>
          </p:spPr>
          <p:txBody>
            <a:bodyPr wrap="square" rtlCol="0">
              <a:spAutoFit/>
            </a:bodyPr>
            <a:lstStyle/>
            <a:p>
              <a:pPr algn="ctr"/>
              <a:r>
                <a:rPr lang="en-US" sz="1600" dirty="0">
                  <a:solidFill>
                    <a:schemeClr val="tx2"/>
                  </a:solidFill>
                  <a:latin typeface="Amazon Ember" panose="020B0603020204020204" pitchFamily="34" charset="0"/>
                  <a:ea typeface="Amazon Ember" panose="020B0603020204020204" pitchFamily="34" charset="0"/>
                  <a:cs typeface="Amazon Ember" panose="020B0603020204020204" pitchFamily="34" charset="0"/>
                </a:rPr>
                <a:t>Queue 1</a:t>
              </a:r>
            </a:p>
          </p:txBody>
        </p:sp>
        <p:sp>
          <p:nvSpPr>
            <p:cNvPr id="19" name="TextBox 18">
              <a:extLst>
                <a:ext uri="{FF2B5EF4-FFF2-40B4-BE49-F238E27FC236}">
                  <a16:creationId xmlns:a16="http://schemas.microsoft.com/office/drawing/2014/main" id="{F1135297-BDE4-8D4C-A442-2D5587687A58}"/>
                </a:ext>
                <a:ext uri="{C183D7F6-B498-43B3-948B-1728B52AA6E4}">
                  <adec:decorative xmlns:adec="http://schemas.microsoft.com/office/drawing/2017/decorative" val="1"/>
                </a:ext>
              </a:extLst>
            </p:cNvPr>
            <p:cNvSpPr txBox="1"/>
            <p:nvPr/>
          </p:nvSpPr>
          <p:spPr>
            <a:xfrm>
              <a:off x="5376286" y="5753271"/>
              <a:ext cx="1391201" cy="338554"/>
            </a:xfrm>
            <a:prstGeom prst="rect">
              <a:avLst/>
            </a:prstGeom>
            <a:noFill/>
          </p:spPr>
          <p:txBody>
            <a:bodyPr wrap="square" rtlCol="0">
              <a:spAutoFit/>
            </a:bodyPr>
            <a:lstStyle/>
            <a:p>
              <a:pPr algn="ctr"/>
              <a:r>
                <a:rPr lang="en-US" sz="1600" dirty="0">
                  <a:solidFill>
                    <a:schemeClr val="tx2"/>
                  </a:solidFill>
                  <a:latin typeface="Amazon Ember" panose="020B0603020204020204" pitchFamily="34" charset="0"/>
                  <a:ea typeface="Amazon Ember" panose="020B0603020204020204" pitchFamily="34" charset="0"/>
                  <a:cs typeface="Amazon Ember" panose="020B0603020204020204" pitchFamily="34" charset="0"/>
                </a:rPr>
                <a:t>Queue 3</a:t>
              </a:r>
            </a:p>
          </p:txBody>
        </p:sp>
        <p:sp>
          <p:nvSpPr>
            <p:cNvPr id="20" name="TextBox 19">
              <a:extLst>
                <a:ext uri="{FF2B5EF4-FFF2-40B4-BE49-F238E27FC236}">
                  <a16:creationId xmlns:a16="http://schemas.microsoft.com/office/drawing/2014/main" id="{1495689F-C71F-4D4F-8D25-A43AA2681C4E}"/>
                </a:ext>
                <a:ext uri="{C183D7F6-B498-43B3-948B-1728B52AA6E4}">
                  <adec:decorative xmlns:adec="http://schemas.microsoft.com/office/drawing/2017/decorative" val="1"/>
                </a:ext>
              </a:extLst>
            </p:cNvPr>
            <p:cNvSpPr txBox="1"/>
            <p:nvPr/>
          </p:nvSpPr>
          <p:spPr>
            <a:xfrm>
              <a:off x="5376286" y="4924460"/>
              <a:ext cx="1391201" cy="338554"/>
            </a:xfrm>
            <a:prstGeom prst="rect">
              <a:avLst/>
            </a:prstGeom>
            <a:noFill/>
          </p:spPr>
          <p:txBody>
            <a:bodyPr wrap="square" rtlCol="0">
              <a:spAutoFit/>
            </a:bodyPr>
            <a:lstStyle/>
            <a:p>
              <a:pPr algn="ctr"/>
              <a:r>
                <a:rPr lang="en-US" sz="1600" dirty="0">
                  <a:solidFill>
                    <a:schemeClr val="tx2"/>
                  </a:solidFill>
                  <a:latin typeface="Amazon Ember" panose="020B0603020204020204" pitchFamily="34" charset="0"/>
                  <a:ea typeface="Amazon Ember" panose="020B0603020204020204" pitchFamily="34" charset="0"/>
                  <a:cs typeface="Amazon Ember" panose="020B0603020204020204" pitchFamily="34" charset="0"/>
                </a:rPr>
                <a:t>Queue 2</a:t>
              </a:r>
            </a:p>
          </p:txBody>
        </p:sp>
        <p:sp>
          <p:nvSpPr>
            <p:cNvPr id="21" name="TextBox 20">
              <a:extLst>
                <a:ext uri="{FF2B5EF4-FFF2-40B4-BE49-F238E27FC236}">
                  <a16:creationId xmlns:a16="http://schemas.microsoft.com/office/drawing/2014/main" id="{D9F1D88B-E0B1-1D4B-8E3C-54FEF10E9BDE}"/>
                </a:ext>
                <a:ext uri="{C183D7F6-B498-43B3-948B-1728B52AA6E4}">
                  <adec:decorative xmlns:adec="http://schemas.microsoft.com/office/drawing/2017/decorative" val="1"/>
                </a:ext>
              </a:extLst>
            </p:cNvPr>
            <p:cNvSpPr txBox="1"/>
            <p:nvPr/>
          </p:nvSpPr>
          <p:spPr>
            <a:xfrm>
              <a:off x="3487253" y="4959206"/>
              <a:ext cx="1391201" cy="338554"/>
            </a:xfrm>
            <a:prstGeom prst="rect">
              <a:avLst/>
            </a:prstGeom>
            <a:noFill/>
          </p:spPr>
          <p:txBody>
            <a:bodyPr wrap="square" rtlCol="0">
              <a:spAutoFit/>
            </a:bodyPr>
            <a:lstStyle/>
            <a:p>
              <a:pPr algn="ctr"/>
              <a:r>
                <a:rPr lang="en-US" sz="1600" dirty="0">
                  <a:solidFill>
                    <a:schemeClr val="tx2"/>
                  </a:solidFill>
                  <a:latin typeface="Amazon Ember" panose="020B0603020204020204" pitchFamily="34" charset="0"/>
                  <a:ea typeface="Amazon Ember" panose="020B0603020204020204" pitchFamily="34" charset="0"/>
                  <a:cs typeface="Amazon Ember" panose="020B0603020204020204" pitchFamily="34" charset="0"/>
                </a:rPr>
                <a:t>SNS topic</a:t>
              </a:r>
            </a:p>
          </p:txBody>
        </p:sp>
        <p:pic>
          <p:nvPicPr>
            <p:cNvPr id="22" name="Graphic 63">
              <a:extLst>
                <a:ext uri="{FF2B5EF4-FFF2-40B4-BE49-F238E27FC236}">
                  <a16:creationId xmlns:a16="http://schemas.microsoft.com/office/drawing/2014/main" id="{4388492F-FF9A-AC48-BD0D-8DA285719115}"/>
                </a:ext>
                <a:ext uri="{C183D7F6-B498-43B3-948B-1728B52AA6E4}">
                  <adec:decorative xmlns:adec="http://schemas.microsoft.com/office/drawing/2017/decorative" val="1"/>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394015" y="4508270"/>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TextBox 22">
              <a:extLst>
                <a:ext uri="{FF2B5EF4-FFF2-40B4-BE49-F238E27FC236}">
                  <a16:creationId xmlns:a16="http://schemas.microsoft.com/office/drawing/2014/main" id="{03B7CA81-FAC8-6C49-BCEA-855D03D99430}"/>
                </a:ext>
                <a:ext uri="{C183D7F6-B498-43B3-948B-1728B52AA6E4}">
                  <adec:decorative xmlns:adec="http://schemas.microsoft.com/office/drawing/2017/decorative" val="1"/>
                </a:ext>
              </a:extLst>
            </p:cNvPr>
            <p:cNvSpPr txBox="1"/>
            <p:nvPr/>
          </p:nvSpPr>
          <p:spPr>
            <a:xfrm>
              <a:off x="1927015" y="4937947"/>
              <a:ext cx="1391201" cy="338554"/>
            </a:xfrm>
            <a:prstGeom prst="rect">
              <a:avLst/>
            </a:prstGeom>
            <a:noFill/>
          </p:spPr>
          <p:txBody>
            <a:bodyPr wrap="square" rtlCol="0">
              <a:spAutoFit/>
            </a:bodyPr>
            <a:lstStyle/>
            <a:p>
              <a:pPr algn="ctr"/>
              <a:r>
                <a:rPr lang="en-US" sz="1600" dirty="0">
                  <a:solidFill>
                    <a:schemeClr val="tx2"/>
                  </a:solidFill>
                  <a:latin typeface="Amazon Ember" panose="020B0603020204020204" pitchFamily="34" charset="0"/>
                  <a:ea typeface="Amazon Ember" panose="020B0603020204020204" pitchFamily="34" charset="0"/>
                  <a:cs typeface="Amazon Ember" panose="020B0603020204020204" pitchFamily="34" charset="0"/>
                </a:rPr>
                <a:t>S3 bucket</a:t>
              </a:r>
            </a:p>
          </p:txBody>
        </p:sp>
        <p:pic>
          <p:nvPicPr>
            <p:cNvPr id="24" name="Graphic 6">
              <a:extLst>
                <a:ext uri="{FF2B5EF4-FFF2-40B4-BE49-F238E27FC236}">
                  <a16:creationId xmlns:a16="http://schemas.microsoft.com/office/drawing/2014/main" id="{7451E0B3-55EC-AE4D-BA0F-1335F4A5B08B}"/>
                </a:ext>
                <a:ext uri="{C183D7F6-B498-43B3-948B-1728B52AA6E4}">
                  <adec:decorative xmlns:adec="http://schemas.microsoft.com/office/drawing/2017/decorative" val="1"/>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638355" y="4338486"/>
              <a:ext cx="377851" cy="3778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TextBox 24">
              <a:extLst>
                <a:ext uri="{FF2B5EF4-FFF2-40B4-BE49-F238E27FC236}">
                  <a16:creationId xmlns:a16="http://schemas.microsoft.com/office/drawing/2014/main" id="{585A6236-9615-A14E-B377-EDE6AB1F2C70}"/>
                </a:ext>
                <a:ext uri="{C183D7F6-B498-43B3-948B-1728B52AA6E4}">
                  <adec:decorative xmlns:adec="http://schemas.microsoft.com/office/drawing/2017/decorative" val="1"/>
                </a:ext>
              </a:extLst>
            </p:cNvPr>
            <p:cNvSpPr txBox="1"/>
            <p:nvPr/>
          </p:nvSpPr>
          <p:spPr>
            <a:xfrm>
              <a:off x="1131680" y="3220335"/>
              <a:ext cx="1391201" cy="707886"/>
            </a:xfrm>
            <a:prstGeom prst="rect">
              <a:avLst/>
            </a:prstGeom>
            <a:noFill/>
          </p:spPr>
          <p:txBody>
            <a:bodyPr wrap="square" rtlCol="0">
              <a:spAutoFit/>
            </a:bodyPr>
            <a:lstStyle/>
            <a:p>
              <a:pPr algn="ctr"/>
              <a:r>
                <a:rPr lang="en-US" sz="2000" dirty="0">
                  <a:solidFill>
                    <a:schemeClr val="tx2"/>
                  </a:solidFill>
                  <a:latin typeface="Amazon Ember" panose="020B0603020204020204" pitchFamily="34" charset="0"/>
                  <a:ea typeface="Amazon Ember" panose="020B0603020204020204" pitchFamily="34" charset="0"/>
                  <a:cs typeface="Amazon Ember" panose="020B0603020204020204" pitchFamily="34" charset="0"/>
                </a:rPr>
                <a:t>Ingest object</a:t>
              </a:r>
            </a:p>
          </p:txBody>
        </p:sp>
        <p:pic>
          <p:nvPicPr>
            <p:cNvPr id="26" name="Graphic 7">
              <a:extLst>
                <a:ext uri="{FF2B5EF4-FFF2-40B4-BE49-F238E27FC236}">
                  <a16:creationId xmlns:a16="http://schemas.microsoft.com/office/drawing/2014/main" id="{D80F2B54-2B91-0044-A500-77CD4A4DC6A8}"/>
                </a:ext>
                <a:ext uri="{C183D7F6-B498-43B3-948B-1728B52AA6E4}">
                  <adec:decorative xmlns:adec="http://schemas.microsoft.com/office/drawing/2017/decorative" val="1"/>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850662" y="1687104"/>
              <a:ext cx="534335" cy="534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TextBox 26">
              <a:extLst>
                <a:ext uri="{FF2B5EF4-FFF2-40B4-BE49-F238E27FC236}">
                  <a16:creationId xmlns:a16="http://schemas.microsoft.com/office/drawing/2014/main" id="{6053648E-3DF3-554E-BC6C-9C2E3ADD8942}"/>
                </a:ext>
                <a:ext uri="{C183D7F6-B498-43B3-948B-1728B52AA6E4}">
                  <adec:decorative xmlns:adec="http://schemas.microsoft.com/office/drawing/2017/decorative" val="1"/>
                </a:ext>
              </a:extLst>
            </p:cNvPr>
            <p:cNvSpPr txBox="1"/>
            <p:nvPr/>
          </p:nvSpPr>
          <p:spPr>
            <a:xfrm>
              <a:off x="7289125" y="2272908"/>
              <a:ext cx="1657409" cy="338554"/>
            </a:xfrm>
            <a:prstGeom prst="rect">
              <a:avLst/>
            </a:prstGeom>
            <a:noFill/>
          </p:spPr>
          <p:txBody>
            <a:bodyPr wrap="square" rtlCol="0">
              <a:spAutoFit/>
            </a:bodyPr>
            <a:lstStyle/>
            <a:p>
              <a:pPr algn="ctr"/>
              <a:r>
                <a:rPr lang="en-US" sz="1600" dirty="0">
                  <a:solidFill>
                    <a:schemeClr val="tx2"/>
                  </a:solidFill>
                  <a:latin typeface="Amazon Ember" panose="020B0603020204020204" pitchFamily="34" charset="0"/>
                  <a:ea typeface="Amazon Ember" panose="020B0603020204020204" pitchFamily="34" charset="0"/>
                  <a:cs typeface="Amazon Ember" panose="020B0603020204020204" pitchFamily="34" charset="0"/>
                </a:rPr>
                <a:t>Lambda</a:t>
              </a:r>
            </a:p>
          </p:txBody>
        </p:sp>
        <p:pic>
          <p:nvPicPr>
            <p:cNvPr id="28" name="Graphic 8">
              <a:extLst>
                <a:ext uri="{FF2B5EF4-FFF2-40B4-BE49-F238E27FC236}">
                  <a16:creationId xmlns:a16="http://schemas.microsoft.com/office/drawing/2014/main" id="{8D9DEB74-4045-394E-84DF-DF0880780AB9}"/>
                </a:ext>
                <a:ext uri="{C183D7F6-B498-43B3-948B-1728B52AA6E4}">
                  <adec:decorative xmlns:adec="http://schemas.microsoft.com/office/drawing/2017/decorative" val="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75297" y="1668020"/>
              <a:ext cx="572502" cy="5725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 name="TextBox 28">
              <a:extLst>
                <a:ext uri="{FF2B5EF4-FFF2-40B4-BE49-F238E27FC236}">
                  <a16:creationId xmlns:a16="http://schemas.microsoft.com/office/drawing/2014/main" id="{9ED687FA-AE18-B54A-8EAF-809344F8EF03}"/>
                </a:ext>
                <a:ext uri="{C183D7F6-B498-43B3-948B-1728B52AA6E4}">
                  <adec:decorative xmlns:adec="http://schemas.microsoft.com/office/drawing/2017/decorative" val="1"/>
                </a:ext>
              </a:extLst>
            </p:cNvPr>
            <p:cNvSpPr txBox="1"/>
            <p:nvPr/>
          </p:nvSpPr>
          <p:spPr>
            <a:xfrm>
              <a:off x="9245322" y="2272908"/>
              <a:ext cx="1232452" cy="338554"/>
            </a:xfrm>
            <a:prstGeom prst="rect">
              <a:avLst/>
            </a:prstGeom>
            <a:noFill/>
          </p:spPr>
          <p:txBody>
            <a:bodyPr wrap="square" rtlCol="0">
              <a:spAutoFit/>
            </a:bodyPr>
            <a:lstStyle/>
            <a:p>
              <a:pPr algn="ctr"/>
              <a:r>
                <a:rPr lang="en-US" sz="1600" dirty="0">
                  <a:solidFill>
                    <a:schemeClr val="tx2"/>
                  </a:solidFill>
                  <a:latin typeface="Amazon Ember" panose="020B0603020204020204" pitchFamily="34" charset="0"/>
                  <a:ea typeface="Amazon Ember" panose="020B0603020204020204" pitchFamily="34" charset="0"/>
                  <a:cs typeface="Amazon Ember" panose="020B0603020204020204" pitchFamily="34" charset="0"/>
                </a:rPr>
                <a:t>Amazon S3</a:t>
              </a:r>
            </a:p>
          </p:txBody>
        </p:sp>
        <p:pic>
          <p:nvPicPr>
            <p:cNvPr id="30" name="Graphic 13">
              <a:extLst>
                <a:ext uri="{FF2B5EF4-FFF2-40B4-BE49-F238E27FC236}">
                  <a16:creationId xmlns:a16="http://schemas.microsoft.com/office/drawing/2014/main" id="{38A6BD15-60F4-C94F-88F3-A96D9637056E}"/>
                </a:ext>
                <a:ext uri="{C183D7F6-B498-43B3-948B-1728B52AA6E4}">
                  <adec:decorative xmlns:adec="http://schemas.microsoft.com/office/drawing/2017/decorative" val="1"/>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889229" y="3665103"/>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 name="Graphic 13">
              <a:extLst>
                <a:ext uri="{FF2B5EF4-FFF2-40B4-BE49-F238E27FC236}">
                  <a16:creationId xmlns:a16="http://schemas.microsoft.com/office/drawing/2014/main" id="{C374ED6C-1C17-D548-BA54-4E2AD747718B}"/>
                </a:ext>
                <a:ext uri="{C183D7F6-B498-43B3-948B-1728B52AA6E4}">
                  <adec:decorative xmlns:adec="http://schemas.microsoft.com/office/drawing/2017/decorative" val="1"/>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889229" y="4495777"/>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 name="Graphic 13">
              <a:extLst>
                <a:ext uri="{FF2B5EF4-FFF2-40B4-BE49-F238E27FC236}">
                  <a16:creationId xmlns:a16="http://schemas.microsoft.com/office/drawing/2014/main" id="{ECDE483D-9253-6244-9DE9-41D00F809481}"/>
                </a:ext>
                <a:ext uri="{C183D7F6-B498-43B3-948B-1728B52AA6E4}">
                  <adec:decorative xmlns:adec="http://schemas.microsoft.com/office/drawing/2017/decorative" val="1"/>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889229" y="5336397"/>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 name="TextBox 32">
              <a:extLst>
                <a:ext uri="{FF2B5EF4-FFF2-40B4-BE49-F238E27FC236}">
                  <a16:creationId xmlns:a16="http://schemas.microsoft.com/office/drawing/2014/main" id="{32EAF6E9-04FB-2E4F-BEA6-F2B29AB6F985}"/>
                </a:ext>
                <a:ext uri="{C183D7F6-B498-43B3-948B-1728B52AA6E4}">
                  <adec:decorative xmlns:adec="http://schemas.microsoft.com/office/drawing/2017/decorative" val="1"/>
                </a:ext>
              </a:extLst>
            </p:cNvPr>
            <p:cNvSpPr txBox="1"/>
            <p:nvPr/>
          </p:nvSpPr>
          <p:spPr>
            <a:xfrm>
              <a:off x="7124230" y="4092895"/>
              <a:ext cx="1987198" cy="338554"/>
            </a:xfrm>
            <a:prstGeom prst="rect">
              <a:avLst/>
            </a:prstGeom>
            <a:noFill/>
          </p:spPr>
          <p:txBody>
            <a:bodyPr wrap="square" rtlCol="0">
              <a:spAutoFit/>
            </a:bodyPr>
            <a:lstStyle/>
            <a:p>
              <a:pPr algn="ctr"/>
              <a:r>
                <a:rPr lang="en-US" sz="1600" dirty="0">
                  <a:solidFill>
                    <a:schemeClr val="tx2"/>
                  </a:solidFill>
                  <a:latin typeface="Amazon Ember" panose="020B0603020204020204" pitchFamily="34" charset="0"/>
                  <a:ea typeface="Amazon Ember" panose="020B0603020204020204" pitchFamily="34" charset="0"/>
                  <a:cs typeface="Amazon Ember" panose="020B0603020204020204" pitchFamily="34" charset="0"/>
                </a:rPr>
                <a:t>Lambda function 1</a:t>
              </a:r>
            </a:p>
          </p:txBody>
        </p:sp>
        <p:sp>
          <p:nvSpPr>
            <p:cNvPr id="34" name="TextBox 33">
              <a:extLst>
                <a:ext uri="{FF2B5EF4-FFF2-40B4-BE49-F238E27FC236}">
                  <a16:creationId xmlns:a16="http://schemas.microsoft.com/office/drawing/2014/main" id="{AD271864-42B9-B348-94E2-552084DA0C4F}"/>
                </a:ext>
                <a:ext uri="{C183D7F6-B498-43B3-948B-1728B52AA6E4}">
                  <adec:decorative xmlns:adec="http://schemas.microsoft.com/office/drawing/2017/decorative" val="1"/>
                </a:ext>
              </a:extLst>
            </p:cNvPr>
            <p:cNvSpPr txBox="1"/>
            <p:nvPr/>
          </p:nvSpPr>
          <p:spPr>
            <a:xfrm>
              <a:off x="2701441" y="3220335"/>
              <a:ext cx="1672744" cy="707886"/>
            </a:xfrm>
            <a:prstGeom prst="rect">
              <a:avLst/>
            </a:prstGeom>
            <a:noFill/>
          </p:spPr>
          <p:txBody>
            <a:bodyPr wrap="square" rtlCol="0">
              <a:spAutoFit/>
            </a:bodyPr>
            <a:lstStyle/>
            <a:p>
              <a:pPr algn="ctr"/>
              <a:r>
                <a:rPr lang="en-US" sz="2000" dirty="0">
                  <a:solidFill>
                    <a:schemeClr val="tx2"/>
                  </a:solidFill>
                  <a:latin typeface="Amazon Ember" panose="020B0603020204020204" pitchFamily="34" charset="0"/>
                  <a:ea typeface="Amazon Ember" panose="020B0603020204020204" pitchFamily="34" charset="0"/>
                  <a:cs typeface="Amazon Ember" panose="020B0603020204020204" pitchFamily="34" charset="0"/>
                </a:rPr>
                <a:t>Event notification</a:t>
              </a:r>
            </a:p>
          </p:txBody>
        </p:sp>
        <p:sp>
          <p:nvSpPr>
            <p:cNvPr id="35" name="TextBox 34">
              <a:extLst>
                <a:ext uri="{FF2B5EF4-FFF2-40B4-BE49-F238E27FC236}">
                  <a16:creationId xmlns:a16="http://schemas.microsoft.com/office/drawing/2014/main" id="{62A170C2-F26D-9140-8F8E-92AD1677FFD3}"/>
                </a:ext>
                <a:ext uri="{C183D7F6-B498-43B3-948B-1728B52AA6E4}">
                  <adec:decorative xmlns:adec="http://schemas.microsoft.com/office/drawing/2017/decorative" val="1"/>
                </a:ext>
              </a:extLst>
            </p:cNvPr>
            <p:cNvSpPr txBox="1"/>
            <p:nvPr/>
          </p:nvSpPr>
          <p:spPr>
            <a:xfrm>
              <a:off x="6245017" y="3374223"/>
              <a:ext cx="1558134" cy="400110"/>
            </a:xfrm>
            <a:prstGeom prst="rect">
              <a:avLst/>
            </a:prstGeom>
            <a:noFill/>
          </p:spPr>
          <p:txBody>
            <a:bodyPr wrap="square" rtlCol="0">
              <a:spAutoFit/>
            </a:bodyPr>
            <a:lstStyle/>
            <a:p>
              <a:pPr algn="ctr"/>
              <a:r>
                <a:rPr lang="en-US" sz="2000" dirty="0">
                  <a:solidFill>
                    <a:schemeClr val="tx2"/>
                  </a:solidFill>
                  <a:latin typeface="Amazon Ember" panose="020B0603020204020204" pitchFamily="34" charset="0"/>
                  <a:ea typeface="Amazon Ember" panose="020B0603020204020204" pitchFamily="34" charset="0"/>
                  <a:cs typeface="Amazon Ember" panose="020B0603020204020204" pitchFamily="34" charset="0"/>
                </a:rPr>
                <a:t>Invocations</a:t>
              </a:r>
            </a:p>
          </p:txBody>
        </p:sp>
        <p:sp>
          <p:nvSpPr>
            <p:cNvPr id="36" name="TextBox 35">
              <a:extLst>
                <a:ext uri="{FF2B5EF4-FFF2-40B4-BE49-F238E27FC236}">
                  <a16:creationId xmlns:a16="http://schemas.microsoft.com/office/drawing/2014/main" id="{1950AC0B-658D-C940-9CBA-4E1B3F9A24B1}"/>
                </a:ext>
                <a:ext uri="{C183D7F6-B498-43B3-948B-1728B52AA6E4}">
                  <adec:decorative xmlns:adec="http://schemas.microsoft.com/office/drawing/2017/decorative" val="1"/>
                </a:ext>
              </a:extLst>
            </p:cNvPr>
            <p:cNvSpPr txBox="1"/>
            <p:nvPr/>
          </p:nvSpPr>
          <p:spPr>
            <a:xfrm>
              <a:off x="7124230" y="4923802"/>
              <a:ext cx="1987198" cy="338554"/>
            </a:xfrm>
            <a:prstGeom prst="rect">
              <a:avLst/>
            </a:prstGeom>
            <a:noFill/>
          </p:spPr>
          <p:txBody>
            <a:bodyPr wrap="square" rtlCol="0">
              <a:spAutoFit/>
            </a:bodyPr>
            <a:lstStyle/>
            <a:p>
              <a:pPr algn="ctr"/>
              <a:r>
                <a:rPr lang="en-US" sz="1600" dirty="0">
                  <a:solidFill>
                    <a:schemeClr val="tx2"/>
                  </a:solidFill>
                  <a:latin typeface="Amazon Ember" panose="020B0603020204020204" pitchFamily="34" charset="0"/>
                  <a:ea typeface="Amazon Ember" panose="020B0603020204020204" pitchFamily="34" charset="0"/>
                  <a:cs typeface="Amazon Ember" panose="020B0603020204020204" pitchFamily="34" charset="0"/>
                </a:rPr>
                <a:t>Lambda function 2</a:t>
              </a:r>
            </a:p>
          </p:txBody>
        </p:sp>
        <p:sp>
          <p:nvSpPr>
            <p:cNvPr id="37" name="TextBox 36">
              <a:extLst>
                <a:ext uri="{FF2B5EF4-FFF2-40B4-BE49-F238E27FC236}">
                  <a16:creationId xmlns:a16="http://schemas.microsoft.com/office/drawing/2014/main" id="{BB4F563D-D163-9A4A-93E1-2341FEAD4227}"/>
                </a:ext>
                <a:ext uri="{C183D7F6-B498-43B3-948B-1728B52AA6E4}">
                  <adec:decorative xmlns:adec="http://schemas.microsoft.com/office/drawing/2017/decorative" val="1"/>
                </a:ext>
              </a:extLst>
            </p:cNvPr>
            <p:cNvSpPr txBox="1"/>
            <p:nvPr/>
          </p:nvSpPr>
          <p:spPr>
            <a:xfrm>
              <a:off x="7124230" y="5753271"/>
              <a:ext cx="1987198" cy="338554"/>
            </a:xfrm>
            <a:prstGeom prst="rect">
              <a:avLst/>
            </a:prstGeom>
            <a:noFill/>
          </p:spPr>
          <p:txBody>
            <a:bodyPr wrap="square" rtlCol="0">
              <a:spAutoFit/>
            </a:bodyPr>
            <a:lstStyle/>
            <a:p>
              <a:pPr algn="ctr"/>
              <a:r>
                <a:rPr lang="en-US" sz="1600" dirty="0">
                  <a:solidFill>
                    <a:schemeClr val="tx2"/>
                  </a:solidFill>
                  <a:latin typeface="Amazon Ember" panose="020B0603020204020204" pitchFamily="34" charset="0"/>
                  <a:ea typeface="Amazon Ember" panose="020B0603020204020204" pitchFamily="34" charset="0"/>
                  <a:cs typeface="Amazon Ember" panose="020B0603020204020204" pitchFamily="34" charset="0"/>
                </a:rPr>
                <a:t>Lambda function 3</a:t>
              </a:r>
            </a:p>
          </p:txBody>
        </p:sp>
        <p:sp>
          <p:nvSpPr>
            <p:cNvPr id="38" name="TextBox 37">
              <a:extLst>
                <a:ext uri="{FF2B5EF4-FFF2-40B4-BE49-F238E27FC236}">
                  <a16:creationId xmlns:a16="http://schemas.microsoft.com/office/drawing/2014/main" id="{CADC8C93-5352-104E-957E-FB62DD49159F}"/>
                </a:ext>
                <a:ext uri="{C183D7F6-B498-43B3-948B-1728B52AA6E4}">
                  <adec:decorative xmlns:adec="http://schemas.microsoft.com/office/drawing/2017/decorative" val="1"/>
                </a:ext>
              </a:extLst>
            </p:cNvPr>
            <p:cNvSpPr txBox="1"/>
            <p:nvPr/>
          </p:nvSpPr>
          <p:spPr>
            <a:xfrm>
              <a:off x="8262302" y="3374223"/>
              <a:ext cx="1534796" cy="400110"/>
            </a:xfrm>
            <a:prstGeom prst="rect">
              <a:avLst/>
            </a:prstGeom>
            <a:noFill/>
          </p:spPr>
          <p:txBody>
            <a:bodyPr wrap="square" rtlCol="0">
              <a:spAutoFit/>
            </a:bodyPr>
            <a:lstStyle/>
            <a:p>
              <a:pPr algn="ctr"/>
              <a:r>
                <a:rPr lang="en-US" sz="2000" dirty="0">
                  <a:solidFill>
                    <a:schemeClr val="tx2"/>
                  </a:solidFill>
                  <a:latin typeface="Amazon Ember" panose="020B0603020204020204" pitchFamily="34" charset="0"/>
                  <a:ea typeface="Amazon Ember" panose="020B0603020204020204" pitchFamily="34" charset="0"/>
                  <a:cs typeface="Amazon Ember" panose="020B0603020204020204" pitchFamily="34" charset="0"/>
                </a:rPr>
                <a:t>Resize files</a:t>
              </a:r>
            </a:p>
          </p:txBody>
        </p:sp>
        <p:pic>
          <p:nvPicPr>
            <p:cNvPr id="39" name="Graphic 17">
              <a:extLst>
                <a:ext uri="{FF2B5EF4-FFF2-40B4-BE49-F238E27FC236}">
                  <a16:creationId xmlns:a16="http://schemas.microsoft.com/office/drawing/2014/main" id="{F2DE7EDB-A5FA-284E-ACD8-B3F5488B6AE7}"/>
                </a:ext>
                <a:ext uri="{C183D7F6-B498-43B3-948B-1728B52AA6E4}">
                  <adec:decorative xmlns:adec="http://schemas.microsoft.com/office/drawing/2017/decorative" val="1"/>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0871065" y="1668020"/>
              <a:ext cx="572502" cy="5725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 name="TextBox 39">
              <a:extLst>
                <a:ext uri="{FF2B5EF4-FFF2-40B4-BE49-F238E27FC236}">
                  <a16:creationId xmlns:a16="http://schemas.microsoft.com/office/drawing/2014/main" id="{1AA55AB6-F231-7B4B-9802-3D6C596B596A}"/>
                </a:ext>
                <a:ext uri="{C183D7F6-B498-43B3-948B-1728B52AA6E4}">
                  <adec:decorative xmlns:adec="http://schemas.microsoft.com/office/drawing/2017/decorative" val="1"/>
                </a:ext>
              </a:extLst>
            </p:cNvPr>
            <p:cNvSpPr txBox="1"/>
            <p:nvPr/>
          </p:nvSpPr>
          <p:spPr>
            <a:xfrm>
              <a:off x="10501978" y="2272908"/>
              <a:ext cx="1310677" cy="338554"/>
            </a:xfrm>
            <a:prstGeom prst="rect">
              <a:avLst/>
            </a:prstGeom>
            <a:noFill/>
          </p:spPr>
          <p:txBody>
            <a:bodyPr wrap="square" rtlCol="0">
              <a:spAutoFit/>
            </a:bodyPr>
            <a:lstStyle/>
            <a:p>
              <a:pPr algn="ctr"/>
              <a:r>
                <a:rPr lang="en-US" sz="1600" dirty="0">
                  <a:solidFill>
                    <a:schemeClr val="tx2"/>
                  </a:solidFill>
                  <a:latin typeface="Amazon Ember" panose="020B0603020204020204" pitchFamily="34" charset="0"/>
                  <a:ea typeface="Amazon Ember" panose="020B0603020204020204" pitchFamily="34" charset="0"/>
                  <a:cs typeface="Amazon Ember" panose="020B0603020204020204" pitchFamily="34" charset="0"/>
                </a:rPr>
                <a:t>CloudWatch</a:t>
              </a:r>
            </a:p>
          </p:txBody>
        </p:sp>
        <p:pic>
          <p:nvPicPr>
            <p:cNvPr id="41" name="Graphic 7">
              <a:extLst>
                <a:ext uri="{FF2B5EF4-FFF2-40B4-BE49-F238E27FC236}">
                  <a16:creationId xmlns:a16="http://schemas.microsoft.com/office/drawing/2014/main" id="{DB35DD1D-78C4-8E49-817E-36B44FED0192}"/>
                </a:ext>
                <a:ext uri="{C183D7F6-B498-43B3-948B-1728B52AA6E4}">
                  <adec:decorative xmlns:adec="http://schemas.microsoft.com/office/drawing/2017/decorative" val="1"/>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0928716" y="4480747"/>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2" name="TextBox 41">
              <a:extLst>
                <a:ext uri="{FF2B5EF4-FFF2-40B4-BE49-F238E27FC236}">
                  <a16:creationId xmlns:a16="http://schemas.microsoft.com/office/drawing/2014/main" id="{45CC14B6-C58A-D44C-8281-E7D0F43C12B0}"/>
                </a:ext>
                <a:ext uri="{C183D7F6-B498-43B3-948B-1728B52AA6E4}">
                  <adec:decorative xmlns:adec="http://schemas.microsoft.com/office/drawing/2017/decorative" val="1"/>
                </a:ext>
              </a:extLst>
            </p:cNvPr>
            <p:cNvSpPr txBox="1"/>
            <p:nvPr/>
          </p:nvSpPr>
          <p:spPr>
            <a:xfrm>
              <a:off x="10541090" y="5044833"/>
              <a:ext cx="1232452" cy="338554"/>
            </a:xfrm>
            <a:prstGeom prst="rect">
              <a:avLst/>
            </a:prstGeom>
            <a:noFill/>
          </p:spPr>
          <p:txBody>
            <a:bodyPr wrap="square" rtlCol="0">
              <a:spAutoFit/>
            </a:bodyPr>
            <a:lstStyle/>
            <a:p>
              <a:pPr algn="ctr"/>
              <a:r>
                <a:rPr lang="en-US" sz="1600" dirty="0">
                  <a:solidFill>
                    <a:schemeClr val="tx2"/>
                  </a:solidFill>
                  <a:latin typeface="Amazon Ember" panose="020B0603020204020204" pitchFamily="34" charset="0"/>
                  <a:ea typeface="Amazon Ember" panose="020B0603020204020204" pitchFamily="34" charset="0"/>
                  <a:cs typeface="Amazon Ember" panose="020B0603020204020204" pitchFamily="34" charset="0"/>
                </a:rPr>
                <a:t>Logs</a:t>
              </a:r>
            </a:p>
          </p:txBody>
        </p:sp>
        <p:pic>
          <p:nvPicPr>
            <p:cNvPr id="43" name="Graphic 22">
              <a:extLst>
                <a:ext uri="{FF2B5EF4-FFF2-40B4-BE49-F238E27FC236}">
                  <a16:creationId xmlns:a16="http://schemas.microsoft.com/office/drawing/2014/main" id="{9D6C0FF3-88F1-2D48-A114-2BA673358F43}"/>
                </a:ext>
                <a:ext uri="{C183D7F6-B498-43B3-948B-1728B52AA6E4}">
                  <adec:decorative xmlns:adec="http://schemas.microsoft.com/office/drawing/2017/decorative" val="1"/>
                </a:ext>
              </a:extLst>
            </p:cNvPr>
            <p:cNvPicPr>
              <a:picLocks noChangeAspect="1" noChangeArrowheads="1"/>
            </p:cNvPicPr>
            <p:nvPr/>
          </p:nvPicPr>
          <p:blipFill>
            <a:blip r:embed="rId15">
              <a:extLst>
                <a:ext uri="{96DAC541-7B7A-43D3-8B79-37D633B846F1}">
                  <asvg:svgBlip xmlns:asvg="http://schemas.microsoft.com/office/drawing/2016/SVG/main" r:embed="rId16"/>
                </a:ext>
              </a:extLst>
            </a:blip>
            <a:srcRect/>
            <a:stretch/>
          </p:blipFill>
          <p:spPr bwMode="auto">
            <a:xfrm>
              <a:off x="824929" y="4474656"/>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 name="TextBox 43">
              <a:extLst>
                <a:ext uri="{FF2B5EF4-FFF2-40B4-BE49-F238E27FC236}">
                  <a16:creationId xmlns:a16="http://schemas.microsoft.com/office/drawing/2014/main" id="{F9E7FFEB-DA46-E14F-AB0D-2A6A97C970AF}"/>
                </a:ext>
                <a:ext uri="{C183D7F6-B498-43B3-948B-1728B52AA6E4}">
                  <adec:decorative xmlns:adec="http://schemas.microsoft.com/office/drawing/2017/decorative" val="1"/>
                </a:ext>
              </a:extLst>
            </p:cNvPr>
            <p:cNvSpPr txBox="1"/>
            <p:nvPr/>
          </p:nvSpPr>
          <p:spPr>
            <a:xfrm>
              <a:off x="329780" y="4944556"/>
              <a:ext cx="1391201" cy="338554"/>
            </a:xfrm>
            <a:prstGeom prst="rect">
              <a:avLst/>
            </a:prstGeom>
            <a:noFill/>
          </p:spPr>
          <p:txBody>
            <a:bodyPr wrap="square" rtlCol="0">
              <a:spAutoFit/>
            </a:bodyPr>
            <a:lstStyle/>
            <a:p>
              <a:pPr algn="ctr"/>
              <a:r>
                <a:rPr lang="en-US" sz="1600" dirty="0">
                  <a:solidFill>
                    <a:schemeClr val="tx2"/>
                  </a:solidFill>
                  <a:latin typeface="Amazon Ember" panose="020B0603020204020204" pitchFamily="34" charset="0"/>
                  <a:ea typeface="Amazon Ember" panose="020B0603020204020204" pitchFamily="34" charset="0"/>
                  <a:cs typeface="Amazon Ember" panose="020B0603020204020204" pitchFamily="34" charset="0"/>
                </a:rPr>
                <a:t>User</a:t>
              </a:r>
            </a:p>
          </p:txBody>
        </p:sp>
        <p:sp>
          <p:nvSpPr>
            <p:cNvPr id="45" name="Rectangle 44">
              <a:extLst>
                <a:ext uri="{FF2B5EF4-FFF2-40B4-BE49-F238E27FC236}">
                  <a16:creationId xmlns:a16="http://schemas.microsoft.com/office/drawing/2014/main" id="{29AFF325-21ED-1244-9F94-27F40A88EB81}"/>
                </a:ext>
                <a:ext uri="{C183D7F6-B498-43B3-948B-1728B52AA6E4}">
                  <adec:decorative xmlns:adec="http://schemas.microsoft.com/office/drawing/2017/decorative" val="1"/>
                </a:ext>
              </a:extLst>
            </p:cNvPr>
            <p:cNvSpPr/>
            <p:nvPr/>
          </p:nvSpPr>
          <p:spPr>
            <a:xfrm>
              <a:off x="502188" y="2817457"/>
              <a:ext cx="11231597" cy="3456126"/>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0" tIns="91440"/>
            <a:lstStyle/>
            <a:p>
              <a:pPr eaLnBrk="1" fontAlgn="auto" hangingPunct="1">
                <a:spcBef>
                  <a:spcPts val="0"/>
                </a:spcBef>
                <a:spcAft>
                  <a:spcPts val="0"/>
                </a:spcAft>
                <a:defRPr/>
              </a:pPr>
              <a:endParaRPr lang="en-US" sz="1200" dirty="0">
                <a:solidFill>
                  <a:schemeClr val="tx2"/>
                </a:solidFill>
                <a:latin typeface="Arial" panose="020B0604020202020204" pitchFamily="34" charset="0"/>
                <a:cs typeface="Arial" panose="020B0604020202020204" pitchFamily="34" charset="0"/>
              </a:endParaRPr>
            </a:p>
          </p:txBody>
        </p:sp>
        <p:pic>
          <p:nvPicPr>
            <p:cNvPr id="46" name="Graphic 20">
              <a:extLst>
                <a:ext uri="{FF2B5EF4-FFF2-40B4-BE49-F238E27FC236}">
                  <a16:creationId xmlns:a16="http://schemas.microsoft.com/office/drawing/2014/main" id="{6A2A49E6-8B12-964E-A5BA-731D72DA36CA}"/>
                </a:ext>
                <a:ext uri="{C183D7F6-B498-43B3-948B-1728B52AA6E4}">
                  <adec:decorative xmlns:adec="http://schemas.microsoft.com/office/drawing/2017/decorative" val="1"/>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502189" y="2817457"/>
              <a:ext cx="33020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47" name="Straight Arrow Connector 46">
              <a:extLst>
                <a:ext uri="{FF2B5EF4-FFF2-40B4-BE49-F238E27FC236}">
                  <a16:creationId xmlns:a16="http://schemas.microsoft.com/office/drawing/2014/main" id="{39DE2ED6-CEA4-804C-B7B7-0ACDBDAF75FD}"/>
                </a:ext>
                <a:ext uri="{C183D7F6-B498-43B3-948B-1728B52AA6E4}">
                  <adec:decorative xmlns:adec="http://schemas.microsoft.com/office/drawing/2017/decorative" val="1"/>
                </a:ext>
              </a:extLst>
            </p:cNvPr>
            <p:cNvCxnSpPr>
              <a:cxnSpLocks/>
            </p:cNvCxnSpPr>
            <p:nvPr/>
          </p:nvCxnSpPr>
          <p:spPr>
            <a:xfrm>
              <a:off x="1405298" y="4744210"/>
              <a:ext cx="843965" cy="0"/>
            </a:xfrm>
            <a:prstGeom prst="straightConnector1">
              <a:avLst/>
            </a:prstGeom>
            <a:ln w="12700">
              <a:solidFill>
                <a:srgbClr val="232F3E"/>
              </a:solidFill>
              <a:headEnd type="none" w="med" len="sm"/>
              <a:tailEnd type="arrow" w="lg" len="sm"/>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F47DEFDA-73D9-CE41-801C-1A43A326A000}"/>
                </a:ext>
                <a:ext uri="{C183D7F6-B498-43B3-948B-1728B52AA6E4}">
                  <adec:decorative xmlns:adec="http://schemas.microsoft.com/office/drawing/2017/decorative" val="1"/>
                </a:ext>
              </a:extLst>
            </p:cNvPr>
            <p:cNvCxnSpPr>
              <a:cxnSpLocks/>
            </p:cNvCxnSpPr>
            <p:nvPr/>
          </p:nvCxnSpPr>
          <p:spPr>
            <a:xfrm>
              <a:off x="2975059" y="4764019"/>
              <a:ext cx="843965" cy="0"/>
            </a:xfrm>
            <a:prstGeom prst="straightConnector1">
              <a:avLst/>
            </a:prstGeom>
            <a:ln w="12700">
              <a:solidFill>
                <a:srgbClr val="232F3E"/>
              </a:solidFill>
              <a:headEnd type="none" w="med" len="sm"/>
              <a:tailEnd type="arrow" w="lg" len="sm"/>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48B2E8A6-A31E-A045-BDCE-9C6BFA7491E3}"/>
                </a:ext>
                <a:ext uri="{C183D7F6-B498-43B3-948B-1728B52AA6E4}">
                  <adec:decorative xmlns:adec="http://schemas.microsoft.com/office/drawing/2017/decorative" val="1"/>
                </a:ext>
              </a:extLst>
            </p:cNvPr>
            <p:cNvCxnSpPr>
              <a:cxnSpLocks/>
            </p:cNvCxnSpPr>
            <p:nvPr/>
          </p:nvCxnSpPr>
          <p:spPr>
            <a:xfrm>
              <a:off x="4690198" y="4757324"/>
              <a:ext cx="1021198" cy="0"/>
            </a:xfrm>
            <a:prstGeom prst="straightConnector1">
              <a:avLst/>
            </a:prstGeom>
            <a:ln w="12700">
              <a:solidFill>
                <a:srgbClr val="232F3E"/>
              </a:solidFill>
              <a:headEnd type="none" w="med" len="sm"/>
              <a:tailEnd type="arrow" w="lg" len="sm"/>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F0694267-A79B-2640-BCC8-3F8A88527B00}"/>
                </a:ext>
                <a:ext uri="{C183D7F6-B498-43B3-948B-1728B52AA6E4}">
                  <adec:decorative xmlns:adec="http://schemas.microsoft.com/office/drawing/2017/decorative" val="1"/>
                </a:ext>
              </a:extLst>
            </p:cNvPr>
            <p:cNvCxnSpPr>
              <a:cxnSpLocks/>
            </p:cNvCxnSpPr>
            <p:nvPr/>
          </p:nvCxnSpPr>
          <p:spPr>
            <a:xfrm>
              <a:off x="6455312" y="4744210"/>
              <a:ext cx="1235650" cy="0"/>
            </a:xfrm>
            <a:prstGeom prst="straightConnector1">
              <a:avLst/>
            </a:prstGeom>
            <a:ln w="12700">
              <a:solidFill>
                <a:srgbClr val="232F3E"/>
              </a:solidFill>
              <a:headEnd type="none" w="med" len="sm"/>
              <a:tailEnd type="arrow" w="lg" len="sm"/>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1A55DD20-C4B5-9C4A-B72D-F730336C05A2}"/>
                </a:ext>
                <a:ext uri="{C183D7F6-B498-43B3-948B-1728B52AA6E4}">
                  <adec:decorative xmlns:adec="http://schemas.microsoft.com/office/drawing/2017/decorative" val="1"/>
                </a:ext>
              </a:extLst>
            </p:cNvPr>
            <p:cNvCxnSpPr>
              <a:cxnSpLocks/>
            </p:cNvCxnSpPr>
            <p:nvPr/>
          </p:nvCxnSpPr>
          <p:spPr>
            <a:xfrm>
              <a:off x="6455312" y="3893703"/>
              <a:ext cx="1235650" cy="0"/>
            </a:xfrm>
            <a:prstGeom prst="straightConnector1">
              <a:avLst/>
            </a:prstGeom>
            <a:ln w="12700">
              <a:solidFill>
                <a:srgbClr val="232F3E"/>
              </a:solidFill>
              <a:headEnd type="none" w="med" len="sm"/>
              <a:tailEnd type="arrow" w="lg" len="sm"/>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48DD2670-D0C0-8848-8500-A897B86C913D}"/>
                </a:ext>
                <a:ext uri="{C183D7F6-B498-43B3-948B-1728B52AA6E4}">
                  <adec:decorative xmlns:adec="http://schemas.microsoft.com/office/drawing/2017/decorative" val="1"/>
                </a:ext>
              </a:extLst>
            </p:cNvPr>
            <p:cNvCxnSpPr>
              <a:cxnSpLocks/>
            </p:cNvCxnSpPr>
            <p:nvPr/>
          </p:nvCxnSpPr>
          <p:spPr>
            <a:xfrm>
              <a:off x="6455312" y="5564997"/>
              <a:ext cx="1235650" cy="0"/>
            </a:xfrm>
            <a:prstGeom prst="straightConnector1">
              <a:avLst/>
            </a:prstGeom>
            <a:ln w="12700">
              <a:solidFill>
                <a:srgbClr val="232F3E"/>
              </a:solidFill>
              <a:headEnd type="none" w="med" len="sm"/>
              <a:tailEnd type="arrow" w="lg" len="sm"/>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FEF52F1A-1C7C-F447-AC8C-FA282AE00CBA}"/>
                </a:ext>
                <a:ext uri="{C183D7F6-B498-43B3-948B-1728B52AA6E4}">
                  <adec:decorative xmlns:adec="http://schemas.microsoft.com/office/drawing/2017/decorative" val="1"/>
                </a:ext>
              </a:extLst>
            </p:cNvPr>
            <p:cNvCxnSpPr>
              <a:cxnSpLocks/>
            </p:cNvCxnSpPr>
            <p:nvPr/>
          </p:nvCxnSpPr>
          <p:spPr>
            <a:xfrm>
              <a:off x="8486629" y="4726259"/>
              <a:ext cx="1021198" cy="0"/>
            </a:xfrm>
            <a:prstGeom prst="straightConnector1">
              <a:avLst/>
            </a:prstGeom>
            <a:ln w="12700">
              <a:solidFill>
                <a:srgbClr val="232F3E"/>
              </a:solidFill>
              <a:headEnd type="none" w="med" len="sm"/>
              <a:tailEnd type="arrow" w="lg" len="sm"/>
            </a:ln>
          </p:spPr>
          <p:style>
            <a:lnRef idx="1">
              <a:schemeClr val="accent1"/>
            </a:lnRef>
            <a:fillRef idx="0">
              <a:schemeClr val="accent1"/>
            </a:fillRef>
            <a:effectRef idx="0">
              <a:schemeClr val="accent1"/>
            </a:effectRef>
            <a:fontRef idx="minor">
              <a:schemeClr val="tx1"/>
            </a:fontRef>
          </p:style>
        </p:cxnSp>
        <p:grpSp>
          <p:nvGrpSpPr>
            <p:cNvPr id="54" name="Group 53">
              <a:extLst>
                <a:ext uri="{FF2B5EF4-FFF2-40B4-BE49-F238E27FC236}">
                  <a16:creationId xmlns:a16="http://schemas.microsoft.com/office/drawing/2014/main" id="{C021B7A3-DEA8-D94C-913C-83901ADD523D}"/>
                </a:ext>
              </a:extLst>
            </p:cNvPr>
            <p:cNvGrpSpPr/>
            <p:nvPr/>
          </p:nvGrpSpPr>
          <p:grpSpPr>
            <a:xfrm>
              <a:off x="5101541" y="3893702"/>
              <a:ext cx="548640" cy="1671279"/>
              <a:chOff x="5101541" y="3542168"/>
              <a:chExt cx="548640" cy="1467004"/>
            </a:xfrm>
          </p:grpSpPr>
          <p:sp>
            <p:nvSpPr>
              <p:cNvPr id="55" name="Freeform 54">
                <a:extLst>
                  <a:ext uri="{FF2B5EF4-FFF2-40B4-BE49-F238E27FC236}">
                    <a16:creationId xmlns:a16="http://schemas.microsoft.com/office/drawing/2014/main" id="{37B6F89B-7B61-E049-A9F5-7ABD1EA6054D}"/>
                  </a:ext>
                  <a:ext uri="{C183D7F6-B498-43B3-948B-1728B52AA6E4}">
                    <adec:decorative xmlns:adec="http://schemas.microsoft.com/office/drawing/2017/decorative" val="1"/>
                  </a:ext>
                </a:extLst>
              </p:cNvPr>
              <p:cNvSpPr/>
              <p:nvPr/>
            </p:nvSpPr>
            <p:spPr>
              <a:xfrm flipH="1">
                <a:off x="5101541" y="3542168"/>
                <a:ext cx="548640" cy="731520"/>
              </a:xfrm>
              <a:custGeom>
                <a:avLst/>
                <a:gdLst>
                  <a:gd name="connsiteX0" fmla="*/ 1371600 w 1371600"/>
                  <a:gd name="connsiteY0" fmla="*/ 711200 h 711200"/>
                  <a:gd name="connsiteX1" fmla="*/ 1371600 w 1371600"/>
                  <a:gd name="connsiteY1" fmla="*/ 0 h 711200"/>
                  <a:gd name="connsiteX2" fmla="*/ 0 w 1371600"/>
                  <a:gd name="connsiteY2" fmla="*/ 0 h 711200"/>
                </a:gdLst>
                <a:ahLst/>
                <a:cxnLst>
                  <a:cxn ang="0">
                    <a:pos x="connsiteX0" y="connsiteY0"/>
                  </a:cxn>
                  <a:cxn ang="0">
                    <a:pos x="connsiteX1" y="connsiteY1"/>
                  </a:cxn>
                  <a:cxn ang="0">
                    <a:pos x="connsiteX2" y="connsiteY2"/>
                  </a:cxn>
                </a:cxnLst>
                <a:rect l="l" t="t" r="r" b="b"/>
                <a:pathLst>
                  <a:path w="1371600" h="711200">
                    <a:moveTo>
                      <a:pt x="1371600" y="711200"/>
                    </a:moveTo>
                    <a:lnTo>
                      <a:pt x="1371600" y="0"/>
                    </a:lnTo>
                    <a:lnTo>
                      <a:pt x="0" y="0"/>
                    </a:lnTo>
                  </a:path>
                </a:pathLst>
              </a:custGeom>
              <a:noFill/>
              <a:ln w="12700" cap="flat" cmpd="sng" algn="ctr">
                <a:solidFill>
                  <a:srgbClr val="232F3E"/>
                </a:solidFill>
                <a:prstDash val="solid"/>
                <a:miter lim="800000"/>
                <a:headEnd type="none" w="med" len="sm"/>
                <a:tailEnd type="arrow" w="lg" len="sm"/>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u="none" strike="noStrike" kern="0" cap="none" spc="0" normalizeH="0" baseline="0" noProof="0" dirty="0">
                  <a:ln>
                    <a:noFill/>
                  </a:ln>
                  <a:solidFill>
                    <a:schemeClr val="tx2"/>
                  </a:solidFill>
                  <a:effectLst/>
                  <a:uLnTx/>
                  <a:uFillTx/>
                  <a:latin typeface="Amazon Ember" panose="020B0603020204020204" pitchFamily="34" charset="0"/>
                  <a:ea typeface="Amazon Ember" panose="020B0603020204020204" pitchFamily="34" charset="0"/>
                  <a:cs typeface="Amazon Ember" panose="020B0603020204020204" pitchFamily="34" charset="0"/>
                </a:endParaRPr>
              </a:p>
            </p:txBody>
          </p:sp>
          <p:sp>
            <p:nvSpPr>
              <p:cNvPr id="56" name="Freeform 55">
                <a:extLst>
                  <a:ext uri="{FF2B5EF4-FFF2-40B4-BE49-F238E27FC236}">
                    <a16:creationId xmlns:a16="http://schemas.microsoft.com/office/drawing/2014/main" id="{216A3241-D3A4-1146-8A19-51A496AA0AC4}"/>
                  </a:ext>
                  <a:ext uri="{C183D7F6-B498-43B3-948B-1728B52AA6E4}">
                    <adec:decorative xmlns:adec="http://schemas.microsoft.com/office/drawing/2017/decorative" val="1"/>
                  </a:ext>
                </a:extLst>
              </p:cNvPr>
              <p:cNvSpPr/>
              <p:nvPr/>
            </p:nvSpPr>
            <p:spPr>
              <a:xfrm flipH="1" flipV="1">
                <a:off x="5101541" y="4277652"/>
                <a:ext cx="548640" cy="731520"/>
              </a:xfrm>
              <a:custGeom>
                <a:avLst/>
                <a:gdLst>
                  <a:gd name="connsiteX0" fmla="*/ 1371600 w 1371600"/>
                  <a:gd name="connsiteY0" fmla="*/ 711200 h 711200"/>
                  <a:gd name="connsiteX1" fmla="*/ 1371600 w 1371600"/>
                  <a:gd name="connsiteY1" fmla="*/ 0 h 711200"/>
                  <a:gd name="connsiteX2" fmla="*/ 0 w 1371600"/>
                  <a:gd name="connsiteY2" fmla="*/ 0 h 711200"/>
                </a:gdLst>
                <a:ahLst/>
                <a:cxnLst>
                  <a:cxn ang="0">
                    <a:pos x="connsiteX0" y="connsiteY0"/>
                  </a:cxn>
                  <a:cxn ang="0">
                    <a:pos x="connsiteX1" y="connsiteY1"/>
                  </a:cxn>
                  <a:cxn ang="0">
                    <a:pos x="connsiteX2" y="connsiteY2"/>
                  </a:cxn>
                </a:cxnLst>
                <a:rect l="l" t="t" r="r" b="b"/>
                <a:pathLst>
                  <a:path w="1371600" h="711200">
                    <a:moveTo>
                      <a:pt x="1371600" y="711200"/>
                    </a:moveTo>
                    <a:lnTo>
                      <a:pt x="1371600" y="0"/>
                    </a:lnTo>
                    <a:lnTo>
                      <a:pt x="0" y="0"/>
                    </a:lnTo>
                  </a:path>
                </a:pathLst>
              </a:custGeom>
              <a:noFill/>
              <a:ln w="12700" cap="flat" cmpd="sng" algn="ctr">
                <a:solidFill>
                  <a:srgbClr val="232F3E"/>
                </a:solidFill>
                <a:prstDash val="solid"/>
                <a:miter lim="800000"/>
                <a:headEnd type="none" w="med" len="sm"/>
                <a:tailEnd type="arrow" w="lg" len="sm"/>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u="none" strike="noStrike" kern="0" cap="none" spc="0" normalizeH="0" baseline="0" noProof="0" dirty="0">
                  <a:ln>
                    <a:noFill/>
                  </a:ln>
                  <a:solidFill>
                    <a:schemeClr val="tx2"/>
                  </a:solidFill>
                  <a:effectLst/>
                  <a:uLnTx/>
                  <a:uFillTx/>
                  <a:latin typeface="Amazon Ember" panose="020B0603020204020204" pitchFamily="34" charset="0"/>
                  <a:ea typeface="Amazon Ember" panose="020B0603020204020204" pitchFamily="34" charset="0"/>
                  <a:cs typeface="Amazon Ember" panose="020B0603020204020204" pitchFamily="34" charset="0"/>
                </a:endParaRPr>
              </a:p>
            </p:txBody>
          </p:sp>
        </p:grpSp>
        <p:sp>
          <p:nvSpPr>
            <p:cNvPr id="57" name="TextBox 56">
              <a:extLst>
                <a:ext uri="{FF2B5EF4-FFF2-40B4-BE49-F238E27FC236}">
                  <a16:creationId xmlns:a16="http://schemas.microsoft.com/office/drawing/2014/main" id="{D54E80F9-EB86-6A48-8952-76D9028B6F0D}"/>
                </a:ext>
                <a:ext uri="{C183D7F6-B498-43B3-948B-1728B52AA6E4}">
                  <adec:decorative xmlns:adec="http://schemas.microsoft.com/office/drawing/2017/decorative" val="1"/>
                </a:ext>
              </a:extLst>
            </p:cNvPr>
            <p:cNvSpPr txBox="1"/>
            <p:nvPr/>
          </p:nvSpPr>
          <p:spPr>
            <a:xfrm>
              <a:off x="10226592" y="4547061"/>
              <a:ext cx="518137" cy="461665"/>
            </a:xfrm>
            <a:prstGeom prst="rect">
              <a:avLst/>
            </a:prstGeom>
            <a:noFill/>
          </p:spPr>
          <p:txBody>
            <a:bodyPr wrap="square" rtlCol="0">
              <a:spAutoFit/>
            </a:bodyPr>
            <a:lstStyle/>
            <a:p>
              <a:pPr algn="ctr"/>
              <a:r>
                <a:rPr lang="en-US" sz="2400" dirty="0">
                  <a:solidFill>
                    <a:schemeClr val="tx2"/>
                  </a:solidFill>
                  <a:latin typeface="Amazon Ember" panose="020B0603020204020204" pitchFamily="34" charset="0"/>
                  <a:ea typeface="Amazon Ember" panose="020B0603020204020204" pitchFamily="34" charset="0"/>
                  <a:cs typeface="Amazon Ember" panose="020B0603020204020204" pitchFamily="34" charset="0"/>
                </a:rPr>
                <a:t>+</a:t>
              </a:r>
            </a:p>
          </p:txBody>
        </p:sp>
        <p:grpSp>
          <p:nvGrpSpPr>
            <p:cNvPr id="58" name="Group 57">
              <a:extLst>
                <a:ext uri="{FF2B5EF4-FFF2-40B4-BE49-F238E27FC236}">
                  <a16:creationId xmlns:a16="http://schemas.microsoft.com/office/drawing/2014/main" id="{097B7392-39A1-054C-8434-31A8E47B3780}"/>
                </a:ext>
              </a:extLst>
            </p:cNvPr>
            <p:cNvGrpSpPr/>
            <p:nvPr/>
          </p:nvGrpSpPr>
          <p:grpSpPr>
            <a:xfrm flipH="1">
              <a:off x="8673060" y="3864758"/>
              <a:ext cx="547842" cy="1700231"/>
              <a:chOff x="5101541" y="3542168"/>
              <a:chExt cx="548640" cy="1467004"/>
            </a:xfrm>
          </p:grpSpPr>
          <p:sp>
            <p:nvSpPr>
              <p:cNvPr id="59" name="Freeform 58">
                <a:extLst>
                  <a:ext uri="{FF2B5EF4-FFF2-40B4-BE49-F238E27FC236}">
                    <a16:creationId xmlns:a16="http://schemas.microsoft.com/office/drawing/2014/main" id="{88AA9EB3-27E2-904C-9D52-6B1705FD6DCC}"/>
                  </a:ext>
                  <a:ext uri="{C183D7F6-B498-43B3-948B-1728B52AA6E4}">
                    <adec:decorative xmlns:adec="http://schemas.microsoft.com/office/drawing/2017/decorative" val="1"/>
                  </a:ext>
                </a:extLst>
              </p:cNvPr>
              <p:cNvSpPr/>
              <p:nvPr/>
            </p:nvSpPr>
            <p:spPr>
              <a:xfrm flipH="1">
                <a:off x="5101541" y="3542168"/>
                <a:ext cx="548640" cy="731520"/>
              </a:xfrm>
              <a:custGeom>
                <a:avLst/>
                <a:gdLst>
                  <a:gd name="connsiteX0" fmla="*/ 1371600 w 1371600"/>
                  <a:gd name="connsiteY0" fmla="*/ 711200 h 711200"/>
                  <a:gd name="connsiteX1" fmla="*/ 1371600 w 1371600"/>
                  <a:gd name="connsiteY1" fmla="*/ 0 h 711200"/>
                  <a:gd name="connsiteX2" fmla="*/ 0 w 1371600"/>
                  <a:gd name="connsiteY2" fmla="*/ 0 h 711200"/>
                </a:gdLst>
                <a:ahLst/>
                <a:cxnLst>
                  <a:cxn ang="0">
                    <a:pos x="connsiteX0" y="connsiteY0"/>
                  </a:cxn>
                  <a:cxn ang="0">
                    <a:pos x="connsiteX1" y="connsiteY1"/>
                  </a:cxn>
                  <a:cxn ang="0">
                    <a:pos x="connsiteX2" y="connsiteY2"/>
                  </a:cxn>
                </a:cxnLst>
                <a:rect l="l" t="t" r="r" b="b"/>
                <a:pathLst>
                  <a:path w="1371600" h="711200">
                    <a:moveTo>
                      <a:pt x="1371600" y="711200"/>
                    </a:moveTo>
                    <a:lnTo>
                      <a:pt x="1371600" y="0"/>
                    </a:lnTo>
                    <a:lnTo>
                      <a:pt x="0" y="0"/>
                    </a:lnTo>
                  </a:path>
                </a:pathLst>
              </a:custGeom>
              <a:noFill/>
              <a:ln w="12700" cap="flat" cmpd="sng" algn="ctr">
                <a:solidFill>
                  <a:srgbClr val="232F3E"/>
                </a:solidFill>
                <a:prstDash val="solid"/>
                <a:miter lim="800000"/>
                <a:headEnd type="none" w="med" len="med"/>
                <a:tailEnd type="none" w="med" len="me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u="none" strike="noStrike" kern="0" cap="none" spc="0" normalizeH="0" baseline="0" noProof="0" dirty="0">
                  <a:ln>
                    <a:noFill/>
                  </a:ln>
                  <a:solidFill>
                    <a:schemeClr val="tx2"/>
                  </a:solidFill>
                  <a:effectLst/>
                  <a:uLnTx/>
                  <a:uFillTx/>
                  <a:latin typeface="Amazon Ember" panose="020B0603020204020204" pitchFamily="34" charset="0"/>
                  <a:ea typeface="Amazon Ember" panose="020B0603020204020204" pitchFamily="34" charset="0"/>
                  <a:cs typeface="Amazon Ember" panose="020B0603020204020204" pitchFamily="34" charset="0"/>
                </a:endParaRPr>
              </a:p>
            </p:txBody>
          </p:sp>
          <p:sp>
            <p:nvSpPr>
              <p:cNvPr id="60" name="Freeform 59">
                <a:extLst>
                  <a:ext uri="{FF2B5EF4-FFF2-40B4-BE49-F238E27FC236}">
                    <a16:creationId xmlns:a16="http://schemas.microsoft.com/office/drawing/2014/main" id="{78EC52CF-A6DE-E641-AA53-74652AC944BC}"/>
                  </a:ext>
                  <a:ext uri="{C183D7F6-B498-43B3-948B-1728B52AA6E4}">
                    <adec:decorative xmlns:adec="http://schemas.microsoft.com/office/drawing/2017/decorative" val="1"/>
                  </a:ext>
                </a:extLst>
              </p:cNvPr>
              <p:cNvSpPr/>
              <p:nvPr/>
            </p:nvSpPr>
            <p:spPr>
              <a:xfrm flipH="1" flipV="1">
                <a:off x="5101541" y="4277652"/>
                <a:ext cx="548640" cy="731520"/>
              </a:xfrm>
              <a:custGeom>
                <a:avLst/>
                <a:gdLst>
                  <a:gd name="connsiteX0" fmla="*/ 1371600 w 1371600"/>
                  <a:gd name="connsiteY0" fmla="*/ 711200 h 711200"/>
                  <a:gd name="connsiteX1" fmla="*/ 1371600 w 1371600"/>
                  <a:gd name="connsiteY1" fmla="*/ 0 h 711200"/>
                  <a:gd name="connsiteX2" fmla="*/ 0 w 1371600"/>
                  <a:gd name="connsiteY2" fmla="*/ 0 h 711200"/>
                </a:gdLst>
                <a:ahLst/>
                <a:cxnLst>
                  <a:cxn ang="0">
                    <a:pos x="connsiteX0" y="connsiteY0"/>
                  </a:cxn>
                  <a:cxn ang="0">
                    <a:pos x="connsiteX1" y="connsiteY1"/>
                  </a:cxn>
                  <a:cxn ang="0">
                    <a:pos x="connsiteX2" y="connsiteY2"/>
                  </a:cxn>
                </a:cxnLst>
                <a:rect l="l" t="t" r="r" b="b"/>
                <a:pathLst>
                  <a:path w="1371600" h="711200">
                    <a:moveTo>
                      <a:pt x="1371600" y="711200"/>
                    </a:moveTo>
                    <a:lnTo>
                      <a:pt x="1371600" y="0"/>
                    </a:lnTo>
                    <a:lnTo>
                      <a:pt x="0" y="0"/>
                    </a:lnTo>
                  </a:path>
                </a:pathLst>
              </a:custGeom>
              <a:noFill/>
              <a:ln w="12700" cap="flat" cmpd="sng" algn="ctr">
                <a:solidFill>
                  <a:srgbClr val="232F3E"/>
                </a:solidFill>
                <a:prstDash val="solid"/>
                <a:miter lim="800000"/>
                <a:headEnd type="none" w="med" len="med"/>
                <a:tailEnd type="none" w="med" len="me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u="none" strike="noStrike" kern="0" cap="none" spc="0" normalizeH="0" baseline="0" noProof="0" dirty="0">
                  <a:ln>
                    <a:noFill/>
                  </a:ln>
                  <a:solidFill>
                    <a:schemeClr val="tx2"/>
                  </a:solidFill>
                  <a:effectLst/>
                  <a:uLnTx/>
                  <a:uFillTx/>
                  <a:latin typeface="Amazon Ember" panose="020B0603020204020204" pitchFamily="34" charset="0"/>
                  <a:ea typeface="Amazon Ember" panose="020B0603020204020204" pitchFamily="34" charset="0"/>
                  <a:cs typeface="Amazon Ember" panose="020B0603020204020204" pitchFamily="34" charset="0"/>
                </a:endParaRPr>
              </a:p>
            </p:txBody>
          </p:sp>
        </p:grpSp>
      </p:grpSp>
      <p:sp>
        <p:nvSpPr>
          <p:cNvPr id="3" name="Slide Number Placeholder 2">
            <a:extLst>
              <a:ext uri="{FF2B5EF4-FFF2-40B4-BE49-F238E27FC236}">
                <a16:creationId xmlns:a16="http://schemas.microsoft.com/office/drawing/2014/main" id="{27CCEE3C-B757-4C4C-B12B-55766513E3BD}"/>
              </a:ext>
            </a:extLst>
          </p:cNvPr>
          <p:cNvSpPr>
            <a:spLocks noGrp="1"/>
          </p:cNvSpPr>
          <p:nvPr>
            <p:ph type="sldNum" sz="quarter" idx="20"/>
          </p:nvPr>
        </p:nvSpPr>
        <p:spPr/>
        <p:txBody>
          <a:bodyPr/>
          <a:lstStyle/>
          <a:p>
            <a:fld id="{930176A1-BCF0-4712-97A6-6B495F55390B}" type="slidenum">
              <a:rPr lang="en-US" smtClean="0"/>
              <a:t>7</a:t>
            </a:fld>
            <a:endParaRPr lang="en-US"/>
          </a:p>
        </p:txBody>
      </p:sp>
    </p:spTree>
    <p:extLst>
      <p:ext uri="{BB962C8B-B14F-4D97-AF65-F5344CB8AC3E}">
        <p14:creationId xmlns:p14="http://schemas.microsoft.com/office/powerpoint/2010/main" val="158626454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1_TC-2022-OneBrand">
  <a:themeElements>
    <a:clrScheme name="AWS Light 01">
      <a:dk1>
        <a:sysClr val="windowText" lastClr="000000"/>
      </a:dk1>
      <a:lt1>
        <a:sysClr val="window" lastClr="FFFFFF"/>
      </a:lt1>
      <a:dk2>
        <a:srgbClr val="232F3E"/>
      </a:dk2>
      <a:lt2>
        <a:srgbClr val="F1F3F3"/>
      </a:lt2>
      <a:accent1>
        <a:srgbClr val="00464F"/>
      </a:accent1>
      <a:accent2>
        <a:srgbClr val="36C2B4"/>
      </a:accent2>
      <a:accent3>
        <a:srgbClr val="F1F3F3"/>
      </a:accent3>
      <a:accent4>
        <a:srgbClr val="ADE422"/>
      </a:accent4>
      <a:accent5>
        <a:srgbClr val="C9208A"/>
      </a:accent5>
      <a:accent6>
        <a:srgbClr val="504BAB"/>
      </a:accent6>
      <a:hlink>
        <a:srgbClr val="504BAB"/>
      </a:hlink>
      <a:folHlink>
        <a:srgbClr val="504BAB"/>
      </a:folHlink>
    </a:clrScheme>
    <a:fontScheme name="Custom 1">
      <a:majorFont>
        <a:latin typeface="Amazon Ember Heavy"/>
        <a:ea typeface=""/>
        <a:cs typeface=""/>
      </a:majorFont>
      <a:minorFont>
        <a:latin typeface="Amazon Ember"/>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custClrLst>
    <a:custClr name="Plum">
      <a:srgbClr val="262262"/>
    </a:custClr>
    <a:custClr name="Plum-Medium">
      <a:srgbClr val="504BAB"/>
    </a:custClr>
    <a:custClr name="Plum-Bright">
      <a:srgbClr val="7E93EE"/>
    </a:custClr>
    <a:custClr name="Berry">
      <a:srgbClr val="9E1F63"/>
    </a:custClr>
    <a:custClr name="Berry-Medium">
      <a:srgbClr val="C9208A"/>
    </a:custClr>
    <a:custClr name="Berry-Bright">
      <a:srgbClr val="FF99FF"/>
    </a:custClr>
    <a:custClr name="AWS Orange">
      <a:srgbClr val="FF6633"/>
    </a:custClr>
    <a:custClr name="Smile">
      <a:srgbClr val="FF9900"/>
    </a:custClr>
    <a:custClr name="AWS Yellow">
      <a:srgbClr val="F3E502"/>
    </a:custClr>
    <a:custClr name="Green Apple">
      <a:srgbClr val="18AB4B"/>
    </a:custClr>
    <a:custClr name="Green Apple-Medium">
      <a:srgbClr val="ADE422"/>
    </a:custClr>
    <a:custClr name="Green Apple-Bright">
      <a:srgbClr val="E4FDBF"/>
    </a:custClr>
    <a:custClr name="Aqua">
      <a:srgbClr val="00464F"/>
    </a:custClr>
    <a:custClr name="Aqua-Medium">
      <a:srgbClr val="36C2B4"/>
    </a:custClr>
    <a:custClr name="Aqua-Bright">
      <a:srgbClr val="A6E7CE"/>
    </a:custClr>
    <a:custClr name="Sea Blue">
      <a:srgbClr val="005276"/>
    </a:custClr>
    <a:custClr name="Sea Blue-Medium">
      <a:srgbClr val="008296"/>
    </a:custClr>
    <a:custClr name="Sea Blue-Bright">
      <a:srgbClr val="7CD1EA"/>
    </a:custClr>
    <a:custClr name="Squid Ink">
      <a:srgbClr val="232F3E"/>
    </a:custClr>
    <a:custClr name="Stone">
      <a:srgbClr val="D4DADA"/>
    </a:custClr>
    <a:custClr name="Paper">
      <a:srgbClr val="F1F3F3"/>
    </a:custClr>
  </a:custClrLst>
  <a:extLst>
    <a:ext uri="{05A4C25C-085E-4340-85A3-A5531E510DB2}">
      <thm15:themeFamily xmlns:thm15="http://schemas.microsoft.com/office/thememl/2012/main" name="TC-2022-OneBrand" id="{E8CD0B0E-A8F0-4753-8D55-4B2D1C4CBCDF}" vid="{4751C541-42F0-4B60-B98F-1997133E9AFC}"/>
    </a:ext>
  </a:extLst>
</a:theme>
</file>

<file path=ppt/theme/theme2.xml><?xml version="1.0" encoding="utf-8"?>
<a:theme xmlns:a="http://schemas.openxmlformats.org/drawingml/2006/main" name="3_TC-2022-OneBrand">
  <a:themeElements>
    <a:clrScheme name="AWS Dark 5">
      <a:dk1>
        <a:sysClr val="windowText" lastClr="000000"/>
      </a:dk1>
      <a:lt1>
        <a:sysClr val="window" lastClr="FFFFFF"/>
      </a:lt1>
      <a:dk2>
        <a:srgbClr val="232F3E"/>
      </a:dk2>
      <a:lt2>
        <a:srgbClr val="F1F3F3"/>
      </a:lt2>
      <a:accent1>
        <a:srgbClr val="36C2B4"/>
      </a:accent1>
      <a:accent2>
        <a:srgbClr val="005276"/>
      </a:accent2>
      <a:accent3>
        <a:srgbClr val="F1F3F3"/>
      </a:accent3>
      <a:accent4>
        <a:srgbClr val="FF9900"/>
      </a:accent4>
      <a:accent5>
        <a:srgbClr val="008296"/>
      </a:accent5>
      <a:accent6>
        <a:srgbClr val="ADE422"/>
      </a:accent6>
      <a:hlink>
        <a:srgbClr val="ADE422"/>
      </a:hlink>
      <a:folHlink>
        <a:srgbClr val="ADE422"/>
      </a:folHlink>
    </a:clrScheme>
    <a:fontScheme name="Custom 1">
      <a:majorFont>
        <a:latin typeface="Amazon Ember Heavy"/>
        <a:ea typeface=""/>
        <a:cs typeface=""/>
      </a:majorFont>
      <a:minorFont>
        <a:latin typeface="Amazon Ember"/>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custClrLst>
    <a:custClr name="Plum">
      <a:srgbClr val="262262"/>
    </a:custClr>
    <a:custClr name="Plum-Medium">
      <a:srgbClr val="504BAB"/>
    </a:custClr>
    <a:custClr name="Plum-Bright">
      <a:srgbClr val="7E93EE"/>
    </a:custClr>
    <a:custClr name="Berry">
      <a:srgbClr val="9E1F63"/>
    </a:custClr>
    <a:custClr name="Berry-Medium">
      <a:srgbClr val="C9208A"/>
    </a:custClr>
    <a:custClr name="Berry-Bright">
      <a:srgbClr val="FF99FF"/>
    </a:custClr>
    <a:custClr name="AWS Orange">
      <a:srgbClr val="FF6633"/>
    </a:custClr>
    <a:custClr name="Smile">
      <a:srgbClr val="FF9900"/>
    </a:custClr>
    <a:custClr name="AWS Yellow">
      <a:srgbClr val="F3E502"/>
    </a:custClr>
    <a:custClr name="Green Apple">
      <a:srgbClr val="18AB4B"/>
    </a:custClr>
    <a:custClr name="Green Apple-Medium">
      <a:srgbClr val="ADE422"/>
    </a:custClr>
    <a:custClr name="Green Apple-Bright">
      <a:srgbClr val="E4FDBF"/>
    </a:custClr>
    <a:custClr name="Aqua">
      <a:srgbClr val="00464F"/>
    </a:custClr>
    <a:custClr name="Aqua-Medium">
      <a:srgbClr val="36C2B4"/>
    </a:custClr>
    <a:custClr name="Aqua-Bright">
      <a:srgbClr val="A6E7CE"/>
    </a:custClr>
    <a:custClr name="Sea Blue">
      <a:srgbClr val="005276"/>
    </a:custClr>
    <a:custClr name="Sea Blue-Medium">
      <a:srgbClr val="008296"/>
    </a:custClr>
    <a:custClr name="Sea Blue-Bright">
      <a:srgbClr val="7CD1EA"/>
    </a:custClr>
    <a:custClr name="Squid Ink">
      <a:srgbClr val="232F3E"/>
    </a:custClr>
    <a:custClr name="Stone">
      <a:srgbClr val="D4DADA"/>
    </a:custClr>
    <a:custClr name="Paper">
      <a:srgbClr val="F1F3F3"/>
    </a:custClr>
  </a:custClrLst>
  <a:extLst>
    <a:ext uri="{05A4C25C-085E-4340-85A3-A5531E510DB2}">
      <thm15:themeFamily xmlns:thm15="http://schemas.microsoft.com/office/thememl/2012/main" name="TC Arch Domain OneBrand Template" id="{39FF4DA0-A8AC-4C16-999F-761B3E91AF82}" vid="{19D1B681-9786-4852-B0EA-0E0E9D966811}"/>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1642</Words>
  <Application>Microsoft Office PowerPoint</Application>
  <PresentationFormat>Breitbild</PresentationFormat>
  <Paragraphs>194</Paragraphs>
  <Slides>7</Slides>
  <Notes>7</Notes>
  <HiddenSlides>0</HiddenSlides>
  <MMClips>0</MMClips>
  <ScaleCrop>false</ScaleCrop>
  <HeadingPairs>
    <vt:vector size="6" baseType="variant">
      <vt:variant>
        <vt:lpstr>Verwendete Schriftarten</vt:lpstr>
      </vt:variant>
      <vt:variant>
        <vt:i4>7</vt:i4>
      </vt:variant>
      <vt:variant>
        <vt:lpstr>Design</vt:lpstr>
      </vt:variant>
      <vt:variant>
        <vt:i4>2</vt:i4>
      </vt:variant>
      <vt:variant>
        <vt:lpstr>Folientitel</vt:lpstr>
      </vt:variant>
      <vt:variant>
        <vt:i4>7</vt:i4>
      </vt:variant>
    </vt:vector>
  </HeadingPairs>
  <TitlesOfParts>
    <vt:vector size="16" baseType="lpstr">
      <vt:lpstr>Amazon Ember</vt:lpstr>
      <vt:lpstr>Amazon Ember Heavy</vt:lpstr>
      <vt:lpstr>Amazon Ember Light</vt:lpstr>
      <vt:lpstr>Arial</vt:lpstr>
      <vt:lpstr>Calibri</vt:lpstr>
      <vt:lpstr>Courier New</vt:lpstr>
      <vt:lpstr>Lucida Console</vt:lpstr>
      <vt:lpstr>1_TC-2022-OneBrand</vt:lpstr>
      <vt:lpstr>3_TC-2022-OneBrand</vt:lpstr>
      <vt:lpstr>AWS serverless portfolio</vt:lpstr>
      <vt:lpstr>Example serverless architecture</vt:lpstr>
      <vt:lpstr>API Gateway</vt:lpstr>
      <vt:lpstr>API Gateway sample architecture</vt:lpstr>
      <vt:lpstr>Amazon SNS publish to multiple SQS queues</vt:lpstr>
      <vt:lpstr>Orchestration of complex distributed workflows</vt:lpstr>
      <vt:lpstr>Lab 5 diagram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Enter Course Name</dc:title>
  <dc:creator>Metzger, Michelle</dc:creator>
  <cp:lastModifiedBy>raphael herding</cp:lastModifiedBy>
  <cp:revision>164</cp:revision>
  <dcterms:created xsi:type="dcterms:W3CDTF">2022-02-01T07:51:52Z</dcterms:created>
  <dcterms:modified xsi:type="dcterms:W3CDTF">2024-02-18T09:48:13Z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A75FCCAD-76AE-429F-9A52-F5372C818251</vt:lpwstr>
  </property>
  <property fmtid="{D5CDD505-2E9C-101B-9397-08002B2CF9AE}" pid="3" name="ArticulatePath">
    <vt:lpwstr>Presentation1</vt:lpwstr>
  </property>
</Properties>
</file>