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96461A-B06D-492B-9A58-33F1EAD45C8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1"/>
            <p14:sldId id="264"/>
            <p14:sldId id="265"/>
            <p14:sldId id="266"/>
            <p14:sldId id="269"/>
            <p14:sldId id="270"/>
            <p14:sldId id="267"/>
            <p14:sldId id="268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272" autoAdjust="0"/>
  </p:normalViewPr>
  <p:slideViewPr>
    <p:cSldViewPr>
      <p:cViewPr>
        <p:scale>
          <a:sx n="75" d="100"/>
          <a:sy n="75" d="100"/>
        </p:scale>
        <p:origin x="-2652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4F677DB-44B6-47D0-B9C1-CDE8B5895558}" type="datetimeFigureOut">
              <a:rPr lang="fr-BE" smtClean="0"/>
              <a:t>18/05/2011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Prologin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French</a:t>
            </a:r>
            <a:r>
              <a:rPr lang="fr-BE" dirty="0" smtClean="0"/>
              <a:t> </a:t>
            </a:r>
            <a:r>
              <a:rPr lang="en-US" dirty="0" smtClean="0"/>
              <a:t>programming</a:t>
            </a:r>
            <a:r>
              <a:rPr lang="fr-BE" dirty="0" smtClean="0"/>
              <a:t> </a:t>
            </a:r>
            <a:r>
              <a:rPr lang="en-US" dirty="0" smtClean="0"/>
              <a:t>contest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3398">
            <a:off x="2581997" y="4463333"/>
            <a:ext cx="836934" cy="8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Rules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900000">
            <a:off x="1327282" y="998538"/>
            <a:ext cx="4378060" cy="3887787"/>
          </a:xfrm>
        </p:spPr>
      </p:pic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 rot="-900000">
            <a:off x="1882451" y="5320229"/>
            <a:ext cx="5287621" cy="988131"/>
          </a:xfrm>
        </p:spPr>
        <p:txBody>
          <a:bodyPr/>
          <a:lstStyle/>
          <a:p>
            <a:r>
              <a:rPr lang="en-US" dirty="0" smtClean="0"/>
              <a:t>Minimum (Sum generators, Sum consumers)</a:t>
            </a:r>
          </a:p>
          <a:p>
            <a:r>
              <a:rPr lang="en-US" dirty="0" smtClean="0"/>
              <a:t>Here Minimum (42, 174) = </a:t>
            </a:r>
            <a:r>
              <a:rPr lang="en-US" b="1" dirty="0" smtClean="0"/>
              <a:t>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4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Moves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4851">
            <a:off x="2159169" y="1590050"/>
            <a:ext cx="2714286" cy="27047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 rot="-900000">
            <a:off x="2379356" y="5254811"/>
            <a:ext cx="4782103" cy="988131"/>
          </a:xfrm>
        </p:spPr>
        <p:txBody>
          <a:bodyPr>
            <a:normAutofit/>
          </a:bodyPr>
          <a:lstStyle/>
          <a:p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Max. </a:t>
            </a:r>
            <a:r>
              <a:rPr lang="en-US" b="1" dirty="0" smtClean="0"/>
              <a:t>3 moves per round (Move Points)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69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Division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5314">
            <a:off x="426003" y="2089839"/>
            <a:ext cx="2704762" cy="271428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BE" dirty="0" smtClean="0"/>
              <a:t>Division </a:t>
            </a:r>
            <a:r>
              <a:rPr lang="en-US" dirty="0" smtClean="0"/>
              <a:t>costs</a:t>
            </a:r>
            <a:r>
              <a:rPr lang="fr-BE" dirty="0" smtClean="0"/>
              <a:t> </a:t>
            </a:r>
            <a:r>
              <a:rPr lang="fr-BE" b="1" dirty="0" smtClean="0"/>
              <a:t>1 Move Point</a:t>
            </a:r>
            <a:endParaRPr lang="en-GB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0027">
            <a:off x="3673760" y="1196752"/>
            <a:ext cx="2704762" cy="270476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 rot="20717914">
            <a:off x="3095583" y="283946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72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Bonus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Cross point</a:t>
            </a:r>
          </a:p>
          <a:p>
            <a:pPr marL="0" indent="0">
              <a:buNone/>
            </a:pPr>
            <a:r>
              <a:rPr lang="en-US" dirty="0" smtClean="0"/>
              <a:t>Regeneration</a:t>
            </a:r>
          </a:p>
          <a:p>
            <a:pPr marL="0" indent="0">
              <a:buNone/>
            </a:pPr>
            <a:r>
              <a:rPr lang="en-US" dirty="0" smtClean="0"/>
              <a:t>Beam elongation</a:t>
            </a:r>
          </a:p>
          <a:p>
            <a:pPr marL="0" indent="0">
              <a:buNone/>
            </a:pPr>
            <a:r>
              <a:rPr lang="en-US" dirty="0" smtClean="0"/>
              <a:t>Add 4 Move Points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3350">
            <a:off x="395536" y="3212976"/>
            <a:ext cx="371429" cy="371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2455">
            <a:off x="583457" y="3877762"/>
            <a:ext cx="371429" cy="3714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4167">
            <a:off x="727780" y="4525527"/>
            <a:ext cx="371429" cy="3714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5808">
            <a:off x="873918" y="5131518"/>
            <a:ext cx="371429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0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strategy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Move to the closest generator/consumer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Divide if faster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Take bonus on the road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Enclose generators/consumers to trap the enemy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7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 rot="-900000">
            <a:off x="503166" y="5501815"/>
            <a:ext cx="6690813" cy="988131"/>
          </a:xfrm>
        </p:spPr>
        <p:txBody>
          <a:bodyPr/>
          <a:lstStyle/>
          <a:p>
            <a:r>
              <a:rPr lang="en-US" dirty="0" smtClean="0"/>
              <a:t>In abstract languages, a lot of things are </a:t>
            </a:r>
            <a:r>
              <a:rPr lang="en-US" b="1" dirty="0" smtClean="0"/>
              <a:t>implicit</a:t>
            </a:r>
            <a:endParaRPr lang="en-US" b="1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115616" y="4221088"/>
            <a:ext cx="5544616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0738786">
            <a:off x="5559413" y="3916123"/>
            <a:ext cx="1071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dirty="0" smtClean="0">
                <a:solidFill>
                  <a:prstClr val="white"/>
                </a:solidFill>
              </a:rPr>
              <a:t>Abstract</a:t>
            </a:r>
          </a:p>
        </p:txBody>
      </p:sp>
      <p:sp>
        <p:nvSpPr>
          <p:cNvPr id="10" name="Rectangle 9"/>
          <p:cNvSpPr/>
          <p:nvPr/>
        </p:nvSpPr>
        <p:spPr>
          <a:xfrm rot="20644302">
            <a:off x="327715" y="5190479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dirty="0" smtClean="0">
                <a:solidFill>
                  <a:prstClr val="white"/>
                </a:solidFill>
              </a:rPr>
              <a:t>Close to the machine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448" y="4341295"/>
            <a:ext cx="58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75645" y="298491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3" y="1789936"/>
            <a:ext cx="641513" cy="119423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4102" y="3651748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84166"/>
            <a:ext cx="1944216" cy="57606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84" y="2276872"/>
            <a:ext cx="1219200" cy="5524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36" y="3782425"/>
            <a:ext cx="852828" cy="8528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356677" y="3879060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35764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scores(#player)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move(pos1, pos2)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divide(pos1, pos2)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664"/>
            <a:ext cx="2259016" cy="2251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38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Conclusion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3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Conclusion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lot of new friends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lot of fun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Last year :’-(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25144"/>
            <a:ext cx="6553744" cy="1816342"/>
          </a:xfrm>
          <a:prstGeom prst="rect">
            <a:avLst/>
          </a:prstGeom>
          <a:ln w="762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55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end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7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Contents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What ? Who ? Where 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Selections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Semifinals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2011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4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What</a:t>
            </a:r>
            <a:r>
              <a:rPr lang="fr-BE" dirty="0" smtClean="0"/>
              <a:t>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Algorithmic/AI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French-speaking students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 years (or less)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EPITA &amp; l’</a:t>
            </a:r>
            <a:r>
              <a:rPr lang="en-US" dirty="0"/>
              <a:t> </a:t>
            </a:r>
            <a:r>
              <a:rPr lang="en-US" dirty="0" err="1"/>
              <a:t>Ecole</a:t>
            </a:r>
            <a:r>
              <a:rPr lang="en-US" dirty="0"/>
              <a:t> </a:t>
            </a:r>
            <a:r>
              <a:rPr lang="en-US" dirty="0" err="1"/>
              <a:t>Polytechique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Since 1995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82622"/>
            <a:ext cx="1884158" cy="1376255"/>
          </a:xfrm>
          <a:prstGeom prst="rect">
            <a:avLst/>
          </a:prstGeom>
          <a:solidFill>
            <a:schemeClr val="tx1"/>
          </a:solidFill>
          <a:ln w="571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09" y="5229200"/>
            <a:ext cx="2160240" cy="1285344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76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October to December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Online problems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  <a:br>
              <a:rPr lang="en-US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ATT isoleucine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TCC serine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GCC alanine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ATTGCCTCC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isoleucine alanine serine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2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Semifinals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300</a:t>
            </a:r>
            <a:r>
              <a:rPr lang="en-US" dirty="0" smtClean="0"/>
              <a:t> contenders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January to March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Paris,  Bordeaux, Grenoble, Lille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Paper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Interview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Computer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2263">
            <a:off x="422667" y="4248022"/>
            <a:ext cx="2736304" cy="2052228"/>
          </a:xfrm>
          <a:prstGeom prst="rect">
            <a:avLst/>
          </a:prstGeom>
          <a:ln w="762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30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Final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100</a:t>
            </a:r>
            <a:r>
              <a:rPr lang="en-US" dirty="0" smtClean="0"/>
              <a:t> competitors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EPITA</a:t>
            </a:r>
            <a:r>
              <a:rPr lang="en-US" dirty="0" smtClean="0"/>
              <a:t>, Paris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of May 1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IA</a:t>
            </a:r>
            <a:r>
              <a:rPr lang="en-US" dirty="0"/>
              <a:t> for a strategy </a:t>
            </a:r>
            <a:r>
              <a:rPr lang="en-US" dirty="0" smtClean="0"/>
              <a:t>game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36</a:t>
            </a:r>
            <a:r>
              <a:rPr lang="en-US" dirty="0" smtClean="0"/>
              <a:t>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Matches</a:t>
            </a:r>
            <a:r>
              <a:rPr lang="en-US" dirty="0" smtClean="0"/>
              <a:t> between players “bots”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9503">
            <a:off x="441322" y="4347967"/>
            <a:ext cx="2733358" cy="1822238"/>
          </a:xfrm>
          <a:prstGeom prst="rect">
            <a:avLst/>
          </a:prstGeom>
          <a:ln w="762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27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2011 final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Game, rule and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1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4" b="2426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BE" dirty="0" err="1" smtClean="0"/>
              <a:t>Tron</a:t>
            </a:r>
            <a:r>
              <a:rPr lang="fr-BE" dirty="0" smtClean="0"/>
              <a:t> </a:t>
            </a:r>
            <a:r>
              <a:rPr lang="fr-BE" dirty="0" err="1" smtClean="0"/>
              <a:t>Legacy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65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Basics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2 players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Turn-based strategy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lter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TC101859865[[fn=Ordonné]]</Template>
  <TotalTime>377</TotalTime>
  <Words>227</Words>
  <Application>Microsoft Office PowerPoint</Application>
  <PresentationFormat>Affichage à l'écran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Kilter</vt:lpstr>
      <vt:lpstr>Prologin</vt:lpstr>
      <vt:lpstr>Contents</vt:lpstr>
      <vt:lpstr>What ?</vt:lpstr>
      <vt:lpstr>Selections</vt:lpstr>
      <vt:lpstr>Semifinals</vt:lpstr>
      <vt:lpstr>Final</vt:lpstr>
      <vt:lpstr>2011 final</vt:lpstr>
      <vt:lpstr>The game</vt:lpstr>
      <vt:lpstr>Basics</vt:lpstr>
      <vt:lpstr>Rules</vt:lpstr>
      <vt:lpstr>Moves</vt:lpstr>
      <vt:lpstr>Division</vt:lpstr>
      <vt:lpstr>Bonus</vt:lpstr>
      <vt:lpstr>A simple strategy</vt:lpstr>
      <vt:lpstr>Languages</vt:lpstr>
      <vt:lpstr>Programming Interface</vt:lpstr>
      <vt:lpstr>Conclusion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Prologin</dc:title>
  <dc:creator>Raphael</dc:creator>
  <cp:lastModifiedBy>Raphael</cp:lastModifiedBy>
  <cp:revision>33</cp:revision>
  <dcterms:created xsi:type="dcterms:W3CDTF">2011-05-18T15:08:38Z</dcterms:created>
  <dcterms:modified xsi:type="dcterms:W3CDTF">2011-05-18T21:41:58Z</dcterms:modified>
</cp:coreProperties>
</file>