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9" r:id="rId14"/>
    <p:sldId id="270" r:id="rId15"/>
    <p:sldId id="267" r:id="rId16"/>
    <p:sldId id="268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196461A-B06D-492B-9A58-33F1EAD45C8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71"/>
            <p14:sldId id="264"/>
            <p14:sldId id="265"/>
            <p14:sldId id="266"/>
            <p14:sldId id="269"/>
            <p14:sldId id="270"/>
            <p14:sldId id="267"/>
            <p14:sldId id="268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0272" autoAdjust="0"/>
  </p:normalViewPr>
  <p:slideViewPr>
    <p:cSldViewPr>
      <p:cViewPr>
        <p:scale>
          <a:sx n="100" d="100"/>
          <a:sy n="100" d="100"/>
        </p:scale>
        <p:origin x="-19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F677DB-44B6-47D0-B9C1-CDE8B5895558}" type="datetimeFigureOut">
              <a:rPr lang="fr-BE" smtClean="0"/>
              <a:t>9/06/2011</a:t>
            </a:fld>
            <a:endParaRPr lang="fr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C1CD52-2E92-4B64-95D9-8659A6FD3B1E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     </a:t>
            </a:r>
            <a:r>
              <a:rPr lang="fr-BE" dirty="0" err="1" smtClean="0"/>
              <a:t>Prologin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French</a:t>
            </a:r>
            <a:r>
              <a:rPr lang="fr-BE" dirty="0" smtClean="0"/>
              <a:t> </a:t>
            </a:r>
            <a:r>
              <a:rPr lang="en-US" dirty="0" smtClean="0"/>
              <a:t>programming</a:t>
            </a:r>
            <a:r>
              <a:rPr lang="fr-BE" dirty="0" smtClean="0"/>
              <a:t> </a:t>
            </a:r>
            <a:r>
              <a:rPr lang="en-US" dirty="0" smtClean="0"/>
              <a:t>contest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06" y="2250515"/>
            <a:ext cx="836934" cy="8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0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 err="1" smtClean="0"/>
              <a:t>Rules</a:t>
            </a:r>
            <a:endParaRPr lang="en-GB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89450"/>
            <a:ext cx="3803650" cy="3377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space réservé du texte 7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4175322" cy="3877056"/>
          </a:xfrm>
        </p:spPr>
        <p:txBody>
          <a:bodyPr>
            <a:normAutofit/>
          </a:bodyPr>
          <a:lstStyle/>
          <a:p>
            <a:r>
              <a:rPr lang="en-US" dirty="0" smtClean="0"/>
              <a:t>Minimum (Sum generators, Sum consumers)</a:t>
            </a:r>
          </a:p>
          <a:p>
            <a:r>
              <a:rPr lang="en-US" dirty="0" smtClean="0"/>
              <a:t>Here Minimum (42, 174) = </a:t>
            </a:r>
            <a:r>
              <a:rPr lang="en-US" b="1" dirty="0" smtClean="0"/>
              <a:t>42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943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Moves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2714286" cy="2704762"/>
          </a:xfrm>
        </p:spPr>
      </p:pic>
      <p:sp>
        <p:nvSpPr>
          <p:cNvPr id="4" name="Espace réservé du texte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Head</a:t>
            </a:r>
            <a:r>
              <a:rPr lang="en-US" dirty="0" smtClean="0"/>
              <a:t> and </a:t>
            </a:r>
            <a:r>
              <a:rPr lang="en-US" b="1" dirty="0" smtClean="0"/>
              <a:t>tail</a:t>
            </a:r>
            <a:r>
              <a:rPr lang="en-US" dirty="0" smtClean="0"/>
              <a:t> only</a:t>
            </a:r>
          </a:p>
          <a:p>
            <a:r>
              <a:rPr lang="en-US" dirty="0" smtClean="0"/>
              <a:t>Max. </a:t>
            </a:r>
            <a:r>
              <a:rPr lang="en-US" b="1" dirty="0" smtClean="0"/>
              <a:t>3 moves per round (Move Points)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695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Division</a:t>
            </a:r>
            <a:endParaRPr lang="en-GB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44" y="2821157"/>
            <a:ext cx="2704762" cy="27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/>
          <p:cNvSpPr>
            <a:spLocks noGrp="1"/>
          </p:cNvSpPr>
          <p:nvPr>
            <p:ph sz="quarter" idx="14"/>
          </p:nvPr>
        </p:nvSpPr>
        <p:spPr>
          <a:xfrm>
            <a:off x="1691680" y="5733256"/>
            <a:ext cx="6768752" cy="3877056"/>
          </a:xfrm>
        </p:spPr>
        <p:txBody>
          <a:bodyPr/>
          <a:lstStyle/>
          <a:p>
            <a:r>
              <a:rPr lang="fr-BE" dirty="0" smtClean="0"/>
              <a:t>Division </a:t>
            </a:r>
            <a:r>
              <a:rPr lang="en-US" dirty="0" smtClean="0"/>
              <a:t>costs</a:t>
            </a:r>
            <a:r>
              <a:rPr lang="fr-BE" dirty="0" smtClean="0"/>
              <a:t> </a:t>
            </a:r>
            <a:r>
              <a:rPr lang="fr-BE" b="1" dirty="0" smtClean="0"/>
              <a:t>1 Move Point</a:t>
            </a:r>
            <a:endParaRPr lang="en-GB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28" y="2812286"/>
            <a:ext cx="2704762" cy="2704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3995936" y="398000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2729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9672" y="2248347"/>
            <a:ext cx="6825080" cy="387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Cross point</a:t>
            </a:r>
          </a:p>
          <a:p>
            <a:pPr marL="0" indent="0">
              <a:buNone/>
            </a:pPr>
            <a:r>
              <a:rPr lang="en-US" sz="4000" dirty="0" smtClean="0"/>
              <a:t>Regeneration</a:t>
            </a:r>
          </a:p>
          <a:p>
            <a:pPr marL="0" indent="0">
              <a:buNone/>
            </a:pPr>
            <a:r>
              <a:rPr lang="en-US" sz="4000" dirty="0" smtClean="0"/>
              <a:t>Beam elongation</a:t>
            </a:r>
          </a:p>
          <a:p>
            <a:pPr marL="0" indent="0">
              <a:buNone/>
            </a:pPr>
            <a:r>
              <a:rPr lang="en-US" sz="4000" dirty="0" smtClean="0"/>
              <a:t>Add 4 Move Points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Bonus</a:t>
            </a:r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89433"/>
            <a:ext cx="371429" cy="371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5">
            <a:off x="1116108" y="3201095"/>
            <a:ext cx="371429" cy="37142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7">
            <a:off x="1116556" y="3841376"/>
            <a:ext cx="371429" cy="37142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2458">
            <a:off x="1115615" y="4584210"/>
            <a:ext cx="371429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0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Move to the closest generator/consumer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Divide if faster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Take bonus on the road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Enclose generators/consumers to trap the enemy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7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4313316" y="2644469"/>
            <a:ext cx="2346916" cy="12218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idx="1"/>
          </p:nvPr>
        </p:nvSpPr>
        <p:spPr>
          <a:xfrm>
            <a:off x="2195736" y="6021288"/>
            <a:ext cx="6537048" cy="590768"/>
          </a:xfrm>
        </p:spPr>
        <p:txBody>
          <a:bodyPr/>
          <a:lstStyle/>
          <a:p>
            <a:r>
              <a:rPr lang="en-US" dirty="0" smtClean="0"/>
              <a:t>In abstract languages, a lot of things are </a:t>
            </a:r>
            <a:r>
              <a:rPr lang="en-US" b="1" dirty="0" smtClean="0"/>
              <a:t>implicit</a:t>
            </a:r>
            <a:endParaRPr lang="en-US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Languages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115616" y="4412539"/>
            <a:ext cx="7416824" cy="13207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0937826">
            <a:off x="7431620" y="4028976"/>
            <a:ext cx="1071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dirty="0" smtClean="0"/>
              <a:t>Abstract</a:t>
            </a:r>
          </a:p>
        </p:txBody>
      </p:sp>
      <p:sp>
        <p:nvSpPr>
          <p:cNvPr id="10" name="Rectangle 9"/>
          <p:cNvSpPr/>
          <p:nvPr/>
        </p:nvSpPr>
        <p:spPr>
          <a:xfrm rot="20975688">
            <a:off x="431207" y="5190480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dirty="0" smtClean="0"/>
              <a:t>Close to the machine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448" y="4341295"/>
            <a:ext cx="58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75645" y="2984910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21" y="2204864"/>
            <a:ext cx="641513" cy="119423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4102" y="3651748"/>
            <a:ext cx="16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16" y="3020043"/>
            <a:ext cx="1944216" cy="57606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07941"/>
            <a:ext cx="1219200" cy="5524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81" y="3866335"/>
            <a:ext cx="852828" cy="852828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622222" y="3962970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35764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scores(#player)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move(pos1, pos2)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divide(pos1, pos2)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924944"/>
            <a:ext cx="2259016" cy="2251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38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Conclusion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3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lot of smart people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fun experience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Python is a good choice: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C/C++/Java: ~2000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Python: ~600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Caml</a:t>
            </a:r>
            <a:r>
              <a:rPr lang="en-US" dirty="0" smtClean="0"/>
              <a:t>: ~200Loc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55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The end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Questions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7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What ? Who ? Where 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Selections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Semifinals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Final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2011 Final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Contents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5424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Algorithmic/AI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French-speaking students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 years (or less)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EPITA &amp; l’</a:t>
            </a:r>
            <a:r>
              <a:rPr lang="en-US" dirty="0"/>
              <a:t> </a:t>
            </a:r>
            <a:r>
              <a:rPr lang="en-US" dirty="0" err="1"/>
              <a:t>Ecole</a:t>
            </a:r>
            <a:r>
              <a:rPr lang="en-US" dirty="0"/>
              <a:t> </a:t>
            </a:r>
            <a:r>
              <a:rPr lang="en-US" dirty="0" err="1"/>
              <a:t>Polytechique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Free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Since 1995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What</a:t>
            </a:r>
            <a:r>
              <a:rPr lang="fr-BE" dirty="0" smtClean="0"/>
              <a:t> ?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06367"/>
            <a:ext cx="1884158" cy="1376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93096"/>
            <a:ext cx="2160240" cy="1285344"/>
          </a:xfrm>
          <a:prstGeom prst="rect">
            <a:avLst/>
          </a:prstGeom>
          <a:ln w="38100" cap="sq">
            <a:solidFill>
              <a:schemeClr val="bg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761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October to December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Online problems</a:t>
            </a:r>
          </a:p>
          <a:p>
            <a:pPr marL="0" indent="0">
              <a:buNone/>
            </a:pPr>
            <a:r>
              <a:rPr lang="en-US" dirty="0" smtClean="0"/>
              <a:t>Input:</a:t>
            </a:r>
            <a:br>
              <a:rPr lang="en-US" dirty="0" smtClean="0"/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ATT isoleucine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TCC serine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GCC alanine</a:t>
            </a:r>
            <a:br>
              <a:rPr lang="en-US" sz="1800" dirty="0" smtClean="0"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ATTGCCTCC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isoleucine alanine serine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2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300</a:t>
            </a:r>
            <a:r>
              <a:rPr lang="en-US" dirty="0" smtClean="0"/>
              <a:t> </a:t>
            </a:r>
            <a:r>
              <a:rPr lang="en-US" dirty="0" smtClean="0"/>
              <a:t>competitors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January to March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Paris,  Bordeaux, Grenoble, Lille …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Paper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Interview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Computer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Semifinals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6439">
            <a:off x="5482290" y="3874478"/>
            <a:ext cx="2736304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130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100</a:t>
            </a:r>
            <a:r>
              <a:rPr lang="en-US" dirty="0" smtClean="0"/>
              <a:t> competitors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EPITA</a:t>
            </a:r>
            <a:r>
              <a:rPr lang="en-US" dirty="0" smtClean="0"/>
              <a:t>, Paris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of May 1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AI</a:t>
            </a:r>
            <a:r>
              <a:rPr lang="en-US" dirty="0" smtClean="0"/>
              <a:t> </a:t>
            </a:r>
            <a:r>
              <a:rPr lang="en-US" dirty="0"/>
              <a:t>for a strategy </a:t>
            </a:r>
            <a:r>
              <a:rPr lang="en-US" dirty="0" smtClean="0"/>
              <a:t>game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36</a:t>
            </a:r>
            <a:r>
              <a:rPr lang="en-US" dirty="0" smtClean="0"/>
              <a:t>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Matches</a:t>
            </a:r>
            <a:r>
              <a:rPr lang="en-US" dirty="0" smtClean="0"/>
              <a:t> between players “bots”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Final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9503">
            <a:off x="5991746" y="3771902"/>
            <a:ext cx="2733358" cy="182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27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2011 final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Game, </a:t>
            </a:r>
            <a:r>
              <a:rPr lang="en-US" dirty="0" smtClean="0"/>
              <a:t>rules </a:t>
            </a:r>
            <a:r>
              <a:rPr lang="en-US" dirty="0" smtClean="0"/>
              <a:t>and </a:t>
            </a:r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1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91" y="2247900"/>
            <a:ext cx="2619618" cy="3878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game: </a:t>
            </a:r>
            <a:r>
              <a:rPr lang="en-US" dirty="0" err="1" smtClean="0"/>
              <a:t>Tron</a:t>
            </a:r>
            <a:r>
              <a:rPr lang="en-US" dirty="0" smtClean="0"/>
              <a:t> Legacy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5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2 players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Turn-based strategy </a:t>
            </a:r>
            <a:r>
              <a:rPr lang="en-US" dirty="0" smtClean="0"/>
              <a:t>game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Basics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39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28780</TotalTime>
  <Words>249</Words>
  <Application>Microsoft Office PowerPoint</Application>
  <PresentationFormat>Affichage à l'écran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Livre relié</vt:lpstr>
      <vt:lpstr>     Prologin</vt:lpstr>
      <vt:lpstr>Contents</vt:lpstr>
      <vt:lpstr>What ?</vt:lpstr>
      <vt:lpstr>Selections</vt:lpstr>
      <vt:lpstr>Semifinals</vt:lpstr>
      <vt:lpstr>Final</vt:lpstr>
      <vt:lpstr>2011 final</vt:lpstr>
      <vt:lpstr>The game: Tron Legacy</vt:lpstr>
      <vt:lpstr>Basics</vt:lpstr>
      <vt:lpstr>Rules</vt:lpstr>
      <vt:lpstr>Moves</vt:lpstr>
      <vt:lpstr>Division</vt:lpstr>
      <vt:lpstr>Bonus</vt:lpstr>
      <vt:lpstr>A simple strategy</vt:lpstr>
      <vt:lpstr>Languages</vt:lpstr>
      <vt:lpstr>Programming Interface</vt:lpstr>
      <vt:lpstr>Conclusion</vt:lpstr>
      <vt:lpstr>Conclusion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Prologin</dc:title>
  <dc:creator>Raphael</dc:creator>
  <cp:lastModifiedBy>Raphael</cp:lastModifiedBy>
  <cp:revision>45</cp:revision>
  <dcterms:created xsi:type="dcterms:W3CDTF">2011-05-18T15:08:38Z</dcterms:created>
  <dcterms:modified xsi:type="dcterms:W3CDTF">2011-06-10T16:41:35Z</dcterms:modified>
</cp:coreProperties>
</file>