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4.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8ac3ed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8ac3ed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8ac3ed7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8ac3ed7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8ac3ed7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8ac3ed7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 the instruction read, we recognized that for the beginning of the sections of the read in we were able to get the instructions disassembled but for some reason when we looped over the addresses again, our program began to skip over address spaces. In addition, there were some cases where the move address would get the effective addressing mode wrong. We were able to resolve the problem through regression testing and finding registers that were operating on a separate op instruction, so we reset the value to run a separate subroutine.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128" name="Shape 128"/>
        <p:cNvGrpSpPr/>
        <p:nvPr/>
      </p:nvGrpSpPr>
      <p:grpSpPr>
        <a:xfrm>
          <a:off x="0" y="0"/>
          <a:ext cx="0" cy="0"/>
          <a:chOff x="0" y="0"/>
          <a:chExt cx="0" cy="0"/>
        </a:xfrm>
      </p:grpSpPr>
      <p:sp>
        <p:nvSpPr>
          <p:cNvPr id="129" name="Google Shape;129;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4"/>
          <p:cNvGrpSpPr/>
          <p:nvPr/>
        </p:nvGrpSpPr>
        <p:grpSpPr>
          <a:xfrm>
            <a:off x="255200" y="592"/>
            <a:ext cx="2250363" cy="1044300"/>
            <a:chOff x="255200" y="592"/>
            <a:chExt cx="2250363" cy="1044300"/>
          </a:xfrm>
        </p:grpSpPr>
        <p:sp>
          <p:nvSpPr>
            <p:cNvPr id="134" name="Google Shape;134;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4"/>
          <p:cNvGrpSpPr/>
          <p:nvPr/>
        </p:nvGrpSpPr>
        <p:grpSpPr>
          <a:xfrm>
            <a:off x="905395" y="592"/>
            <a:ext cx="2250363" cy="1044300"/>
            <a:chOff x="905395" y="592"/>
            <a:chExt cx="2250363" cy="1044300"/>
          </a:xfrm>
        </p:grpSpPr>
        <p:sp>
          <p:nvSpPr>
            <p:cNvPr id="138" name="Google Shape;138;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14"/>
          <p:cNvGrpSpPr/>
          <p:nvPr/>
        </p:nvGrpSpPr>
        <p:grpSpPr>
          <a:xfrm>
            <a:off x="7057468" y="5088"/>
            <a:ext cx="1851282" cy="752108"/>
            <a:chOff x="6917201" y="0"/>
            <a:chExt cx="2227777" cy="863400"/>
          </a:xfrm>
        </p:grpSpPr>
        <p:sp>
          <p:nvSpPr>
            <p:cNvPr id="142" name="Google Shape;142;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4"/>
          <p:cNvGrpSpPr/>
          <p:nvPr/>
        </p:nvGrpSpPr>
        <p:grpSpPr>
          <a:xfrm>
            <a:off x="6553032" y="4217852"/>
            <a:ext cx="2389068" cy="925737"/>
            <a:chOff x="6917201" y="0"/>
            <a:chExt cx="2227777" cy="863400"/>
          </a:xfrm>
        </p:grpSpPr>
        <p:sp>
          <p:nvSpPr>
            <p:cNvPr id="146" name="Google Shape;146;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4"/>
          <p:cNvGrpSpPr/>
          <p:nvPr/>
        </p:nvGrpSpPr>
        <p:grpSpPr>
          <a:xfrm>
            <a:off x="199149" y="4055652"/>
            <a:ext cx="2795414" cy="1083308"/>
            <a:chOff x="6917201" y="0"/>
            <a:chExt cx="2227777" cy="863400"/>
          </a:xfrm>
        </p:grpSpPr>
        <p:sp>
          <p:nvSpPr>
            <p:cNvPr id="150" name="Google Shape;150;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154" name="Google Shape;154;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155" name="Google Shape;155;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56" name="Shape 156"/>
        <p:cNvGrpSpPr/>
        <p:nvPr/>
      </p:nvGrpSpPr>
      <p:grpSpPr>
        <a:xfrm>
          <a:off x="0" y="0"/>
          <a:ext cx="0" cy="0"/>
          <a:chOff x="0" y="0"/>
          <a:chExt cx="0" cy="0"/>
        </a:xfrm>
      </p:grpSpPr>
      <p:sp>
        <p:nvSpPr>
          <p:cNvPr id="157" name="Google Shape;157;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5"/>
          <p:cNvGrpSpPr/>
          <p:nvPr/>
        </p:nvGrpSpPr>
        <p:grpSpPr>
          <a:xfrm>
            <a:off x="5594191" y="3961115"/>
            <a:ext cx="2910145" cy="1182340"/>
            <a:chOff x="6917201" y="0"/>
            <a:chExt cx="2227777" cy="863400"/>
          </a:xfrm>
        </p:grpSpPr>
        <p:sp>
          <p:nvSpPr>
            <p:cNvPr id="159" name="Google Shape;159;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5"/>
          <p:cNvGrpSpPr/>
          <p:nvPr/>
        </p:nvGrpSpPr>
        <p:grpSpPr>
          <a:xfrm>
            <a:off x="199149" y="2"/>
            <a:ext cx="2795414" cy="1083308"/>
            <a:chOff x="6917201" y="0"/>
            <a:chExt cx="2227777" cy="863400"/>
          </a:xfrm>
        </p:grpSpPr>
        <p:sp>
          <p:nvSpPr>
            <p:cNvPr id="163" name="Google Shape;163;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167" name="Google Shape;167;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168" name="Shape 168"/>
        <p:cNvGrpSpPr/>
        <p:nvPr/>
      </p:nvGrpSpPr>
      <p:grpSpPr>
        <a:xfrm>
          <a:off x="0" y="0"/>
          <a:ext cx="0" cy="0"/>
          <a:chOff x="0" y="0"/>
          <a:chExt cx="0" cy="0"/>
        </a:xfrm>
      </p:grpSpPr>
      <p:sp>
        <p:nvSpPr>
          <p:cNvPr id="169" name="Google Shape;169;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73" name="Google Shape;173;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4" name="Google Shape;174;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75" name="Shape 175"/>
        <p:cNvGrpSpPr/>
        <p:nvPr/>
      </p:nvGrpSpPr>
      <p:grpSpPr>
        <a:xfrm>
          <a:off x="0" y="0"/>
          <a:ext cx="0" cy="0"/>
          <a:chOff x="0" y="0"/>
          <a:chExt cx="0" cy="0"/>
        </a:xfrm>
      </p:grpSpPr>
      <p:sp>
        <p:nvSpPr>
          <p:cNvPr id="176" name="Google Shape;176;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80" name="Google Shape;180;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81" name="Google Shape;181;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82" name="Google Shape;182;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83" name="Shape 183"/>
        <p:cNvGrpSpPr/>
        <p:nvPr/>
      </p:nvGrpSpPr>
      <p:grpSpPr>
        <a:xfrm>
          <a:off x="0" y="0"/>
          <a:ext cx="0" cy="0"/>
          <a:chOff x="0" y="0"/>
          <a:chExt cx="0" cy="0"/>
        </a:xfrm>
      </p:grpSpPr>
      <p:sp>
        <p:nvSpPr>
          <p:cNvPr id="184" name="Google Shape;184;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88" name="Google Shape;188;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89" name="Shape 189"/>
        <p:cNvGrpSpPr/>
        <p:nvPr/>
      </p:nvGrpSpPr>
      <p:grpSpPr>
        <a:xfrm>
          <a:off x="0" y="0"/>
          <a:ext cx="0" cy="0"/>
          <a:chOff x="0" y="0"/>
          <a:chExt cx="0" cy="0"/>
        </a:xfrm>
      </p:grpSpPr>
      <p:sp>
        <p:nvSpPr>
          <p:cNvPr id="190" name="Google Shape;190;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94" name="Google Shape;194;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95" name="Google Shape;195;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196" name="Shape 196"/>
        <p:cNvGrpSpPr/>
        <p:nvPr/>
      </p:nvGrpSpPr>
      <p:grpSpPr>
        <a:xfrm>
          <a:off x="0" y="0"/>
          <a:ext cx="0" cy="0"/>
          <a:chOff x="0" y="0"/>
          <a:chExt cx="0" cy="0"/>
        </a:xfrm>
      </p:grpSpPr>
      <p:sp>
        <p:nvSpPr>
          <p:cNvPr id="197" name="Google Shape;197;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20"/>
          <p:cNvGrpSpPr/>
          <p:nvPr/>
        </p:nvGrpSpPr>
        <p:grpSpPr>
          <a:xfrm>
            <a:off x="255991" y="-118"/>
            <a:ext cx="2251347" cy="1043408"/>
            <a:chOff x="3961956" y="4383950"/>
            <a:chExt cx="1160548" cy="548700"/>
          </a:xfrm>
        </p:grpSpPr>
        <p:sp>
          <p:nvSpPr>
            <p:cNvPr id="200" name="Google Shape;200;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0"/>
          <p:cNvGrpSpPr/>
          <p:nvPr/>
        </p:nvGrpSpPr>
        <p:grpSpPr>
          <a:xfrm>
            <a:off x="34934" y="4522125"/>
            <a:ext cx="1593306" cy="617072"/>
            <a:chOff x="6917201" y="0"/>
            <a:chExt cx="2227777" cy="863400"/>
          </a:xfrm>
        </p:grpSpPr>
        <p:sp>
          <p:nvSpPr>
            <p:cNvPr id="205" name="Google Shape;205;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0"/>
          <p:cNvGrpSpPr/>
          <p:nvPr/>
        </p:nvGrpSpPr>
        <p:grpSpPr>
          <a:xfrm>
            <a:off x="5886353" y="1243"/>
            <a:ext cx="3257455" cy="1261514"/>
            <a:chOff x="6917201" y="0"/>
            <a:chExt cx="2227777" cy="863400"/>
          </a:xfrm>
        </p:grpSpPr>
        <p:sp>
          <p:nvSpPr>
            <p:cNvPr id="209" name="Google Shape;209;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213" name="Google Shape;213;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214" name="Shape 214"/>
        <p:cNvGrpSpPr/>
        <p:nvPr/>
      </p:nvGrpSpPr>
      <p:grpSpPr>
        <a:xfrm>
          <a:off x="0" y="0"/>
          <a:ext cx="0" cy="0"/>
          <a:chOff x="0" y="0"/>
          <a:chExt cx="0" cy="0"/>
        </a:xfrm>
      </p:grpSpPr>
      <p:sp>
        <p:nvSpPr>
          <p:cNvPr id="215" name="Google Shape;215;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9" name="Google Shape;219;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220" name="Google Shape;220;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21" name="Google Shape;221;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222" name="Shape 222"/>
        <p:cNvGrpSpPr/>
        <p:nvPr/>
      </p:nvGrpSpPr>
      <p:grpSpPr>
        <a:xfrm>
          <a:off x="0" y="0"/>
          <a:ext cx="0" cy="0"/>
          <a:chOff x="0" y="0"/>
          <a:chExt cx="0" cy="0"/>
        </a:xfrm>
      </p:grpSpPr>
      <p:sp>
        <p:nvSpPr>
          <p:cNvPr id="223" name="Google Shape;223;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227" name="Google Shape;227;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228" name="Shape 228"/>
        <p:cNvGrpSpPr/>
        <p:nvPr/>
      </p:nvGrpSpPr>
      <p:grpSpPr>
        <a:xfrm>
          <a:off x="0" y="0"/>
          <a:ext cx="0" cy="0"/>
          <a:chOff x="0" y="0"/>
          <a:chExt cx="0" cy="0"/>
        </a:xfrm>
      </p:grpSpPr>
      <p:sp>
        <p:nvSpPr>
          <p:cNvPr id="229" name="Google Shape;229;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23"/>
          <p:cNvGrpSpPr/>
          <p:nvPr/>
        </p:nvGrpSpPr>
        <p:grpSpPr>
          <a:xfrm>
            <a:off x="5959222" y="4119576"/>
            <a:ext cx="2520952" cy="1024165"/>
            <a:chOff x="6917201" y="0"/>
            <a:chExt cx="2227777" cy="863400"/>
          </a:xfrm>
        </p:grpSpPr>
        <p:sp>
          <p:nvSpPr>
            <p:cNvPr id="231" name="Google Shape;231;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99149" y="2"/>
            <a:ext cx="2795414" cy="1083308"/>
            <a:chOff x="6917201" y="0"/>
            <a:chExt cx="2227777" cy="863400"/>
          </a:xfrm>
        </p:grpSpPr>
        <p:sp>
          <p:nvSpPr>
            <p:cNvPr id="235" name="Google Shape;235;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239" name="Google Shape;239;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240" name="Google Shape;240;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1" name="Shape 241"/>
        <p:cNvGrpSpPr/>
        <p:nvPr/>
      </p:nvGrpSpPr>
      <p:grpSpPr>
        <a:xfrm>
          <a:off x="0" y="0"/>
          <a:ext cx="0" cy="0"/>
          <a:chOff x="0" y="0"/>
          <a:chExt cx="0" cy="0"/>
        </a:xfrm>
      </p:grpSpPr>
      <p:sp>
        <p:nvSpPr>
          <p:cNvPr id="242" name="Google Shape;242;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126" name="Google Shape;126;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127" name="Google Shape;127;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Disassembler</a:t>
            </a:r>
            <a:endParaRPr/>
          </a:p>
        </p:txBody>
      </p:sp>
      <p:sp>
        <p:nvSpPr>
          <p:cNvPr id="248" name="Google Shape;248;p25"/>
          <p:cNvSpPr txBox="1"/>
          <p:nvPr>
            <p:ph idx="1" type="subTitle"/>
          </p:nvPr>
        </p:nvSpPr>
        <p:spPr>
          <a:xfrm>
            <a:off x="1858700" y="29460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Nibble’s a crowd</a:t>
            </a:r>
            <a:endParaRPr/>
          </a:p>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 Samuel Debesai, Lu Lu, Bryan Song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527225" y="463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Overview</a:t>
            </a:r>
            <a:endParaRPr/>
          </a:p>
        </p:txBody>
      </p:sp>
      <p:sp>
        <p:nvSpPr>
          <p:cNvPr id="254" name="Google Shape;254;p26"/>
          <p:cNvSpPr txBox="1"/>
          <p:nvPr>
            <p:ph idx="1" type="body"/>
          </p:nvPr>
        </p:nvSpPr>
        <p:spPr>
          <a:xfrm>
            <a:off x="343550" y="120025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Program Description:</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Our program acts as a disassembler in the easy68k program. It takes in a starting and ending address from user input through the console and will disassemble the instructions within the range given by the user and revert the code to its readable format. </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55" name="Google Shape;255;p26"/>
          <p:cNvSpPr txBox="1"/>
          <p:nvPr>
            <p:ph idx="1" type="body"/>
          </p:nvPr>
        </p:nvSpPr>
        <p:spPr>
          <a:xfrm>
            <a:off x="4814625" y="9457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000">
                <a:solidFill>
                  <a:srgbClr val="000000"/>
                </a:solidFill>
                <a:latin typeface="Times New Roman"/>
                <a:ea typeface="Times New Roman"/>
                <a:cs typeface="Times New Roman"/>
                <a:sym typeface="Times New Roman"/>
              </a:rPr>
              <a:t>List of Instructions:</a:t>
            </a:r>
            <a:endParaRPr b="1"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 NOP</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MOVE, MOVEQ, MOVEM, MOVEA</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ADD, ADDA, ADDQ</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SUB</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LEA</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AND, OR, NOT</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LSL, LSR, ASL, ASR</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ROL, ROR</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Bcc(BGT,BLE,BEQ)</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JSR,RTS</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BRA</a:t>
            </a:r>
            <a:endParaRPr sz="10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000">
                <a:solidFill>
                  <a:srgbClr val="000000"/>
                </a:solidFill>
                <a:latin typeface="Times New Roman"/>
                <a:ea typeface="Times New Roman"/>
                <a:cs typeface="Times New Roman"/>
                <a:sym typeface="Times New Roman"/>
              </a:rPr>
              <a:t>Effective Addressing Modes:</a:t>
            </a:r>
            <a:endParaRPr b="1"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Data Register Direct</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Address Register Direct</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Address Register Indirect</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Immediate Addressing</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Address Register Indirect with Post-Incrementing</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Address Register Indirect with Pre-decrementing</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Absolute Long Address</a:t>
            </a:r>
            <a:endParaRPr sz="10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Absolute Word Address</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7"/>
          <p:cNvPicPr preferRelativeResize="0"/>
          <p:nvPr/>
        </p:nvPicPr>
        <p:blipFill>
          <a:blip r:embed="rId3">
            <a:alphaModFix/>
          </a:blip>
          <a:stretch>
            <a:fillRect/>
          </a:stretch>
        </p:blipFill>
        <p:spPr>
          <a:xfrm>
            <a:off x="211275" y="206575"/>
            <a:ext cx="8729599" cy="474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66" name="Google Shape;266;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When looping over the same address, our program began to skip over address spaces.</a:t>
            </a:r>
            <a:endParaRPr sz="12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Char char="★"/>
            </a:pPr>
            <a:r>
              <a:rPr lang="en"/>
              <a:t>Cases when the move address would get the effective addressing mode wrong.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