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25" y="1444439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IA04 - Parlement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Benoit, Cristian,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Etienne, Raphaël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286" y="4285100"/>
            <a:ext cx="163593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887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90375" y="733425"/>
            <a:ext cx="84417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Parlement constitué de députés, chacun ayant ses propres caractéristiques :</a:t>
            </a:r>
          </a:p>
          <a:p>
            <a:pPr indent="-304800" lvl="1" marL="9144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Variables : Influence, Popularité, Notoriété, Crédibilité, Parti politique ;</a:t>
            </a:r>
          </a:p>
          <a:p>
            <a:pPr indent="-304800" lvl="1" marL="9144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Constantes : Charisme, Hésitation, constantes décisionnelles.</a:t>
            </a:r>
          </a:p>
          <a:p>
            <a:pPr indent="-330200" lvl="0" marL="4572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L’activité se déroule dans un environnement caractérisé par :</a:t>
            </a:r>
          </a:p>
          <a:p>
            <a:pPr indent="-304800" lvl="1" marL="9144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La qualité de vie (indicateur du contentement du peuple) ;</a:t>
            </a:r>
          </a:p>
          <a:p>
            <a:pPr indent="-304800" lvl="1" marL="9144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La situation économique (indicateur du contentement du monde des affaires).</a:t>
            </a:r>
          </a:p>
          <a:p>
            <a:pPr indent="-330200" lvl="0" marL="4572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Le jeu se joue tour par tour :</a:t>
            </a:r>
          </a:p>
          <a:p>
            <a:pPr indent="-304800" lvl="1" marL="9144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 chaque tour, une loi est votée. De plus, le joueur peut choisir parmi plusieurs actions proposées.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⇒ Conditions de victoire : Dépasser un seuil d’influence, de popularité, de notoriété et de crédibilité, tout en gardant les variables d’environnement à un niveau acceptable.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783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Contexte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674725"/>
            <a:ext cx="8577000" cy="427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</a:rPr>
              <a:t>Concevoir et implémenter un Système Multi-Agents : appliquer les acquis du cours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❖"/>
            </a:pPr>
            <a:r>
              <a:rPr lang="fr" sz="1600">
                <a:solidFill>
                  <a:srgbClr val="999999"/>
                </a:solidFill>
              </a:rPr>
              <a:t>Concevoir et implémenter des agents avec des comportements particuliers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➢"/>
            </a:pPr>
            <a:r>
              <a:rPr lang="fr" sz="1200">
                <a:solidFill>
                  <a:srgbClr val="999999"/>
                </a:solidFill>
              </a:rPr>
              <a:t>Les agents représentent les députés, l’environnement, etc.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❖"/>
            </a:pPr>
            <a:r>
              <a:rPr lang="fr" sz="1600">
                <a:solidFill>
                  <a:srgbClr val="999999"/>
                </a:solidFill>
              </a:rPr>
              <a:t>Permettre aux agents de communiquer (échanger des messages)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➢"/>
            </a:pPr>
            <a:r>
              <a:rPr lang="fr" sz="1200">
                <a:solidFill>
                  <a:srgbClr val="999999"/>
                </a:solidFill>
              </a:rPr>
              <a:t>Les messages contiennent des informations relatives aux décisions, aux caractéristiques des agents où bien aux résultats de requêtes sur la base de connaissances.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❖"/>
            </a:pPr>
            <a:r>
              <a:rPr lang="fr" sz="1600">
                <a:solidFill>
                  <a:srgbClr val="999999"/>
                </a:solidFill>
              </a:rPr>
              <a:t>Concevoir et implémenter une base de connaissances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➢"/>
            </a:pPr>
            <a:r>
              <a:rPr lang="fr" sz="1200">
                <a:solidFill>
                  <a:srgbClr val="999999"/>
                </a:solidFill>
              </a:rPr>
              <a:t>La base de connaissances est un recueil de lois qui peuvent être soumises au vote.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783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agents</a:t>
            </a:r>
          </a:p>
        </p:txBody>
      </p:sp>
      <p:sp>
        <p:nvSpPr>
          <p:cNvPr id="86" name="Shape 86"/>
          <p:cNvSpPr/>
          <p:nvPr/>
        </p:nvSpPr>
        <p:spPr>
          <a:xfrm>
            <a:off x="4860450" y="998650"/>
            <a:ext cx="3702600" cy="38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Agents  “actions”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Loi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Sondage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Rumeur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KB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680600" y="998650"/>
            <a:ext cx="3702600" cy="38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Agents principaux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Simulation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	-&gt; Gère le changement de tours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Mediateur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	-&gt; S’occupe de faire l’intermédiaire entre le joueur et les agents “Actions”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fr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	-&gt; Représente le joueur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Environnement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Député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: voter une loi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97199"/>
            <a:ext cx="8520598" cy="379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02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Ontologie</a:t>
            </a:r>
          </a:p>
        </p:txBody>
      </p:sp>
      <p:sp>
        <p:nvSpPr>
          <p:cNvPr id="100" name="Shape 100"/>
          <p:cNvSpPr/>
          <p:nvPr/>
        </p:nvSpPr>
        <p:spPr>
          <a:xfrm>
            <a:off x="311700" y="1120700"/>
            <a:ext cx="2681100" cy="291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BOX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Font typeface="Open Sans"/>
              <a:buChar char="❖"/>
            </a:pPr>
            <a:r>
              <a:rPr lang="fr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Syntaxe Turtle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Font typeface="Open Sans"/>
              <a:buChar char="❖"/>
            </a:pPr>
            <a:r>
              <a:rPr lang="fr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Utilisation RDF/RDFS/OWL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  <a:buFont typeface="Open Sans"/>
              <a:buChar char="❖"/>
            </a:pPr>
            <a:r>
              <a:rPr lang="fr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Représentation d’une Loi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231450" y="1120700"/>
            <a:ext cx="2681100" cy="291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BOX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Syntaxe Turtle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Assertions issues de la TBOX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50 lois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151200" y="1120550"/>
            <a:ext cx="2681100" cy="291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1"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estion JENA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 u="sng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1 seul</a:t>
            </a: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Chargement de la ABOX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Manipulation du modèle RDF de JENA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Requête sur le modèle JENA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12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Fonctionnement de l’équipe</a:t>
            </a:r>
          </a:p>
        </p:txBody>
      </p:sp>
      <p:sp>
        <p:nvSpPr>
          <p:cNvPr id="108" name="Shape 108"/>
          <p:cNvSpPr/>
          <p:nvPr/>
        </p:nvSpPr>
        <p:spPr>
          <a:xfrm>
            <a:off x="4860450" y="998650"/>
            <a:ext cx="3702600" cy="38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utils 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Slack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Trello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Git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JAVADoc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SonarQube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80600" y="998650"/>
            <a:ext cx="3702600" cy="38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fr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rganisation 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Conception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Développement 3 volets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Structure de base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Extension actions complexes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➢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Interface Graphique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Finalisation &amp; 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438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Démonstration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Pour conclure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51150" y="1432550"/>
            <a:ext cx="8441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Projet conséquent issu de notre volonté personnelle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Association logique IA-SMA + partie graphique</a:t>
            </a:r>
          </a:p>
          <a:p>
            <a:pPr indent="0" lvl="0" marL="457200" rtl="0">
              <a:spcBef>
                <a:spcPts val="1000"/>
              </a:spcBef>
              <a:buNone/>
            </a:pPr>
            <a:r>
              <a:t/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>
              <a:spcBef>
                <a:spcPts val="1000"/>
              </a:spcBef>
              <a:buClr>
                <a:srgbClr val="999999"/>
              </a:buClr>
              <a:buSzPct val="100000"/>
              <a:buFont typeface="Open Sans"/>
              <a:buChar char="❖"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Finalité d’un semestre enrichissant sur un nouveau paradigme de programmation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1000"/>
              </a:spcBef>
              <a:buNone/>
            </a:pPr>
            <a:r>
              <a:rPr lang="fr" sz="1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⇒ Plaisir partagé d’avoir réussi à développer un jeu qui nous satisfasse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