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01" r:id="rId6"/>
    <p:sldId id="320" r:id="rId7"/>
    <p:sldId id="321" r:id="rId8"/>
    <p:sldId id="304" r:id="rId9"/>
    <p:sldId id="302" r:id="rId10"/>
    <p:sldId id="306" r:id="rId11"/>
    <p:sldId id="322" r:id="rId12"/>
    <p:sldId id="29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67A00"/>
    <a:srgbClr val="4B78F5"/>
    <a:srgbClr val="FFAB4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1398E-DA13-4CCB-9EB1-2A5CCA2630B5}" v="391" dt="2021-05-08T21:28:1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achmann" userId="aa3a0005-65be-4f22-b16c-484aaf6ad605" providerId="ADAL" clId="{7E20E949-85F1-42E5-A64B-20455E5F283D}"/>
    <pc:docChg chg="undo redo custSel mod addSld delSld modSld sldOrd modSection">
      <pc:chgData name="Tim Bachmann" userId="aa3a0005-65be-4f22-b16c-484aaf6ad605" providerId="ADAL" clId="{7E20E949-85F1-42E5-A64B-20455E5F283D}" dt="2020-05-14T08:34:37.585" v="459"/>
      <pc:docMkLst>
        <pc:docMk/>
      </pc:docMkLst>
      <pc:sldChg chg="modSp ord">
        <pc:chgData name="Tim Bachmann" userId="aa3a0005-65be-4f22-b16c-484aaf6ad605" providerId="ADAL" clId="{7E20E949-85F1-42E5-A64B-20455E5F283D}" dt="2020-05-14T07:06:34.590" v="456"/>
        <pc:sldMkLst>
          <pc:docMk/>
          <pc:sldMk cId="1939115256" sldId="256"/>
        </pc:sldMkLst>
        <pc:spChg chg="mod">
          <ac:chgData name="Tim Bachmann" userId="aa3a0005-65be-4f22-b16c-484aaf6ad605" providerId="ADAL" clId="{7E20E949-85F1-42E5-A64B-20455E5F283D}" dt="2020-05-06T11:08:17.495" v="12" actId="20577"/>
          <ac:spMkLst>
            <pc:docMk/>
            <pc:sldMk cId="1939115256" sldId="256"/>
            <ac:spMk id="3" creationId="{3885613E-274F-4F9E-9848-115F898D81A6}"/>
          </ac:spMkLst>
        </pc:spChg>
      </pc:sldChg>
      <pc:sldChg chg="addSp delSp modSp del mod ord setBg modAnim">
        <pc:chgData name="Tim Bachmann" userId="aa3a0005-65be-4f22-b16c-484aaf6ad605" providerId="ADAL" clId="{7E20E949-85F1-42E5-A64B-20455E5F283D}" dt="2020-05-14T07:15:47.416" v="457" actId="2696"/>
        <pc:sldMkLst>
          <pc:docMk/>
          <pc:sldMk cId="678840914" sldId="269"/>
        </pc:sldMkLst>
        <pc:spChg chg="del">
          <ac:chgData name="Tim Bachmann" userId="aa3a0005-65be-4f22-b16c-484aaf6ad605" providerId="ADAL" clId="{7E20E949-85F1-42E5-A64B-20455E5F283D}" dt="2020-05-06T11:08:30.904" v="14" actId="478"/>
          <ac:spMkLst>
            <pc:docMk/>
            <pc:sldMk cId="678840914" sldId="269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06T11:08:34.913" v="17" actId="478"/>
          <ac:spMkLst>
            <pc:docMk/>
            <pc:sldMk cId="678840914" sldId="269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06T11:08:32.616" v="15" actId="478"/>
          <ac:spMkLst>
            <pc:docMk/>
            <pc:sldMk cId="678840914" sldId="269"/>
            <ac:spMk id="5" creationId="{7973288C-9478-477C-9703-6138537FEDFB}"/>
          </ac:spMkLst>
        </pc:spChg>
        <pc:spChg chg="mod ord">
          <ac:chgData name="Tim Bachmann" userId="aa3a0005-65be-4f22-b16c-484aaf6ad605" providerId="ADAL" clId="{7E20E949-85F1-42E5-A64B-20455E5F283D}" dt="2020-05-06T11:09:11.640" v="30" actId="26606"/>
          <ac:spMkLst>
            <pc:docMk/>
            <pc:sldMk cId="678840914" sldId="269"/>
            <ac:spMk id="7" creationId="{3C903976-187B-4866-8823-D3BA2E2DF898}"/>
          </ac:spMkLst>
        </pc:spChg>
        <pc:spChg chg="add del mod">
          <ac:chgData name="Tim Bachmann" userId="aa3a0005-65be-4f22-b16c-484aaf6ad605" providerId="ADAL" clId="{7E20E949-85F1-42E5-A64B-20455E5F283D}" dt="2020-05-06T11:08:36.303" v="18" actId="478"/>
          <ac:spMkLst>
            <pc:docMk/>
            <pc:sldMk cId="678840914" sldId="269"/>
            <ac:spMk id="9" creationId="{6A2FBFE6-9675-4CD4-A2E4-0FA67CD19ECF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2" creationId="{32BC26D8-82FB-445E-AA49-62A77D7C1EE0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3" creationId="{CB44330D-EA18-4254-AA95-EB49948539B8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5" creationId="{57845966-6EFC-468A-9CC7-BAB4B95854E7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6" creationId="{01D0AF59-99C3-4251-AB9A-C966C6AD4400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8" creationId="{1855405F-37A2-4869-9154-F8BE3BECE6C3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9" creationId="{ADAD1991-FFD1-4E94-ABAB-7560D33008E4}"/>
          </ac:spMkLst>
        </pc:spChg>
        <pc:picChg chg="add mod">
          <ac:chgData name="Tim Bachmann" userId="aa3a0005-65be-4f22-b16c-484aaf6ad605" providerId="ADAL" clId="{7E20E949-85F1-42E5-A64B-20455E5F283D}" dt="2020-05-06T11:09:13.725" v="34"/>
          <ac:picMkLst>
            <pc:docMk/>
            <pc:sldMk cId="678840914" sldId="269"/>
            <ac:picMk id="10" creationId="{33CC2019-ADE1-4D74-B04C-D619C6EFE14A}"/>
          </ac:picMkLst>
        </pc:picChg>
        <pc:picChg chg="add del">
          <ac:chgData name="Tim Bachmann" userId="aa3a0005-65be-4f22-b16c-484aaf6ad605" providerId="ADAL" clId="{7E20E949-85F1-42E5-A64B-20455E5F283D}" dt="2020-05-06T11:09:05.164" v="22" actId="26606"/>
          <ac:picMkLst>
            <pc:docMk/>
            <pc:sldMk cId="678840914" sldId="269"/>
            <ac:picMk id="17" creationId="{75554383-98AF-4A47-BB65-705FAAA4BE6A}"/>
          </ac:picMkLst>
        </pc:picChg>
        <pc:cxnChg chg="add del">
          <ac:chgData name="Tim Bachmann" userId="aa3a0005-65be-4f22-b16c-484aaf6ad605" providerId="ADAL" clId="{7E20E949-85F1-42E5-A64B-20455E5F283D}" dt="2020-05-06T11:09:13.173" v="33" actId="478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7E20E949-85F1-42E5-A64B-20455E5F283D}" dt="2020-05-07T10:41:26.494" v="354" actId="20577"/>
        <pc:sldMkLst>
          <pc:docMk/>
          <pc:sldMk cId="1115042167" sldId="271"/>
        </pc:sldMkLst>
        <pc:spChg chg="mod">
          <ac:chgData name="Tim Bachmann" userId="aa3a0005-65be-4f22-b16c-484aaf6ad605" providerId="ADAL" clId="{7E20E949-85F1-42E5-A64B-20455E5F283D}" dt="2020-05-07T10:41:14.677" v="337" actId="20577"/>
          <ac:spMkLst>
            <pc:docMk/>
            <pc:sldMk cId="1115042167" sldId="271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26.494" v="354" actId="20577"/>
          <ac:spMkLst>
            <pc:docMk/>
            <pc:sldMk cId="1115042167" sldId="271"/>
            <ac:spMk id="3" creationId="{3885613E-274F-4F9E-9848-115F898D81A6}"/>
          </ac:spMkLst>
        </pc:spChg>
      </pc:sldChg>
      <pc:sldChg chg="modSp ord">
        <pc:chgData name="Tim Bachmann" userId="aa3a0005-65be-4f22-b16c-484aaf6ad605" providerId="ADAL" clId="{7E20E949-85F1-42E5-A64B-20455E5F283D}" dt="2020-05-09T10:30:39.123" v="385"/>
        <pc:sldMkLst>
          <pc:docMk/>
          <pc:sldMk cId="2999646608" sldId="272"/>
        </pc:sldMkLst>
        <pc:spChg chg="mod">
          <ac:chgData name="Tim Bachmann" userId="aa3a0005-65be-4f22-b16c-484aaf6ad605" providerId="ADAL" clId="{7E20E949-85F1-42E5-A64B-20455E5F283D}" dt="2020-05-07T10:41:39.053" v="364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51.659" v="379" actId="20577"/>
          <ac:spMkLst>
            <pc:docMk/>
            <pc:sldMk cId="2999646608" sldId="272"/>
            <ac:spMk id="3" creationId="{3885613E-274F-4F9E-9848-115F898D81A6}"/>
          </ac:spMkLst>
        </pc:spChg>
      </pc:sldChg>
      <pc:sldChg chg="addSp modSp ord">
        <pc:chgData name="Tim Bachmann" userId="aa3a0005-65be-4f22-b16c-484aaf6ad605" providerId="ADAL" clId="{7E20E949-85F1-42E5-A64B-20455E5F283D}" dt="2020-05-09T10:30:05.014" v="384"/>
        <pc:sldMkLst>
          <pc:docMk/>
          <pc:sldMk cId="4094538925" sldId="273"/>
        </pc:sldMkLst>
        <pc:spChg chg="mod">
          <ac:chgData name="Tim Bachmann" userId="aa3a0005-65be-4f22-b16c-484aaf6ad605" providerId="ADAL" clId="{7E20E949-85F1-42E5-A64B-20455E5F283D}" dt="2020-05-07T10:40:34.206" v="302" actId="20577"/>
          <ac:spMkLst>
            <pc:docMk/>
            <pc:sldMk cId="4094538925" sldId="273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0:47.622" v="320" actId="20577"/>
          <ac:spMkLst>
            <pc:docMk/>
            <pc:sldMk cId="4094538925" sldId="273"/>
            <ac:spMk id="3" creationId="{3885613E-274F-4F9E-9848-115F898D81A6}"/>
          </ac:spMkLst>
        </pc:spChg>
        <pc:spChg chg="add">
          <ac:chgData name="Tim Bachmann" userId="aa3a0005-65be-4f22-b16c-484aaf6ad605" providerId="ADAL" clId="{7E20E949-85F1-42E5-A64B-20455E5F283D}" dt="2020-05-07T10:40:00.461" v="267"/>
          <ac:spMkLst>
            <pc:docMk/>
            <pc:sldMk cId="4094538925" sldId="273"/>
            <ac:spMk id="8" creationId="{75CDC533-3F5D-4F2F-9BBD-328FD20BD16A}"/>
          </ac:spMkLst>
        </pc:spChg>
        <pc:cxnChg chg="mod">
          <ac:chgData name="Tim Bachmann" userId="aa3a0005-65be-4f22-b16c-484aaf6ad605" providerId="ADAL" clId="{7E20E949-85F1-42E5-A64B-20455E5F283D}" dt="2020-05-07T10:40:55.882" v="322" actId="14100"/>
          <ac:cxnSpMkLst>
            <pc:docMk/>
            <pc:sldMk cId="4094538925" sldId="273"/>
            <ac:cxnSpMk id="6" creationId="{5CDE61BA-098A-4394-AB08-4D13E8BDE63D}"/>
          </ac:cxnSpMkLst>
        </pc:cxnChg>
      </pc:sldChg>
      <pc:sldChg chg="addSp modSp">
        <pc:chgData name="Tim Bachmann" userId="aa3a0005-65be-4f22-b16c-484aaf6ad605" providerId="ADAL" clId="{7E20E949-85F1-42E5-A64B-20455E5F283D}" dt="2020-05-07T10:39:46.431" v="266" actId="1076"/>
        <pc:sldMkLst>
          <pc:docMk/>
          <pc:sldMk cId="2887153992" sldId="294"/>
        </pc:sldMkLst>
        <pc:spChg chg="mod">
          <ac:chgData name="Tim Bachmann" userId="aa3a0005-65be-4f22-b16c-484aaf6ad605" providerId="ADAL" clId="{7E20E949-85F1-42E5-A64B-20455E5F283D}" dt="2020-05-07T10:36:45.334" v="160" actId="20577"/>
          <ac:spMkLst>
            <pc:docMk/>
            <pc:sldMk cId="2887153992" sldId="294"/>
            <ac:spMk id="3" creationId="{3885613E-274F-4F9E-9848-115F898D81A6}"/>
          </ac:spMkLst>
        </pc:spChg>
        <pc:spChg chg="add mod">
          <ac:chgData name="Tim Bachmann" userId="aa3a0005-65be-4f22-b16c-484aaf6ad605" providerId="ADAL" clId="{7E20E949-85F1-42E5-A64B-20455E5F283D}" dt="2020-05-07T10:39:46.431" v="266" actId="1076"/>
          <ac:spMkLst>
            <pc:docMk/>
            <pc:sldMk cId="2887153992" sldId="294"/>
            <ac:spMk id="4" creationId="{E008DEC4-5B56-48E5-B4DD-B11681169D77}"/>
          </ac:spMkLst>
        </pc:spChg>
      </pc:sldChg>
      <pc:sldChg chg="delSp del">
        <pc:chgData name="Tim Bachmann" userId="aa3a0005-65be-4f22-b16c-484aaf6ad605" providerId="ADAL" clId="{7E20E949-85F1-42E5-A64B-20455E5F283D}" dt="2020-05-06T11:11:38.403" v="41" actId="2696"/>
        <pc:sldMkLst>
          <pc:docMk/>
          <pc:sldMk cId="3197773884" sldId="295"/>
        </pc:sldMkLst>
        <pc:picChg chg="del">
          <ac:chgData name="Tim Bachmann" userId="aa3a0005-65be-4f22-b16c-484aaf6ad605" providerId="ADAL" clId="{7E20E949-85F1-42E5-A64B-20455E5F283D}" dt="2020-05-06T11:11:31.533" v="38"/>
          <ac:picMkLst>
            <pc:docMk/>
            <pc:sldMk cId="3197773884" sldId="295"/>
            <ac:picMk id="1026" creationId="{07E57EF7-300D-4512-B373-6B6ED01931A8}"/>
          </ac:picMkLst>
        </pc:picChg>
      </pc:sldChg>
      <pc:sldChg chg="addSp delSp modSp ord modTransition">
        <pc:chgData name="Tim Bachmann" userId="aa3a0005-65be-4f22-b16c-484aaf6ad605" providerId="ADAL" clId="{7E20E949-85F1-42E5-A64B-20455E5F283D}" dt="2020-05-13T11:07:56.382" v="454"/>
        <pc:sldMkLst>
          <pc:docMk/>
          <pc:sldMk cId="3338644845" sldId="296"/>
        </pc:sldMkLst>
        <pc:spChg chg="add mod">
          <ac:chgData name="Tim Bachmann" userId="aa3a0005-65be-4f22-b16c-484aaf6ad605" providerId="ADAL" clId="{7E20E949-85F1-42E5-A64B-20455E5F283D}" dt="2020-05-06T11:14:26.964" v="89" actId="1076"/>
          <ac:spMkLst>
            <pc:docMk/>
            <pc:sldMk cId="3338644845" sldId="296"/>
            <ac:spMk id="5" creationId="{9EBD99DA-67D3-4703-AE0E-CB81C8153AE4}"/>
          </ac:spMkLst>
        </pc:spChg>
        <pc:picChg chg="add mod">
          <ac:chgData name="Tim Bachmann" userId="aa3a0005-65be-4f22-b16c-484aaf6ad605" providerId="ADAL" clId="{7E20E949-85F1-42E5-A64B-20455E5F283D}" dt="2020-05-06T11:13:15.457" v="68" actId="1076"/>
          <ac:picMkLst>
            <pc:docMk/>
            <pc:sldMk cId="3338644845" sldId="296"/>
            <ac:picMk id="3" creationId="{CE94CD3B-B72B-403E-B129-B0C1AEE00566}"/>
          </ac:picMkLst>
        </pc:picChg>
        <pc:picChg chg="add mod">
          <ac:chgData name="Tim Bachmann" userId="aa3a0005-65be-4f22-b16c-484aaf6ad605" providerId="ADAL" clId="{7E20E949-85F1-42E5-A64B-20455E5F283D}" dt="2020-05-06T11:13:01.560" v="65" actId="1076"/>
          <ac:picMkLst>
            <pc:docMk/>
            <pc:sldMk cId="3338644845" sldId="296"/>
            <ac:picMk id="4" creationId="{47E4B917-020F-418E-B51A-83BDA372C565}"/>
          </ac:picMkLst>
        </pc:picChg>
        <pc:picChg chg="add mod">
          <ac:chgData name="Tim Bachmann" userId="aa3a0005-65be-4f22-b16c-484aaf6ad605" providerId="ADAL" clId="{7E20E949-85F1-42E5-A64B-20455E5F283D}" dt="2020-05-06T11:13:07.281" v="66" actId="1076"/>
          <ac:picMkLst>
            <pc:docMk/>
            <pc:sldMk cId="3338644845" sldId="296"/>
            <ac:picMk id="1026" creationId="{888493E7-110F-45EE-9A3D-95BC50A7E059}"/>
          </ac:picMkLst>
        </pc:picChg>
        <pc:picChg chg="add mod">
          <ac:chgData name="Tim Bachmann" userId="aa3a0005-65be-4f22-b16c-484aaf6ad605" providerId="ADAL" clId="{7E20E949-85F1-42E5-A64B-20455E5F283D}" dt="2020-05-06T11:13:20.353" v="69" actId="1076"/>
          <ac:picMkLst>
            <pc:docMk/>
            <pc:sldMk cId="3338644845" sldId="296"/>
            <ac:picMk id="1028" creationId="{10D46D0F-B908-4C4B-9728-CDC836275B90}"/>
          </ac:picMkLst>
        </pc:picChg>
        <pc:picChg chg="add mod">
          <ac:chgData name="Tim Bachmann" userId="aa3a0005-65be-4f22-b16c-484aaf6ad605" providerId="ADAL" clId="{7E20E949-85F1-42E5-A64B-20455E5F283D}" dt="2020-05-06T11:17:24.179" v="148"/>
          <ac:picMkLst>
            <pc:docMk/>
            <pc:sldMk cId="3338644845" sldId="296"/>
            <ac:picMk id="1030" creationId="{627C5835-C8AC-45BB-BF0D-6352CA5B810E}"/>
          </ac:picMkLst>
        </pc:picChg>
        <pc:picChg chg="del">
          <ac:chgData name="Tim Bachmann" userId="aa3a0005-65be-4f22-b16c-484aaf6ad605" providerId="ADAL" clId="{7E20E949-85F1-42E5-A64B-20455E5F283D}" dt="2020-05-06T11:11:56.112" v="51" actId="478"/>
          <ac:picMkLst>
            <pc:docMk/>
            <pc:sldMk cId="3338644845" sldId="296"/>
            <ac:picMk id="2050" creationId="{B97CEB2C-3CC2-4932-A746-217D5C724124}"/>
          </ac:picMkLst>
        </pc:picChg>
        <pc:picChg chg="del">
          <ac:chgData name="Tim Bachmann" userId="aa3a0005-65be-4f22-b16c-484aaf6ad605" providerId="ADAL" clId="{7E20E949-85F1-42E5-A64B-20455E5F283D}" dt="2020-05-06T11:11:55.632" v="50" actId="478"/>
          <ac:picMkLst>
            <pc:docMk/>
            <pc:sldMk cId="3338644845" sldId="296"/>
            <ac:picMk id="2052" creationId="{CBC93763-3325-4AF4-8BE3-3F94E38D790B}"/>
          </ac:picMkLst>
        </pc:picChg>
      </pc:sldChg>
      <pc:sldChg chg="addSp delSp modSp add">
        <pc:chgData name="Tim Bachmann" userId="aa3a0005-65be-4f22-b16c-484aaf6ad605" providerId="ADAL" clId="{7E20E949-85F1-42E5-A64B-20455E5F283D}" dt="2020-05-12T10:05:26.054" v="453" actId="1076"/>
        <pc:sldMkLst>
          <pc:docMk/>
          <pc:sldMk cId="259488580" sldId="297"/>
        </pc:sldMkLst>
        <pc:spChg chg="del">
          <ac:chgData name="Tim Bachmann" userId="aa3a0005-65be-4f22-b16c-484aaf6ad605" providerId="ADAL" clId="{7E20E949-85F1-42E5-A64B-20455E5F283D}" dt="2020-05-12T09:55:55.346" v="397" actId="478"/>
          <ac:spMkLst>
            <pc:docMk/>
            <pc:sldMk cId="259488580" sldId="297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12T09:56:00.310" v="401" actId="478"/>
          <ac:spMkLst>
            <pc:docMk/>
            <pc:sldMk cId="259488580" sldId="297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12T09:55:57.818" v="398" actId="478"/>
          <ac:spMkLst>
            <pc:docMk/>
            <pc:sldMk cId="259488580" sldId="297"/>
            <ac:spMk id="5" creationId="{5444331E-7FFA-410B-AFFF-B3381F678AB6}"/>
          </ac:spMkLst>
        </pc:spChg>
        <pc:spChg chg="mod">
          <ac:chgData name="Tim Bachmann" userId="aa3a0005-65be-4f22-b16c-484aaf6ad605" providerId="ADAL" clId="{7E20E949-85F1-42E5-A64B-20455E5F283D}" dt="2020-05-12T10:05:26.054" v="453" actId="1076"/>
          <ac:spMkLst>
            <pc:docMk/>
            <pc:sldMk cId="259488580" sldId="297"/>
            <ac:spMk id="8" creationId="{75CDC533-3F5D-4F2F-9BBD-328FD20BD16A}"/>
          </ac:spMkLst>
        </pc:spChg>
        <pc:spChg chg="add del mod">
          <ac:chgData name="Tim Bachmann" userId="aa3a0005-65be-4f22-b16c-484aaf6ad605" providerId="ADAL" clId="{7E20E949-85F1-42E5-A64B-20455E5F283D}" dt="2020-05-12T09:56:02.362" v="402" actId="478"/>
          <ac:spMkLst>
            <pc:docMk/>
            <pc:sldMk cId="259488580" sldId="297"/>
            <ac:spMk id="10" creationId="{8260EABE-842B-47E2-866D-FA35ACE02C04}"/>
          </ac:spMkLst>
        </pc:spChg>
        <pc:picChg chg="add mod">
          <ac:chgData name="Tim Bachmann" userId="aa3a0005-65be-4f22-b16c-484aaf6ad605" providerId="ADAL" clId="{7E20E949-85F1-42E5-A64B-20455E5F283D}" dt="2020-05-12T09:56:48.266" v="451" actId="1076"/>
          <ac:picMkLst>
            <pc:docMk/>
            <pc:sldMk cId="259488580" sldId="297"/>
            <ac:picMk id="12" creationId="{E28BA6DB-905B-40CB-873F-257FD6206489}"/>
          </ac:picMkLst>
        </pc:picChg>
        <pc:cxnChg chg="del">
          <ac:chgData name="Tim Bachmann" userId="aa3a0005-65be-4f22-b16c-484aaf6ad605" providerId="ADAL" clId="{7E20E949-85F1-42E5-A64B-20455E5F283D}" dt="2020-05-12T09:55:59.037" v="399" actId="478"/>
          <ac:cxnSpMkLst>
            <pc:docMk/>
            <pc:sldMk cId="259488580" sldId="297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7E20E949-85F1-42E5-A64B-20455E5F283D}" dt="2020-05-09T10:31:31.209" v="391" actId="2696"/>
        <pc:sldMkLst>
          <pc:docMk/>
          <pc:sldMk cId="4059944363" sldId="297"/>
        </pc:sldMkLst>
      </pc:sldChg>
      <pc:sldChg chg="del modTransition">
        <pc:chgData name="Tim Bachmann" userId="aa3a0005-65be-4f22-b16c-484aaf6ad605" providerId="ADAL" clId="{7E20E949-85F1-42E5-A64B-20455E5F283D}" dt="2020-05-09T10:31:13.813" v="389" actId="2696"/>
        <pc:sldMkLst>
          <pc:docMk/>
          <pc:sldMk cId="3896233702" sldId="298"/>
        </pc:sldMkLst>
      </pc:sldChg>
      <pc:sldChg chg="del">
        <pc:chgData name="Tim Bachmann" userId="aa3a0005-65be-4f22-b16c-484aaf6ad605" providerId="ADAL" clId="{7E20E949-85F1-42E5-A64B-20455E5F283D}" dt="2020-05-09T10:31:32.328" v="392" actId="2696"/>
        <pc:sldMkLst>
          <pc:docMk/>
          <pc:sldMk cId="3966630003" sldId="299"/>
        </pc:sldMkLst>
      </pc:sldChg>
      <pc:sldChg chg="modSp del">
        <pc:chgData name="Tim Bachmann" userId="aa3a0005-65be-4f22-b16c-484aaf6ad605" providerId="ADAL" clId="{7E20E949-85F1-42E5-A64B-20455E5F283D}" dt="2020-05-09T10:31:21.133" v="390" actId="2696"/>
        <pc:sldMkLst>
          <pc:docMk/>
          <pc:sldMk cId="3929340518" sldId="300"/>
        </pc:sldMkLst>
        <pc:picChg chg="mod">
          <ac:chgData name="Tim Bachmann" userId="aa3a0005-65be-4f22-b16c-484aaf6ad605" providerId="ADAL" clId="{7E20E949-85F1-42E5-A64B-20455E5F283D}" dt="2020-05-06T11:10:57.653" v="35" actId="14826"/>
          <ac:picMkLst>
            <pc:docMk/>
            <pc:sldMk cId="3929340518" sldId="300"/>
            <ac:picMk id="4" creationId="{6ACED533-06E9-451C-A227-2CC6C31D81BA}"/>
          </ac:picMkLst>
        </pc:picChg>
      </pc:sldChg>
      <pc:sldChg chg="modSp del">
        <pc:chgData name="Tim Bachmann" userId="aa3a0005-65be-4f22-b16c-484aaf6ad605" providerId="ADAL" clId="{7E20E949-85F1-42E5-A64B-20455E5F283D}" dt="2020-05-09T10:30:50.976" v="387" actId="2696"/>
        <pc:sldMkLst>
          <pc:docMk/>
          <pc:sldMk cId="595834360" sldId="301"/>
        </pc:sldMkLst>
        <pc:picChg chg="mod">
          <ac:chgData name="Tim Bachmann" userId="aa3a0005-65be-4f22-b16c-484aaf6ad605" providerId="ADAL" clId="{7E20E949-85F1-42E5-A64B-20455E5F283D}" dt="2020-05-07T10:43:00.847" v="380" actId="14826"/>
          <ac:picMkLst>
            <pc:docMk/>
            <pc:sldMk cId="595834360" sldId="301"/>
            <ac:picMk id="6" creationId="{FE12D227-9FB7-4FF9-B492-C9820FA4CA66}"/>
          </ac:picMkLst>
        </pc:picChg>
      </pc:sldChg>
      <pc:sldChg chg="modTransition">
        <pc:chgData name="Tim Bachmann" userId="aa3a0005-65be-4f22-b16c-484aaf6ad605" providerId="ADAL" clId="{7E20E949-85F1-42E5-A64B-20455E5F283D}" dt="2020-05-14T08:34:37.585" v="459"/>
        <pc:sldMkLst>
          <pc:docMk/>
          <pc:sldMk cId="854211192" sldId="302"/>
        </pc:sldMkLst>
      </pc:sldChg>
      <pc:sldChg chg="del">
        <pc:chgData name="Tim Bachmann" userId="aa3a0005-65be-4f22-b16c-484aaf6ad605" providerId="ADAL" clId="{7E20E949-85F1-42E5-A64B-20455E5F283D}" dt="2020-05-09T10:30:52.918" v="388" actId="2696"/>
        <pc:sldMkLst>
          <pc:docMk/>
          <pc:sldMk cId="1617584006" sldId="302"/>
        </pc:sldMkLst>
      </pc:sldChg>
      <pc:sldChg chg="modTransition">
        <pc:chgData name="Tim Bachmann" userId="aa3a0005-65be-4f22-b16c-484aaf6ad605" providerId="ADAL" clId="{7E20E949-85F1-42E5-A64B-20455E5F283D}" dt="2020-05-14T08:34:35.590" v="458"/>
        <pc:sldMkLst>
          <pc:docMk/>
          <pc:sldMk cId="1353370982" sldId="303"/>
        </pc:sldMkLst>
      </pc:sldChg>
      <pc:sldChg chg="delSp del">
        <pc:chgData name="Tim Bachmann" userId="aa3a0005-65be-4f22-b16c-484aaf6ad605" providerId="ADAL" clId="{7E20E949-85F1-42E5-A64B-20455E5F283D}" dt="2020-05-06T11:11:39.888" v="42" actId="2696"/>
        <pc:sldMkLst>
          <pc:docMk/>
          <pc:sldMk cId="2014602184" sldId="303"/>
        </pc:sldMkLst>
        <pc:picChg chg="del">
          <ac:chgData name="Tim Bachmann" userId="aa3a0005-65be-4f22-b16c-484aaf6ad605" providerId="ADAL" clId="{7E20E949-85F1-42E5-A64B-20455E5F283D}" dt="2020-05-06T11:11:22.518" v="36"/>
          <ac:picMkLst>
            <pc:docMk/>
            <pc:sldMk cId="2014602184" sldId="303"/>
            <ac:picMk id="1028" creationId="{A72EB967-062C-4DE3-B039-44DF895C02E8}"/>
          </ac:picMkLst>
        </pc:picChg>
      </pc:sldChg>
      <pc:sldChg chg="del">
        <pc:chgData name="Tim Bachmann" userId="aa3a0005-65be-4f22-b16c-484aaf6ad605" providerId="ADAL" clId="{7E20E949-85F1-42E5-A64B-20455E5F283D}" dt="2020-05-09T10:31:42.058" v="393" actId="2696"/>
        <pc:sldMkLst>
          <pc:docMk/>
          <pc:sldMk cId="4181414787" sldId="304"/>
        </pc:sldMkLst>
      </pc:sldChg>
      <pc:sldChg chg="del modTransition">
        <pc:chgData name="Tim Bachmann" userId="aa3a0005-65be-4f22-b16c-484aaf6ad605" providerId="ADAL" clId="{7E20E949-85F1-42E5-A64B-20455E5F283D}" dt="2020-05-09T10:31:48.104" v="394" actId="2696"/>
        <pc:sldMkLst>
          <pc:docMk/>
          <pc:sldMk cId="3175554204" sldId="305"/>
        </pc:sldMkLst>
      </pc:sldChg>
      <pc:sldChg chg="del modTransition">
        <pc:chgData name="Tim Bachmann" userId="aa3a0005-65be-4f22-b16c-484aaf6ad605" providerId="ADAL" clId="{7E20E949-85F1-42E5-A64B-20455E5F283D}" dt="2020-05-09T10:31:49.551" v="395" actId="2696"/>
        <pc:sldMkLst>
          <pc:docMk/>
          <pc:sldMk cId="2311183541" sldId="306"/>
        </pc:sldMkLst>
      </pc:sldChg>
      <pc:sldChg chg="add del">
        <pc:chgData name="Tim Bachmann" userId="aa3a0005-65be-4f22-b16c-484aaf6ad605" providerId="ADAL" clId="{7E20E949-85F1-42E5-A64B-20455E5F283D}" dt="2020-05-09T10:30:42.147" v="386" actId="2696"/>
        <pc:sldMkLst>
          <pc:docMk/>
          <pc:sldMk cId="195075101" sldId="307"/>
        </pc:sldMkLst>
      </pc:sldChg>
    </pc:docChg>
  </pc:docChgLst>
  <pc:docChgLst>
    <pc:chgData name="Tim Bachmann" userId="aa3a0005-65be-4f22-b16c-484aaf6ad605" providerId="ADAL" clId="{2FD1D931-FC08-41B0-BF2A-2D87621FE1E2}"/>
    <pc:docChg chg="undo custSel mod addSld delSld modSld sldOrd modMainMaster addSection modSection">
      <pc:chgData name="Tim Bachmann" userId="aa3a0005-65be-4f22-b16c-484aaf6ad605" providerId="ADAL" clId="{2FD1D931-FC08-41B0-BF2A-2D87621FE1E2}" dt="2021-01-25T19:49:49.594" v="2977"/>
      <pc:docMkLst>
        <pc:docMk/>
      </pc:docMkLst>
      <pc:sldChg chg="addSp delSp modSp mod setBg">
        <pc:chgData name="Tim Bachmann" userId="aa3a0005-65be-4f22-b16c-484aaf6ad605" providerId="ADAL" clId="{2FD1D931-FC08-41B0-BF2A-2D87621FE1E2}" dt="2021-01-17T13:16:57.476" v="706" actId="21"/>
        <pc:sldMkLst>
          <pc:docMk/>
          <pc:sldMk cId="1939115256" sldId="256"/>
        </pc:sldMkLst>
        <pc:spChg chg="mod">
          <ac:chgData name="Tim Bachmann" userId="aa3a0005-65be-4f22-b16c-484aaf6ad605" providerId="ADAL" clId="{2FD1D931-FC08-41B0-BF2A-2D87621FE1E2}" dt="2021-01-17T12:45:21.741" v="124" actId="2711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2:53.633" v="92" actId="1076"/>
          <ac:spMkLst>
            <pc:docMk/>
            <pc:sldMk cId="1939115256" sldId="256"/>
            <ac:spMk id="3" creationId="{3885613E-274F-4F9E-9848-115F898D81A6}"/>
          </ac:spMkLst>
        </pc:spChg>
        <pc:picChg chg="del mod">
          <ac:chgData name="Tim Bachmann" userId="aa3a0005-65be-4f22-b16c-484aaf6ad605" providerId="ADAL" clId="{2FD1D931-FC08-41B0-BF2A-2D87621FE1E2}" dt="2021-01-17T12:53:37.322" v="195" actId="478"/>
          <ac:picMkLst>
            <pc:docMk/>
            <pc:sldMk cId="1939115256" sldId="256"/>
            <ac:picMk id="5" creationId="{997CA352-C65E-4EC7-A357-910ADCC0BEB9}"/>
          </ac:picMkLst>
        </pc:picChg>
        <pc:picChg chg="add del mod">
          <ac:chgData name="Tim Bachmann" userId="aa3a0005-65be-4f22-b16c-484aaf6ad605" providerId="ADAL" clId="{2FD1D931-FC08-41B0-BF2A-2D87621FE1E2}" dt="2021-01-17T13:16:57.054" v="705" actId="931"/>
          <ac:picMkLst>
            <pc:docMk/>
            <pc:sldMk cId="1939115256" sldId="256"/>
            <ac:picMk id="13" creationId="{C3C35270-6051-493E-A857-5A3B4F727CE5}"/>
          </ac:picMkLst>
        </pc:picChg>
        <pc:picChg chg="add del mod">
          <ac:chgData name="Tim Bachmann" userId="aa3a0005-65be-4f22-b16c-484aaf6ad605" providerId="ADAL" clId="{2FD1D931-FC08-41B0-BF2A-2D87621FE1E2}" dt="2021-01-17T13:16:57.476" v="706" actId="21"/>
          <ac:picMkLst>
            <pc:docMk/>
            <pc:sldMk cId="1939115256" sldId="256"/>
            <ac:picMk id="2050" creationId="{FB9336F5-7734-4501-A9AA-B9A9E9FD2DF8}"/>
          </ac:picMkLst>
        </pc:picChg>
        <pc:cxnChg chg="mod">
          <ac:chgData name="Tim Bachmann" userId="aa3a0005-65be-4f22-b16c-484aaf6ad605" providerId="ADAL" clId="{2FD1D931-FC08-41B0-BF2A-2D87621FE1E2}" dt="2021-01-17T12:45:52.334" v="131" actId="1278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1.547" v="75" actId="47"/>
        <pc:sldMkLst>
          <pc:docMk/>
          <pc:sldMk cId="1115042167" sldId="271"/>
        </pc:sldMkLst>
      </pc:sldChg>
      <pc:sldChg chg="modSp del mod">
        <pc:chgData name="Tim Bachmann" userId="aa3a0005-65be-4f22-b16c-484aaf6ad605" providerId="ADAL" clId="{2FD1D931-FC08-41B0-BF2A-2D87621FE1E2}" dt="2021-01-17T13:21:37.881" v="732" actId="47"/>
        <pc:sldMkLst>
          <pc:docMk/>
          <pc:sldMk cId="2999646608" sldId="272"/>
        </pc:sldMkLst>
        <pc:spChg chg="mod">
          <ac:chgData name="Tim Bachmann" userId="aa3a0005-65be-4f22-b16c-484aaf6ad605" providerId="ADAL" clId="{2FD1D931-FC08-41B0-BF2A-2D87621FE1E2}" dt="2021-01-17T12:46:49.121" v="143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3:15:46.954" v="685"/>
          <ac:spMkLst>
            <pc:docMk/>
            <pc:sldMk cId="2999646608" sldId="272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36.427" v="86" actId="47"/>
        <pc:sldMkLst>
          <pc:docMk/>
          <pc:sldMk cId="4094538925" sldId="273"/>
        </pc:sldMkLst>
      </pc:sldChg>
      <pc:sldChg chg="addSp delSp modSp mod">
        <pc:chgData name="Tim Bachmann" userId="aa3a0005-65be-4f22-b16c-484aaf6ad605" providerId="ADAL" clId="{2FD1D931-FC08-41B0-BF2A-2D87621FE1E2}" dt="2021-01-23T17:38:27.472" v="2843" actId="478"/>
        <pc:sldMkLst>
          <pc:docMk/>
          <pc:sldMk cId="2887153992" sldId="294"/>
        </pc:sldMkLst>
        <pc:spChg chg="mod">
          <ac:chgData name="Tim Bachmann" userId="aa3a0005-65be-4f22-b16c-484aaf6ad605" providerId="ADAL" clId="{2FD1D931-FC08-41B0-BF2A-2D87621FE1E2}" dt="2021-01-23T17:37:47.393" v="2800" actId="20577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1:15.508" v="73" actId="1076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8:27.472" v="2843" actId="478"/>
          <ac:spMkLst>
            <pc:docMk/>
            <pc:sldMk cId="2887153992" sldId="294"/>
            <ac:spMk id="4" creationId="{36228479-1478-4543-8C83-A13412BD8527}"/>
          </ac:spMkLst>
        </pc:spChg>
        <pc:spChg chg="del">
          <ac:chgData name="Tim Bachmann" userId="aa3a0005-65be-4f22-b16c-484aaf6ad605" providerId="ADAL" clId="{2FD1D931-FC08-41B0-BF2A-2D87621FE1E2}" dt="2021-01-17T12:40:49.619" v="38" actId="478"/>
          <ac:spMkLst>
            <pc:docMk/>
            <pc:sldMk cId="2887153992" sldId="294"/>
            <ac:spMk id="8" creationId="{2D6BFF56-81CD-4AAA-A1BD-16347395AC56}"/>
          </ac:spMkLst>
        </pc:spChg>
        <pc:cxnChg chg="mod">
          <ac:chgData name="Tim Bachmann" userId="aa3a0005-65be-4f22-b16c-484aaf6ad605" providerId="ADAL" clId="{2FD1D931-FC08-41B0-BF2A-2D87621FE1E2}" dt="2021-01-17T12:41:11.342" v="72" actId="1076"/>
          <ac:cxnSpMkLst>
            <pc:docMk/>
            <pc:sldMk cId="2887153992" sldId="294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3.194" v="76" actId="47"/>
        <pc:sldMkLst>
          <pc:docMk/>
          <pc:sldMk cId="3338644845" sldId="296"/>
        </pc:sldMkLst>
      </pc:sldChg>
      <pc:sldChg chg="del">
        <pc:chgData name="Tim Bachmann" userId="aa3a0005-65be-4f22-b16c-484aaf6ad605" providerId="ADAL" clId="{2FD1D931-FC08-41B0-BF2A-2D87621FE1E2}" dt="2021-01-17T12:41:34.009" v="85" actId="47"/>
        <pc:sldMkLst>
          <pc:docMk/>
          <pc:sldMk cId="259488580" sldId="297"/>
        </pc:sldMkLst>
      </pc:sldChg>
      <pc:sldChg chg="del">
        <pc:chgData name="Tim Bachmann" userId="aa3a0005-65be-4f22-b16c-484aaf6ad605" providerId="ADAL" clId="{2FD1D931-FC08-41B0-BF2A-2D87621FE1E2}" dt="2021-01-17T12:41:31.835" v="84" actId="47"/>
        <pc:sldMkLst>
          <pc:docMk/>
          <pc:sldMk cId="938087733" sldId="298"/>
        </pc:sldMkLst>
      </pc:sldChg>
      <pc:sldChg chg="del">
        <pc:chgData name="Tim Bachmann" userId="aa3a0005-65be-4f22-b16c-484aaf6ad605" providerId="ADAL" clId="{2FD1D931-FC08-41B0-BF2A-2D87621FE1E2}" dt="2021-01-17T12:41:30.906" v="83" actId="47"/>
        <pc:sldMkLst>
          <pc:docMk/>
          <pc:sldMk cId="1743974541" sldId="299"/>
        </pc:sldMkLst>
      </pc:sldChg>
      <pc:sldChg chg="addSp delSp modSp del mod">
        <pc:chgData name="Tim Bachmann" userId="aa3a0005-65be-4f22-b16c-484aaf6ad605" providerId="ADAL" clId="{2FD1D931-FC08-41B0-BF2A-2D87621FE1E2}" dt="2021-01-17T13:15:23.266" v="672" actId="2696"/>
        <pc:sldMkLst>
          <pc:docMk/>
          <pc:sldMk cId="334321068" sldId="300"/>
        </pc:sldMkLst>
        <pc:picChg chg="del">
          <ac:chgData name="Tim Bachmann" userId="aa3a0005-65be-4f22-b16c-484aaf6ad605" providerId="ADAL" clId="{2FD1D931-FC08-41B0-BF2A-2D87621FE1E2}" dt="2021-01-17T12:48:05.051" v="147" actId="478"/>
          <ac:picMkLst>
            <pc:docMk/>
            <pc:sldMk cId="334321068" sldId="300"/>
            <ac:picMk id="3" creationId="{CE94CD3B-B72B-403E-B129-B0C1AEE00566}"/>
          </ac:picMkLst>
        </pc:picChg>
        <pc:picChg chg="del">
          <ac:chgData name="Tim Bachmann" userId="aa3a0005-65be-4f22-b16c-484aaf6ad605" providerId="ADAL" clId="{2FD1D931-FC08-41B0-BF2A-2D87621FE1E2}" dt="2021-01-17T12:48:05.901" v="148" actId="478"/>
          <ac:picMkLst>
            <pc:docMk/>
            <pc:sldMk cId="334321068" sldId="300"/>
            <ac:picMk id="7" creationId="{2A16376E-9825-4AFA-8AA0-0802086D9859}"/>
          </ac:picMkLst>
        </pc:picChg>
        <pc:picChg chg="add mod">
          <ac:chgData name="Tim Bachmann" userId="aa3a0005-65be-4f22-b16c-484aaf6ad605" providerId="ADAL" clId="{2FD1D931-FC08-41B0-BF2A-2D87621FE1E2}" dt="2021-01-17T12:57:04.163" v="314" actId="1076"/>
          <ac:picMkLst>
            <pc:docMk/>
            <pc:sldMk cId="334321068" sldId="300"/>
            <ac:picMk id="1026" creationId="{9B797D98-D7F7-4B0F-B89E-9F4FAB3CADEA}"/>
          </ac:picMkLst>
        </pc:picChg>
        <pc:picChg chg="add mod">
          <ac:chgData name="Tim Bachmann" userId="aa3a0005-65be-4f22-b16c-484aaf6ad605" providerId="ADAL" clId="{2FD1D931-FC08-41B0-BF2A-2D87621FE1E2}" dt="2021-01-17T12:56:56.715" v="312" actId="1076"/>
          <ac:picMkLst>
            <pc:docMk/>
            <pc:sldMk cId="334321068" sldId="300"/>
            <ac:picMk id="1028" creationId="{C0B1A328-AA1A-4483-B269-C2C525C9F268}"/>
          </ac:picMkLst>
        </pc:picChg>
      </pc:sldChg>
      <pc:sldChg chg="del">
        <pc:chgData name="Tim Bachmann" userId="aa3a0005-65be-4f22-b16c-484aaf6ad605" providerId="ADAL" clId="{2FD1D931-FC08-41B0-BF2A-2D87621FE1E2}" dt="2021-01-17T12:41:27.265" v="82" actId="47"/>
        <pc:sldMkLst>
          <pc:docMk/>
          <pc:sldMk cId="1174227701" sldId="301"/>
        </pc:sldMkLst>
      </pc:sldChg>
      <pc:sldChg chg="modSp add mod">
        <pc:chgData name="Tim Bachmann" userId="aa3a0005-65be-4f22-b16c-484aaf6ad605" providerId="ADAL" clId="{2FD1D931-FC08-41B0-BF2A-2D87621FE1E2}" dt="2021-01-23T17:22:56.458" v="2608" actId="20577"/>
        <pc:sldMkLst>
          <pc:docMk/>
          <pc:sldMk cId="3042147763" sldId="301"/>
        </pc:sldMkLst>
        <pc:spChg chg="mod">
          <ac:chgData name="Tim Bachmann" userId="aa3a0005-65be-4f22-b16c-484aaf6ad605" providerId="ADAL" clId="{2FD1D931-FC08-41B0-BF2A-2D87621FE1E2}" dt="2021-01-17T13:26:00.700" v="805" actId="404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56.458" v="2608" actId="20577"/>
          <ac:spMkLst>
            <pc:docMk/>
            <pc:sldMk cId="3042147763" sldId="301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5.981" v="80" actId="47"/>
        <pc:sldMkLst>
          <pc:docMk/>
          <pc:sldMk cId="854211192" sldId="302"/>
        </pc:sldMkLst>
      </pc:sldChg>
      <pc:sldChg chg="addSp delSp modSp new mod">
        <pc:chgData name="Tim Bachmann" userId="aa3a0005-65be-4f22-b16c-484aaf6ad605" providerId="ADAL" clId="{2FD1D931-FC08-41B0-BF2A-2D87621FE1E2}" dt="2021-01-23T15:03:29.008" v="898" actId="1076"/>
        <pc:sldMkLst>
          <pc:docMk/>
          <pc:sldMk cId="3781458569" sldId="302"/>
        </pc:sldMkLst>
        <pc:spChg chg="add mod">
          <ac:chgData name="Tim Bachmann" userId="aa3a0005-65be-4f22-b16c-484aaf6ad605" providerId="ADAL" clId="{2FD1D931-FC08-41B0-BF2A-2D87621FE1E2}" dt="2021-01-23T15:02:22.984" v="854" actId="207"/>
          <ac:spMkLst>
            <pc:docMk/>
            <pc:sldMk cId="3781458569" sldId="302"/>
            <ac:spMk id="2" creationId="{382F7F45-638E-4E56-83BC-4832A837F7AC}"/>
          </ac:spMkLst>
        </pc:spChg>
        <pc:spChg chg="del">
          <ac:chgData name="Tim Bachmann" userId="aa3a0005-65be-4f22-b16c-484aaf6ad605" providerId="ADAL" clId="{2FD1D931-FC08-41B0-BF2A-2D87621FE1E2}" dt="2021-01-17T12:56:34.915" v="308" actId="478"/>
          <ac:spMkLst>
            <pc:docMk/>
            <pc:sldMk cId="3781458569" sldId="302"/>
            <ac:spMk id="2" creationId="{A74F6366-02BC-4FEE-96DC-EB753FD0CAA8}"/>
          </ac:spMkLst>
        </pc:spChg>
        <pc:spChg chg="del">
          <ac:chgData name="Tim Bachmann" userId="aa3a0005-65be-4f22-b16c-484aaf6ad605" providerId="ADAL" clId="{2FD1D931-FC08-41B0-BF2A-2D87621FE1E2}" dt="2021-01-17T12:56:27.576" v="305" actId="931"/>
          <ac:spMkLst>
            <pc:docMk/>
            <pc:sldMk cId="3781458569" sldId="302"/>
            <ac:spMk id="3" creationId="{6AF6F2B0-91A3-41C7-8632-6E30F8C5A6EC}"/>
          </ac:spMkLst>
        </pc:spChg>
        <pc:spChg chg="add mod">
          <ac:chgData name="Tim Bachmann" userId="aa3a0005-65be-4f22-b16c-484aaf6ad605" providerId="ADAL" clId="{2FD1D931-FC08-41B0-BF2A-2D87621FE1E2}" dt="2021-01-23T15:03:29.008" v="898" actId="1076"/>
          <ac:spMkLst>
            <pc:docMk/>
            <pc:sldMk cId="3781458569" sldId="302"/>
            <ac:spMk id="9" creationId="{65617D41-B465-453E-91E4-4BF32CE859D3}"/>
          </ac:spMkLst>
        </pc:spChg>
        <pc:spChg chg="add mod">
          <ac:chgData name="Tim Bachmann" userId="aa3a0005-65be-4f22-b16c-484aaf6ad605" providerId="ADAL" clId="{2FD1D931-FC08-41B0-BF2A-2D87621FE1E2}" dt="2021-01-23T15:03:26.410" v="897" actId="1076"/>
          <ac:spMkLst>
            <pc:docMk/>
            <pc:sldMk cId="3781458569" sldId="302"/>
            <ac:spMk id="10" creationId="{5817FA56-B257-42DD-9202-C3BBF6099DB9}"/>
          </ac:spMkLst>
        </pc:spChg>
        <pc:picChg chg="add mod modCrop">
          <ac:chgData name="Tim Bachmann" userId="aa3a0005-65be-4f22-b16c-484aaf6ad605" providerId="ADAL" clId="{2FD1D931-FC08-41B0-BF2A-2D87621FE1E2}" dt="2021-01-23T15:01:17.925" v="825" actId="732"/>
          <ac:picMkLst>
            <pc:docMk/>
            <pc:sldMk cId="3781458569" sldId="302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5:00:42.519" v="819" actId="1076"/>
          <ac:picMkLst>
            <pc:docMk/>
            <pc:sldMk cId="3781458569" sldId="302"/>
            <ac:picMk id="7" creationId="{BEA23CAD-E63E-4E36-96C7-DB527D39AE4F}"/>
          </ac:picMkLst>
        </pc:picChg>
        <pc:picChg chg="add mod">
          <ac:chgData name="Tim Bachmann" userId="aa3a0005-65be-4f22-b16c-484aaf6ad605" providerId="ADAL" clId="{2FD1D931-FC08-41B0-BF2A-2D87621FE1E2}" dt="2021-01-23T15:01:06.891" v="824" actId="1076"/>
          <ac:picMkLst>
            <pc:docMk/>
            <pc:sldMk cId="3781458569" sldId="302"/>
            <ac:picMk id="8" creationId="{C76918E3-A24D-4717-9831-51E9E7F3EDF8}"/>
          </ac:picMkLst>
        </pc:picChg>
      </pc:sldChg>
      <pc:sldChg chg="addSp delSp modSp add mod ord setBg">
        <pc:chgData name="Tim Bachmann" userId="aa3a0005-65be-4f22-b16c-484aaf6ad605" providerId="ADAL" clId="{2FD1D931-FC08-41B0-BF2A-2D87621FE1E2}" dt="2021-01-23T16:42:01.353" v="1918"/>
        <pc:sldMkLst>
          <pc:docMk/>
          <pc:sldMk cId="950965910" sldId="303"/>
        </pc:sldMkLst>
        <pc:spChg chg="mod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4" creationId="{F7EAA9C8-B37E-4CAD-80E8-34D567859D18}"/>
          </ac:spMkLst>
        </pc:spChg>
        <pc:spChg chg="add del mod">
          <ac:chgData name="Tim Bachmann" userId="aa3a0005-65be-4f22-b16c-484aaf6ad605" providerId="ADAL" clId="{2FD1D931-FC08-41B0-BF2A-2D87621FE1E2}" dt="2021-01-23T16:40:47.222" v="1909" actId="478"/>
          <ac:spMkLst>
            <pc:docMk/>
            <pc:sldMk cId="950965910" sldId="303"/>
            <ac:spMk id="7" creationId="{5249427B-AA3C-44C6-88C1-F604F7CFAF6A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1" creationId="{16C5FA50-8D52-4617-AF91-5C7B1C8352F1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3" creationId="{E223798C-12AD-4B0C-A50C-D676347D67CF}"/>
          </ac:spMkLst>
        </pc:spChg>
        <pc:picChg chg="add del mod">
          <ac:chgData name="Tim Bachmann" userId="aa3a0005-65be-4f22-b16c-484aaf6ad605" providerId="ADAL" clId="{2FD1D931-FC08-41B0-BF2A-2D87621FE1E2}" dt="2021-01-23T16:41:29.845" v="1917" actId="478"/>
          <ac:picMkLst>
            <pc:docMk/>
            <pc:sldMk cId="950965910" sldId="303"/>
            <ac:picMk id="3" creationId="{3B411ECB-D843-47F5-BDE2-E7B94E24A310}"/>
          </ac:picMkLst>
        </pc:picChg>
        <pc:picChg chg="del mod">
          <ac:chgData name="Tim Bachmann" userId="aa3a0005-65be-4f22-b16c-484aaf6ad605" providerId="ADAL" clId="{2FD1D931-FC08-41B0-BF2A-2D87621FE1E2}" dt="2021-01-23T16:40:43.907" v="1908" actId="478"/>
          <ac:picMkLst>
            <pc:docMk/>
            <pc:sldMk cId="950965910" sldId="303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6:42:01.353" v="1918"/>
          <ac:picMkLst>
            <pc:docMk/>
            <pc:sldMk cId="950965910" sldId="303"/>
            <ac:picMk id="9" creationId="{6C200DCB-56DC-47D2-A162-5B93884993FC}"/>
          </ac:picMkLst>
        </pc:picChg>
      </pc:sldChg>
      <pc:sldChg chg="del">
        <pc:chgData name="Tim Bachmann" userId="aa3a0005-65be-4f22-b16c-484aaf6ad605" providerId="ADAL" clId="{2FD1D931-FC08-41B0-BF2A-2D87621FE1E2}" dt="2021-01-17T12:41:26.630" v="81" actId="47"/>
        <pc:sldMkLst>
          <pc:docMk/>
          <pc:sldMk cId="1353370982" sldId="303"/>
        </pc:sldMkLst>
      </pc:sldChg>
      <pc:sldChg chg="del">
        <pc:chgData name="Tim Bachmann" userId="aa3a0005-65be-4f22-b16c-484aaf6ad605" providerId="ADAL" clId="{2FD1D931-FC08-41B0-BF2A-2D87621FE1E2}" dt="2021-01-17T12:41:25.319" v="79" actId="47"/>
        <pc:sldMkLst>
          <pc:docMk/>
          <pc:sldMk cId="1289036973" sldId="304"/>
        </pc:sldMkLst>
      </pc:sldChg>
      <pc:sldChg chg="modSp add mod ord">
        <pc:chgData name="Tim Bachmann" userId="aa3a0005-65be-4f22-b16c-484aaf6ad605" providerId="ADAL" clId="{2FD1D931-FC08-41B0-BF2A-2D87621FE1E2}" dt="2021-01-23T17:22:16.435" v="2583" actId="20577"/>
        <pc:sldMkLst>
          <pc:docMk/>
          <pc:sldMk cId="3935224503" sldId="304"/>
        </pc:sldMkLst>
        <pc:spChg chg="mod">
          <ac:chgData name="Tim Bachmann" userId="aa3a0005-65be-4f22-b16c-484aaf6ad605" providerId="ADAL" clId="{2FD1D931-FC08-41B0-BF2A-2D87621FE1E2}" dt="2021-01-17T13:26:07.056" v="806" actId="404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16.435" v="2583" actId="20577"/>
          <ac:spMkLst>
            <pc:docMk/>
            <pc:sldMk cId="3935224503" sldId="304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4.672" v="78" actId="47"/>
        <pc:sldMkLst>
          <pc:docMk/>
          <pc:sldMk cId="433301447" sldId="305"/>
        </pc:sldMkLst>
      </pc:sldChg>
      <pc:sldChg chg="add del ord">
        <pc:chgData name="Tim Bachmann" userId="aa3a0005-65be-4f22-b16c-484aaf6ad605" providerId="ADAL" clId="{2FD1D931-FC08-41B0-BF2A-2D87621FE1E2}" dt="2021-01-17T13:15:21.180" v="671" actId="2696"/>
        <pc:sldMkLst>
          <pc:docMk/>
          <pc:sldMk cId="2679277107" sldId="305"/>
        </pc:sldMkLst>
      </pc:sldChg>
      <pc:sldChg chg="del">
        <pc:chgData name="Tim Bachmann" userId="aa3a0005-65be-4f22-b16c-484aaf6ad605" providerId="ADAL" clId="{2FD1D931-FC08-41B0-BF2A-2D87621FE1E2}" dt="2021-01-17T12:41:24.004" v="77" actId="47"/>
        <pc:sldMkLst>
          <pc:docMk/>
          <pc:sldMk cId="1796868044" sldId="306"/>
        </pc:sldMkLst>
      </pc:sldChg>
      <pc:sldChg chg="modSp add mod ord">
        <pc:chgData name="Tim Bachmann" userId="aa3a0005-65be-4f22-b16c-484aaf6ad605" providerId="ADAL" clId="{2FD1D931-FC08-41B0-BF2A-2D87621FE1E2}" dt="2021-01-23T17:22:36.146" v="2596" actId="20577"/>
        <pc:sldMkLst>
          <pc:docMk/>
          <pc:sldMk cId="2890915118" sldId="306"/>
        </pc:sldMkLst>
        <pc:spChg chg="mod">
          <ac:chgData name="Tim Bachmann" userId="aa3a0005-65be-4f22-b16c-484aaf6ad605" providerId="ADAL" clId="{2FD1D931-FC08-41B0-BF2A-2D87621FE1E2}" dt="2021-01-17T13:26:11.840" v="807" actId="404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36.146" v="2596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addSp delSp modSp new mod ord setBg setClrOvrMap">
        <pc:chgData name="Tim Bachmann" userId="aa3a0005-65be-4f22-b16c-484aaf6ad605" providerId="ADAL" clId="{2FD1D931-FC08-41B0-BF2A-2D87621FE1E2}" dt="2021-01-23T17:39:49.403" v="2852" actId="20577"/>
        <pc:sldMkLst>
          <pc:docMk/>
          <pc:sldMk cId="1584031270" sldId="307"/>
        </pc:sldMkLst>
        <pc:spChg chg="del">
          <ac:chgData name="Tim Bachmann" userId="aa3a0005-65be-4f22-b16c-484aaf6ad605" providerId="ADAL" clId="{2FD1D931-FC08-41B0-BF2A-2D87621FE1E2}" dt="2021-01-17T13:02:08.565" v="353" actId="478"/>
          <ac:spMkLst>
            <pc:docMk/>
            <pc:sldMk cId="1584031270" sldId="307"/>
            <ac:spMk id="2" creationId="{E585B18C-03BC-4468-838E-C4771F40C95D}"/>
          </ac:spMkLst>
        </pc:spChg>
        <pc:spChg chg="del">
          <ac:chgData name="Tim Bachmann" userId="aa3a0005-65be-4f22-b16c-484aaf6ad605" providerId="ADAL" clId="{2FD1D931-FC08-41B0-BF2A-2D87621FE1E2}" dt="2021-01-17T13:02:05.748" v="352" actId="3680"/>
          <ac:spMkLst>
            <pc:docMk/>
            <pc:sldMk cId="1584031270" sldId="307"/>
            <ac:spMk id="3" creationId="{287EFBD5-13BF-492C-8BB4-AC21F89D2C64}"/>
          </ac:spMkLst>
        </pc:spChg>
        <pc:spChg chg="del mod">
          <ac:chgData name="Tim Bachmann" userId="aa3a0005-65be-4f22-b16c-484aaf6ad605" providerId="ADAL" clId="{2FD1D931-FC08-41B0-BF2A-2D87621FE1E2}" dt="2021-01-23T15:08:50.430" v="958" actId="478"/>
          <ac:spMkLst>
            <pc:docMk/>
            <pc:sldMk cId="1584031270" sldId="307"/>
            <ac:spMk id="4" creationId="{FC20CD72-9977-4129-B580-9F3D5897E774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6" creationId="{4924B760-D37B-4F0D-A1D4-C435E8E82EF1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7" creationId="{C6EF3CFD-3916-4ACF-BAE9-5B7CD521EC0E}"/>
          </ac:spMkLst>
        </pc:spChg>
        <pc:spChg chg="add mod">
          <ac:chgData name="Tim Bachmann" userId="aa3a0005-65be-4f22-b16c-484aaf6ad605" providerId="ADAL" clId="{2FD1D931-FC08-41B0-BF2A-2D87621FE1E2}" dt="2021-01-23T15:07:59.036" v="951" actId="1076"/>
          <ac:spMkLst>
            <pc:docMk/>
            <pc:sldMk cId="1584031270" sldId="307"/>
            <ac:spMk id="9" creationId="{F8FBB925-D243-46DC-88D9-1F90C506D55A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0" creationId="{E44B34A5-F976-4E52-992E-10BF0BD8A105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3" creationId="{C7FA33FF-088D-4F16-95A2-2C64D353DEA8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5" creationId="{A376EFB1-01CF-419F-ABF1-2AF02BBFCBD1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7" creationId="{FF9DEA15-78BD-4750-AA18-B9F28A6D5AB8}"/>
          </ac:spMkLst>
        </pc:spChg>
        <pc:graphicFrameChg chg="add del mod">
          <ac:chgData name="Tim Bachmann" userId="aa3a0005-65be-4f22-b16c-484aaf6ad605" providerId="ADAL" clId="{2FD1D931-FC08-41B0-BF2A-2D87621FE1E2}" dt="2021-01-23T15:04:23.241" v="910"/>
          <ac:graphicFrameMkLst>
            <pc:docMk/>
            <pc:sldMk cId="1584031270" sldId="307"/>
            <ac:graphicFrameMk id="2" creationId="{0254FD31-E9C7-41F8-8E9D-F2F7AC27C04B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7:39:49.403" v="2852" actId="20577"/>
          <ac:graphicFrameMkLst>
            <pc:docMk/>
            <pc:sldMk cId="1584031270" sldId="307"/>
            <ac:graphicFrameMk id="5" creationId="{689A660E-565C-49D4-91BC-0C8949B02791}"/>
          </ac:graphicFrameMkLst>
        </pc:graphicFrameChg>
        <pc:graphicFrameChg chg="add del">
          <ac:chgData name="Tim Bachmann" userId="aa3a0005-65be-4f22-b16c-484aaf6ad605" providerId="ADAL" clId="{2FD1D931-FC08-41B0-BF2A-2D87621FE1E2}" dt="2021-01-17T13:10:58.909" v="633" actId="26606"/>
          <ac:graphicFrameMkLst>
            <pc:docMk/>
            <pc:sldMk cId="1584031270" sldId="307"/>
            <ac:graphicFrameMk id="8" creationId="{689A660E-565C-49D4-91BC-0C8949B02791}"/>
          </ac:graphicFrameMkLst>
        </pc:graphicFrameChg>
      </pc:sldChg>
      <pc:sldChg chg="add del ord">
        <pc:chgData name="Tim Bachmann" userId="aa3a0005-65be-4f22-b16c-484aaf6ad605" providerId="ADAL" clId="{2FD1D931-FC08-41B0-BF2A-2D87621FE1E2}" dt="2021-01-17T13:01:10.913" v="350" actId="2696"/>
        <pc:sldMkLst>
          <pc:docMk/>
          <pc:sldMk cId="3789352103" sldId="307"/>
        </pc:sldMkLst>
      </pc:sldChg>
      <pc:sldChg chg="del">
        <pc:chgData name="Tim Bachmann" userId="aa3a0005-65be-4f22-b16c-484aaf6ad605" providerId="ADAL" clId="{2FD1D931-FC08-41B0-BF2A-2D87621FE1E2}" dt="2021-01-17T12:41:19.751" v="74" actId="47"/>
        <pc:sldMkLst>
          <pc:docMk/>
          <pc:sldMk cId="3966802003" sldId="307"/>
        </pc:sldMkLst>
      </pc:sldChg>
      <pc:sldChg chg="modSp add mod">
        <pc:chgData name="Tim Bachmann" userId="aa3a0005-65be-4f22-b16c-484aaf6ad605" providerId="ADAL" clId="{2FD1D931-FC08-41B0-BF2A-2D87621FE1E2}" dt="2021-01-23T17:36:27.890" v="2777"/>
        <pc:sldMkLst>
          <pc:docMk/>
          <pc:sldMk cId="3574430492" sldId="308"/>
        </pc:sldMkLst>
        <pc:spChg chg="mod">
          <ac:chgData name="Tim Bachmann" userId="aa3a0005-65be-4f22-b16c-484aaf6ad605" providerId="ADAL" clId="{2FD1D931-FC08-41B0-BF2A-2D87621FE1E2}" dt="2021-01-17T13:26:16.583" v="808" actId="404"/>
          <ac:spMkLst>
            <pc:docMk/>
            <pc:sldMk cId="3574430492" sldId="308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27.890" v="2777"/>
          <ac:spMkLst>
            <pc:docMk/>
            <pc:sldMk cId="3574430492" sldId="308"/>
            <ac:spMk id="3" creationId="{3885613E-274F-4F9E-9848-115F898D81A6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02:29.237" v="2265" actId="208"/>
        <pc:sldMkLst>
          <pc:docMk/>
          <pc:sldMk cId="2690131655" sldId="309"/>
        </pc:sldMkLst>
        <pc:spChg chg="del">
          <ac:chgData name="Tim Bachmann" userId="aa3a0005-65be-4f22-b16c-484aaf6ad605" providerId="ADAL" clId="{2FD1D931-FC08-41B0-BF2A-2D87621FE1E2}" dt="2021-01-23T15:16:01.808" v="1056" actId="21"/>
          <ac:spMkLst>
            <pc:docMk/>
            <pc:sldMk cId="2690131655" sldId="309"/>
            <ac:spMk id="2" creationId="{3C2107B5-1DCE-411E-A235-E23E2E0C1525}"/>
          </ac:spMkLst>
        </pc:spChg>
        <pc:spChg chg="del mod">
          <ac:chgData name="Tim Bachmann" userId="aa3a0005-65be-4f22-b16c-484aaf6ad605" providerId="ADAL" clId="{2FD1D931-FC08-41B0-BF2A-2D87621FE1E2}" dt="2021-01-23T15:15:59.618" v="1055" actId="21"/>
          <ac:spMkLst>
            <pc:docMk/>
            <pc:sldMk cId="2690131655" sldId="309"/>
            <ac:spMk id="3" creationId="{14F4B7F2-E789-42B8-9E71-8CCC40B3C5A9}"/>
          </ac:spMkLst>
        </pc:spChg>
        <pc:spChg chg="mod">
          <ac:chgData name="Tim Bachmann" userId="aa3a0005-65be-4f22-b16c-484aaf6ad605" providerId="ADAL" clId="{2FD1D931-FC08-41B0-BF2A-2D87621FE1E2}" dt="2021-01-23T15:16:12.087" v="1058"/>
          <ac:spMkLst>
            <pc:docMk/>
            <pc:sldMk cId="2690131655" sldId="309"/>
            <ac:spMk id="4" creationId="{FEC4C3EC-979D-4E84-814D-DF38E9D2A7EA}"/>
          </ac:spMkLst>
        </pc:spChg>
        <pc:spChg chg="add del mod">
          <ac:chgData name="Tim Bachmann" userId="aa3a0005-65be-4f22-b16c-484aaf6ad605" providerId="ADAL" clId="{2FD1D931-FC08-41B0-BF2A-2D87621FE1E2}" dt="2021-01-23T15:16:04.585" v="1057" actId="21"/>
          <ac:spMkLst>
            <pc:docMk/>
            <pc:sldMk cId="2690131655" sldId="309"/>
            <ac:spMk id="7" creationId="{BC0C6954-53DF-411A-B30A-15D1C78A247B}"/>
          </ac:spMkLst>
        </pc:spChg>
        <pc:spChg chg="add mod">
          <ac:chgData name="Tim Bachmann" userId="aa3a0005-65be-4f22-b16c-484aaf6ad605" providerId="ADAL" clId="{2FD1D931-FC08-41B0-BF2A-2D87621FE1E2}" dt="2021-01-23T15:16:47.716" v="1066" actId="404"/>
          <ac:spMkLst>
            <pc:docMk/>
            <pc:sldMk cId="2690131655" sldId="309"/>
            <ac:spMk id="8" creationId="{B60A92E3-3658-4A56-B645-A97AC47FD98D}"/>
          </ac:spMkLst>
        </pc:spChg>
        <pc:spChg chg="add del mod">
          <ac:chgData name="Tim Bachmann" userId="aa3a0005-65be-4f22-b16c-484aaf6ad605" providerId="ADAL" clId="{2FD1D931-FC08-41B0-BF2A-2D87621FE1E2}" dt="2021-01-23T15:20:49.433" v="1092"/>
          <ac:spMkLst>
            <pc:docMk/>
            <pc:sldMk cId="2690131655" sldId="309"/>
            <ac:spMk id="9" creationId="{9F48A3B6-58B5-4D95-834A-E54413AD5C1D}"/>
          </ac:spMkLst>
        </pc:spChg>
        <pc:spChg chg="add del mod topLvl">
          <ac:chgData name="Tim Bachmann" userId="aa3a0005-65be-4f22-b16c-484aaf6ad605" providerId="ADAL" clId="{2FD1D931-FC08-41B0-BF2A-2D87621FE1E2}" dt="2021-01-23T15:22:39.709" v="1114" actId="478"/>
          <ac:spMkLst>
            <pc:docMk/>
            <pc:sldMk cId="2690131655" sldId="309"/>
            <ac:spMk id="11" creationId="{1E9C47EC-9C3F-45D3-A456-B330A7B56CF4}"/>
          </ac:spMkLst>
        </pc:spChg>
        <pc:spChg chg="add del mod topLvl">
          <ac:chgData name="Tim Bachmann" userId="aa3a0005-65be-4f22-b16c-484aaf6ad605" providerId="ADAL" clId="{2FD1D931-FC08-41B0-BF2A-2D87621FE1E2}" dt="2021-01-23T15:21:32.203" v="1099" actId="478"/>
          <ac:spMkLst>
            <pc:docMk/>
            <pc:sldMk cId="2690131655" sldId="309"/>
            <ac:spMk id="12" creationId="{029EF2BF-F536-410B-9FFB-EB9D2FDE3671}"/>
          </ac:spMkLst>
        </pc:spChg>
        <pc:spChg chg="add del mod">
          <ac:chgData name="Tim Bachmann" userId="aa3a0005-65be-4f22-b16c-484aaf6ad605" providerId="ADAL" clId="{2FD1D931-FC08-41B0-BF2A-2D87621FE1E2}" dt="2021-01-23T15:41:10.892" v="1459" actId="478"/>
          <ac:spMkLst>
            <pc:docMk/>
            <pc:sldMk cId="2690131655" sldId="309"/>
            <ac:spMk id="13" creationId="{DB4E8FD6-8E28-4663-BE2D-02169F85B63C}"/>
          </ac:spMkLst>
        </pc:spChg>
        <pc:spChg chg="add mod">
          <ac:chgData name="Tim Bachmann" userId="aa3a0005-65be-4f22-b16c-484aaf6ad605" providerId="ADAL" clId="{2FD1D931-FC08-41B0-BF2A-2D87621FE1E2}" dt="2021-01-23T17:01:06.362" v="2261" actId="208"/>
          <ac:spMkLst>
            <pc:docMk/>
            <pc:sldMk cId="2690131655" sldId="309"/>
            <ac:spMk id="14" creationId="{FECCAE62-9A3C-4843-90B5-7D1811581750}"/>
          </ac:spMkLst>
        </pc:spChg>
        <pc:spChg chg="add mod">
          <ac:chgData name="Tim Bachmann" userId="aa3a0005-65be-4f22-b16c-484aaf6ad605" providerId="ADAL" clId="{2FD1D931-FC08-41B0-BF2A-2D87621FE1E2}" dt="2021-01-23T17:02:29.237" v="2265" actId="208"/>
          <ac:spMkLst>
            <pc:docMk/>
            <pc:sldMk cId="2690131655" sldId="309"/>
            <ac:spMk id="15" creationId="{CE4A591D-3D71-4BF5-879D-57D42FF6F2D8}"/>
          </ac:spMkLst>
        </pc:spChg>
        <pc:spChg chg="add mod">
          <ac:chgData name="Tim Bachmann" userId="aa3a0005-65be-4f22-b16c-484aaf6ad605" providerId="ADAL" clId="{2FD1D931-FC08-41B0-BF2A-2D87621FE1E2}" dt="2021-01-23T15:27:51.923" v="1242" actId="1076"/>
          <ac:spMkLst>
            <pc:docMk/>
            <pc:sldMk cId="2690131655" sldId="309"/>
            <ac:spMk id="28" creationId="{7E12DADF-ACAA-493D-9221-D8A6328622C7}"/>
          </ac:spMkLst>
        </pc:spChg>
        <pc:spChg chg="add mod">
          <ac:chgData name="Tim Bachmann" userId="aa3a0005-65be-4f22-b16c-484aaf6ad605" providerId="ADAL" clId="{2FD1D931-FC08-41B0-BF2A-2D87621FE1E2}" dt="2021-01-23T16:44:10.730" v="1934" actId="1076"/>
          <ac:spMkLst>
            <pc:docMk/>
            <pc:sldMk cId="2690131655" sldId="309"/>
            <ac:spMk id="29" creationId="{D3A29FDD-F295-4606-B4F9-DACEB5BDBB1E}"/>
          </ac:spMkLst>
        </pc:spChg>
        <pc:spChg chg="add mod">
          <ac:chgData name="Tim Bachmann" userId="aa3a0005-65be-4f22-b16c-484aaf6ad605" providerId="ADAL" clId="{2FD1D931-FC08-41B0-BF2A-2D87621FE1E2}" dt="2021-01-23T15:52:22.157" v="1593" actId="1076"/>
          <ac:spMkLst>
            <pc:docMk/>
            <pc:sldMk cId="2690131655" sldId="309"/>
            <ac:spMk id="32" creationId="{68495AAB-90FF-446B-A1CC-A81F76E42266}"/>
          </ac:spMkLst>
        </pc:spChg>
        <pc:spChg chg="add mod">
          <ac:chgData name="Tim Bachmann" userId="aa3a0005-65be-4f22-b16c-484aaf6ad605" providerId="ADAL" clId="{2FD1D931-FC08-41B0-BF2A-2D87621FE1E2}" dt="2021-01-23T15:52:28.207" v="1595" actId="1076"/>
          <ac:spMkLst>
            <pc:docMk/>
            <pc:sldMk cId="2690131655" sldId="309"/>
            <ac:spMk id="33" creationId="{A1826836-48B5-43CF-8D8F-06C95EB4E28C}"/>
          </ac:spMkLst>
        </pc:spChg>
        <pc:spChg chg="add mod">
          <ac:chgData name="Tim Bachmann" userId="aa3a0005-65be-4f22-b16c-484aaf6ad605" providerId="ADAL" clId="{2FD1D931-FC08-41B0-BF2A-2D87621FE1E2}" dt="2021-01-23T15:33:22.306" v="1371" actId="1076"/>
          <ac:spMkLst>
            <pc:docMk/>
            <pc:sldMk cId="2690131655" sldId="309"/>
            <ac:spMk id="34" creationId="{A048E77E-D314-45A0-BB5B-A1EFEE148EB8}"/>
          </ac:spMkLst>
        </pc:spChg>
        <pc:spChg chg="add mod">
          <ac:chgData name="Tim Bachmann" userId="aa3a0005-65be-4f22-b16c-484aaf6ad605" providerId="ADAL" clId="{2FD1D931-FC08-41B0-BF2A-2D87621FE1E2}" dt="2021-01-23T15:33:16.353" v="1370" actId="20577"/>
          <ac:spMkLst>
            <pc:docMk/>
            <pc:sldMk cId="2690131655" sldId="309"/>
            <ac:spMk id="35" creationId="{9ACE365E-3E15-4417-BA50-8EBFC5A36C04}"/>
          </ac:spMkLst>
        </pc:spChg>
        <pc:spChg chg="add mod">
          <ac:chgData name="Tim Bachmann" userId="aa3a0005-65be-4f22-b16c-484aaf6ad605" providerId="ADAL" clId="{2FD1D931-FC08-41B0-BF2A-2D87621FE1E2}" dt="2021-01-23T17:01:18.910" v="2263" actId="208"/>
          <ac:spMkLst>
            <pc:docMk/>
            <pc:sldMk cId="2690131655" sldId="309"/>
            <ac:spMk id="45" creationId="{164E6BC1-C8DC-4189-95A8-FD688E759C37}"/>
          </ac:spMkLst>
        </pc:spChg>
        <pc:spChg chg="add mod">
          <ac:chgData name="Tim Bachmann" userId="aa3a0005-65be-4f22-b16c-484aaf6ad605" providerId="ADAL" clId="{2FD1D931-FC08-41B0-BF2A-2D87621FE1E2}" dt="2021-01-23T15:52:50.138" v="1597" actId="1076"/>
          <ac:spMkLst>
            <pc:docMk/>
            <pc:sldMk cId="2690131655" sldId="309"/>
            <ac:spMk id="46" creationId="{B7374361-88F4-4AD3-BF0D-6F7F24406490}"/>
          </ac:spMkLst>
        </pc:spChg>
        <pc:grpChg chg="add del mod">
          <ac:chgData name="Tim Bachmann" userId="aa3a0005-65be-4f22-b16c-484aaf6ad605" providerId="ADAL" clId="{2FD1D931-FC08-41B0-BF2A-2D87621FE1E2}" dt="2021-01-23T15:21:32.203" v="1099" actId="478"/>
          <ac:grpSpMkLst>
            <pc:docMk/>
            <pc:sldMk cId="2690131655" sldId="309"/>
            <ac:grpSpMk id="10" creationId="{E6E7EA1F-2E67-4ED3-A428-93C54167A0E3}"/>
          </ac:grpSpMkLst>
        </pc:grpChg>
        <pc:graphicFrameChg chg="add del mod">
          <ac:chgData name="Tim Bachmann" userId="aa3a0005-65be-4f22-b16c-484aaf6ad605" providerId="ADAL" clId="{2FD1D931-FC08-41B0-BF2A-2D87621FE1E2}" dt="2021-01-23T15:22:45.068" v="1118" actId="478"/>
          <ac:graphicFrameMkLst>
            <pc:docMk/>
            <pc:sldMk cId="2690131655" sldId="309"/>
            <ac:graphicFrameMk id="5" creationId="{201C5F99-808E-46DA-8E69-86872497E309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5:36:46.963" v="1403" actId="478"/>
          <ac:graphicFrameMkLst>
            <pc:docMk/>
            <pc:sldMk cId="2690131655" sldId="309"/>
            <ac:graphicFrameMk id="37" creationId="{C728FCDD-DE2F-47E9-91FB-73441F81F066}"/>
          </ac:graphicFrameMkLst>
        </pc:graphicFrameChg>
        <pc:graphicFrameChg chg="add del mod modGraphic">
          <ac:chgData name="Tim Bachmann" userId="aa3a0005-65be-4f22-b16c-484aaf6ad605" providerId="ADAL" clId="{2FD1D931-FC08-41B0-BF2A-2D87621FE1E2}" dt="2021-01-23T15:42:37.694" v="1500" actId="478"/>
          <ac:graphicFrameMkLst>
            <pc:docMk/>
            <pc:sldMk cId="2690131655" sldId="309"/>
            <ac:graphicFrameMk id="39" creationId="{5FD0FB24-6BB8-4B6A-966A-76FB5081A447}"/>
          </ac:graphicFrameMkLst>
        </pc:graphicFrameChg>
        <pc:graphicFrameChg chg="add mod modGraphic">
          <ac:chgData name="Tim Bachmann" userId="aa3a0005-65be-4f22-b16c-484aaf6ad605" providerId="ADAL" clId="{2FD1D931-FC08-41B0-BF2A-2D87621FE1E2}" dt="2021-01-23T15:43:21.929" v="1507" actId="2085"/>
          <ac:graphicFrameMkLst>
            <pc:docMk/>
            <pc:sldMk cId="2690131655" sldId="309"/>
            <ac:graphicFrameMk id="41" creationId="{AAE04C8A-B798-4FC6-B71A-46BAFB4D5F4F}"/>
          </ac:graphicFrameMkLst>
        </pc:graphicFrameChg>
        <pc:cxnChg chg="add mod">
          <ac:chgData name="Tim Bachmann" userId="aa3a0005-65be-4f22-b16c-484aaf6ad605" providerId="ADAL" clId="{2FD1D931-FC08-41B0-BF2A-2D87621FE1E2}" dt="2021-01-23T15:26:37.774" v="1196" actId="1076"/>
          <ac:cxnSpMkLst>
            <pc:docMk/>
            <pc:sldMk cId="2690131655" sldId="309"/>
            <ac:cxnSpMk id="17" creationId="{9BF163F3-FB76-4F33-B242-19C6BCA220FD}"/>
          </ac:cxnSpMkLst>
        </pc:cxnChg>
        <pc:cxnChg chg="add mod">
          <ac:chgData name="Tim Bachmann" userId="aa3a0005-65be-4f22-b16c-484aaf6ad605" providerId="ADAL" clId="{2FD1D931-FC08-41B0-BF2A-2D87621FE1E2}" dt="2021-01-23T15:27:02.336" v="1201" actId="1076"/>
          <ac:cxnSpMkLst>
            <pc:docMk/>
            <pc:sldMk cId="2690131655" sldId="309"/>
            <ac:cxnSpMk id="18" creationId="{7C86E727-D995-43F2-837E-0CD135D1E34C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19" creationId="{6731DE7F-C526-4568-B7D1-7E741323B645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20" creationId="{60D6110C-BF5C-4AB8-B949-7F5ADCEFD80A}"/>
          </ac:cxnSpMkLst>
        </pc:cxnChg>
        <pc:cxnChg chg="add del mod">
          <ac:chgData name="Tim Bachmann" userId="aa3a0005-65be-4f22-b16c-484aaf6ad605" providerId="ADAL" clId="{2FD1D931-FC08-41B0-BF2A-2D87621FE1E2}" dt="2021-01-23T15:26:23.353" v="1192" actId="478"/>
          <ac:cxnSpMkLst>
            <pc:docMk/>
            <pc:sldMk cId="2690131655" sldId="309"/>
            <ac:cxnSpMk id="23" creationId="{1ACBBEA8-B29F-4864-8B59-17692F0F454D}"/>
          </ac:cxnSpMkLst>
        </pc:cxnChg>
        <pc:cxnChg chg="add mod">
          <ac:chgData name="Tim Bachmann" userId="aa3a0005-65be-4f22-b16c-484aaf6ad605" providerId="ADAL" clId="{2FD1D931-FC08-41B0-BF2A-2D87621FE1E2}" dt="2021-01-23T15:27:08.442" v="1203" actId="688"/>
          <ac:cxnSpMkLst>
            <pc:docMk/>
            <pc:sldMk cId="2690131655" sldId="309"/>
            <ac:cxnSpMk id="24" creationId="{8AAC612A-2D2E-4E1C-BF31-8981EE3F7E4D}"/>
          </ac:cxnSpMkLst>
        </pc:cxnChg>
        <pc:cxnChg chg="add mod">
          <ac:chgData name="Tim Bachmann" userId="aa3a0005-65be-4f22-b16c-484aaf6ad605" providerId="ADAL" clId="{2FD1D931-FC08-41B0-BF2A-2D87621FE1E2}" dt="2021-01-23T15:26:58.698" v="1200" actId="1076"/>
          <ac:cxnSpMkLst>
            <pc:docMk/>
            <pc:sldMk cId="2690131655" sldId="309"/>
            <ac:cxnSpMk id="27" creationId="{0074C572-0477-44DE-ABC2-3C97AA1B65CB}"/>
          </ac:cxnSpMkLst>
        </pc:cxnChg>
        <pc:cxnChg chg="add mod">
          <ac:chgData name="Tim Bachmann" userId="aa3a0005-65be-4f22-b16c-484aaf6ad605" providerId="ADAL" clId="{2FD1D931-FC08-41B0-BF2A-2D87621FE1E2}" dt="2021-01-23T15:52:13.296" v="1591" actId="1076"/>
          <ac:cxnSpMkLst>
            <pc:docMk/>
            <pc:sldMk cId="2690131655" sldId="309"/>
            <ac:cxnSpMk id="30" creationId="{14AE216C-3593-4AEE-8AED-7176378710B1}"/>
          </ac:cxnSpMkLst>
        </pc:cxnChg>
        <pc:cxnChg chg="add mod">
          <ac:chgData name="Tim Bachmann" userId="aa3a0005-65be-4f22-b16c-484aaf6ad605" providerId="ADAL" clId="{2FD1D931-FC08-41B0-BF2A-2D87621FE1E2}" dt="2021-01-23T15:52:18.261" v="1592" actId="1076"/>
          <ac:cxnSpMkLst>
            <pc:docMk/>
            <pc:sldMk cId="2690131655" sldId="309"/>
            <ac:cxnSpMk id="31" creationId="{4D8E4F69-D598-45E1-8B35-3ACCA6089198}"/>
          </ac:cxnSpMkLst>
        </pc:cxnChg>
      </pc:sldChg>
      <pc:sldChg chg="addSp delSp modSp add mod modTransition setBg modAnim">
        <pc:chgData name="Tim Bachmann" userId="aa3a0005-65be-4f22-b16c-484aaf6ad605" providerId="ADAL" clId="{2FD1D931-FC08-41B0-BF2A-2D87621FE1E2}" dt="2021-01-23T15:54:31.969" v="1611"/>
        <pc:sldMkLst>
          <pc:docMk/>
          <pc:sldMk cId="281149386" sldId="310"/>
        </pc:sldMkLst>
        <pc:spChg chg="add del mod">
          <ac:chgData name="Tim Bachmann" userId="aa3a0005-65be-4f22-b16c-484aaf6ad605" providerId="ADAL" clId="{2FD1D931-FC08-41B0-BF2A-2D87621FE1E2}" dt="2021-01-23T15:40:22.210" v="1443" actId="478"/>
          <ac:spMkLst>
            <pc:docMk/>
            <pc:sldMk cId="281149386" sldId="310"/>
            <ac:spMk id="3" creationId="{7B6C26C3-A6CB-465B-90B4-D54CAFF06A81}"/>
          </ac:spMkLst>
        </pc:spChg>
        <pc:spChg chg="del">
          <ac:chgData name="Tim Bachmann" userId="aa3a0005-65be-4f22-b16c-484aaf6ad605" providerId="ADAL" clId="{2FD1D931-FC08-41B0-BF2A-2D87621FE1E2}" dt="2021-01-23T15:40:20.010" v="1442" actId="478"/>
          <ac:spMkLst>
            <pc:docMk/>
            <pc:sldMk cId="281149386" sldId="310"/>
            <ac:spMk id="8" creationId="{B60A92E3-3658-4A56-B645-A97AC47FD98D}"/>
          </ac:spMkLst>
        </pc:spChg>
        <pc:spChg chg="mod">
          <ac:chgData name="Tim Bachmann" userId="aa3a0005-65be-4f22-b16c-484aaf6ad605" providerId="ADAL" clId="{2FD1D931-FC08-41B0-BF2A-2D87621FE1E2}" dt="2021-01-23T15:43:05.365" v="1504" actId="1076"/>
          <ac:spMkLst>
            <pc:docMk/>
            <pc:sldMk cId="281149386" sldId="310"/>
            <ac:spMk id="13" creationId="{DB4E8FD6-8E28-4663-BE2D-02169F85B63C}"/>
          </ac:spMkLst>
        </pc:spChg>
        <pc:spChg chg="del">
          <ac:chgData name="Tim Bachmann" userId="aa3a0005-65be-4f22-b16c-484aaf6ad605" providerId="ADAL" clId="{2FD1D931-FC08-41B0-BF2A-2D87621FE1E2}" dt="2021-01-23T15:40:14.201" v="1436" actId="478"/>
          <ac:spMkLst>
            <pc:docMk/>
            <pc:sldMk cId="281149386" sldId="310"/>
            <ac:spMk id="14" creationId="{FECCAE62-9A3C-4843-90B5-7D1811581750}"/>
          </ac:spMkLst>
        </pc:spChg>
        <pc:spChg chg="del mod">
          <ac:chgData name="Tim Bachmann" userId="aa3a0005-65be-4f22-b16c-484aaf6ad605" providerId="ADAL" clId="{2FD1D931-FC08-41B0-BF2A-2D87621FE1E2}" dt="2021-01-23T15:39:55.497" v="1423" actId="478"/>
          <ac:spMkLst>
            <pc:docMk/>
            <pc:sldMk cId="281149386" sldId="310"/>
            <ac:spMk id="15" creationId="{CE4A591D-3D71-4BF5-879D-57D42FF6F2D8}"/>
          </ac:spMkLst>
        </pc:spChg>
        <pc:spChg chg="del mod">
          <ac:chgData name="Tim Bachmann" userId="aa3a0005-65be-4f22-b16c-484aaf6ad605" providerId="ADAL" clId="{2FD1D931-FC08-41B0-BF2A-2D87621FE1E2}" dt="2021-01-23T15:40:13.508" v="1435" actId="478"/>
          <ac:spMkLst>
            <pc:docMk/>
            <pc:sldMk cId="281149386" sldId="310"/>
            <ac:spMk id="28" creationId="{7E12DADF-ACAA-493D-9221-D8A6328622C7}"/>
          </ac:spMkLst>
        </pc:spChg>
        <pc:spChg chg="del">
          <ac:chgData name="Tim Bachmann" userId="aa3a0005-65be-4f22-b16c-484aaf6ad605" providerId="ADAL" clId="{2FD1D931-FC08-41B0-BF2A-2D87621FE1E2}" dt="2021-01-23T15:40:12.393" v="1434" actId="478"/>
          <ac:spMkLst>
            <pc:docMk/>
            <pc:sldMk cId="281149386" sldId="310"/>
            <ac:spMk id="29" creationId="{D3A29FDD-F295-4606-B4F9-DACEB5BDBB1E}"/>
          </ac:spMkLst>
        </pc:spChg>
        <pc:spChg chg="del">
          <ac:chgData name="Tim Bachmann" userId="aa3a0005-65be-4f22-b16c-484aaf6ad605" providerId="ADAL" clId="{2FD1D931-FC08-41B0-BF2A-2D87621FE1E2}" dt="2021-01-23T15:40:18.070" v="1441" actId="478"/>
          <ac:spMkLst>
            <pc:docMk/>
            <pc:sldMk cId="281149386" sldId="310"/>
            <ac:spMk id="32" creationId="{68495AAB-90FF-446B-A1CC-A81F76E42266}"/>
          </ac:spMkLst>
        </pc:spChg>
        <pc:spChg chg="del mod">
          <ac:chgData name="Tim Bachmann" userId="aa3a0005-65be-4f22-b16c-484aaf6ad605" providerId="ADAL" clId="{2FD1D931-FC08-41B0-BF2A-2D87621FE1E2}" dt="2021-01-23T15:40:17.028" v="1440" actId="478"/>
          <ac:spMkLst>
            <pc:docMk/>
            <pc:sldMk cId="281149386" sldId="310"/>
            <ac:spMk id="33" creationId="{A1826836-48B5-43CF-8D8F-06C95EB4E28C}"/>
          </ac:spMkLst>
        </pc:spChg>
        <pc:spChg chg="del">
          <ac:chgData name="Tim Bachmann" userId="aa3a0005-65be-4f22-b16c-484aaf6ad605" providerId="ADAL" clId="{2FD1D931-FC08-41B0-BF2A-2D87621FE1E2}" dt="2021-01-23T15:39:56.904" v="1424" actId="478"/>
          <ac:spMkLst>
            <pc:docMk/>
            <pc:sldMk cId="281149386" sldId="310"/>
            <ac:spMk id="34" creationId="{A048E77E-D314-45A0-BB5B-A1EFEE148EB8}"/>
          </ac:spMkLst>
        </pc:spChg>
        <pc:spChg chg="del">
          <ac:chgData name="Tim Bachmann" userId="aa3a0005-65be-4f22-b16c-484aaf6ad605" providerId="ADAL" clId="{2FD1D931-FC08-41B0-BF2A-2D87621FE1E2}" dt="2021-01-23T15:39:58.147" v="1425" actId="478"/>
          <ac:spMkLst>
            <pc:docMk/>
            <pc:sldMk cId="281149386" sldId="310"/>
            <ac:spMk id="35" creationId="{9ACE365E-3E15-4417-BA50-8EBFC5A36C04}"/>
          </ac:spMkLst>
        </pc:spChg>
        <pc:cxnChg chg="del">
          <ac:chgData name="Tim Bachmann" userId="aa3a0005-65be-4f22-b16c-484aaf6ad605" providerId="ADAL" clId="{2FD1D931-FC08-41B0-BF2A-2D87621FE1E2}" dt="2021-01-23T15:39:59.271" v="1426" actId="478"/>
          <ac:cxnSpMkLst>
            <pc:docMk/>
            <pc:sldMk cId="281149386" sldId="310"/>
            <ac:cxnSpMk id="17" creationId="{9BF163F3-FB76-4F33-B242-19C6BCA220FD}"/>
          </ac:cxnSpMkLst>
        </pc:cxnChg>
        <pc:cxnChg chg="del">
          <ac:chgData name="Tim Bachmann" userId="aa3a0005-65be-4f22-b16c-484aaf6ad605" providerId="ADAL" clId="{2FD1D931-FC08-41B0-BF2A-2D87621FE1E2}" dt="2021-01-23T15:40:11.197" v="1433" actId="478"/>
          <ac:cxnSpMkLst>
            <pc:docMk/>
            <pc:sldMk cId="281149386" sldId="310"/>
            <ac:cxnSpMk id="18" creationId="{7C86E727-D995-43F2-837E-0CD135D1E34C}"/>
          </ac:cxnSpMkLst>
        </pc:cxnChg>
        <pc:cxnChg chg="del">
          <ac:chgData name="Tim Bachmann" userId="aa3a0005-65be-4f22-b16c-484aaf6ad605" providerId="ADAL" clId="{2FD1D931-FC08-41B0-BF2A-2D87621FE1E2}" dt="2021-01-23T15:40:10.561" v="1432" actId="478"/>
          <ac:cxnSpMkLst>
            <pc:docMk/>
            <pc:sldMk cId="281149386" sldId="310"/>
            <ac:cxnSpMk id="24" creationId="{8AAC612A-2D2E-4E1C-BF31-8981EE3F7E4D}"/>
          </ac:cxnSpMkLst>
        </pc:cxnChg>
        <pc:cxnChg chg="del">
          <ac:chgData name="Tim Bachmann" userId="aa3a0005-65be-4f22-b16c-484aaf6ad605" providerId="ADAL" clId="{2FD1D931-FC08-41B0-BF2A-2D87621FE1E2}" dt="2021-01-23T15:40:01.626" v="1427" actId="478"/>
          <ac:cxnSpMkLst>
            <pc:docMk/>
            <pc:sldMk cId="281149386" sldId="310"/>
            <ac:cxnSpMk id="27" creationId="{0074C572-0477-44DE-ABC2-3C97AA1B65CB}"/>
          </ac:cxnSpMkLst>
        </pc:cxnChg>
        <pc:cxnChg chg="del">
          <ac:chgData name="Tim Bachmann" userId="aa3a0005-65be-4f22-b16c-484aaf6ad605" providerId="ADAL" clId="{2FD1D931-FC08-41B0-BF2A-2D87621FE1E2}" dt="2021-01-23T15:40:15.404" v="1438" actId="478"/>
          <ac:cxnSpMkLst>
            <pc:docMk/>
            <pc:sldMk cId="281149386" sldId="310"/>
            <ac:cxnSpMk id="30" creationId="{14AE216C-3593-4AEE-8AED-7176378710B1}"/>
          </ac:cxnSpMkLst>
        </pc:cxnChg>
        <pc:cxnChg chg="del">
          <ac:chgData name="Tim Bachmann" userId="aa3a0005-65be-4f22-b16c-484aaf6ad605" providerId="ADAL" clId="{2FD1D931-FC08-41B0-BF2A-2D87621FE1E2}" dt="2021-01-23T15:40:14.887" v="1437" actId="478"/>
          <ac:cxnSpMkLst>
            <pc:docMk/>
            <pc:sldMk cId="281149386" sldId="310"/>
            <ac:cxnSpMk id="31" creationId="{4D8E4F69-D598-45E1-8B35-3ACCA6089198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2.909" v="2775"/>
        <pc:sldMkLst>
          <pc:docMk/>
          <pc:sldMk cId="1290992717" sldId="311"/>
        </pc:sldMkLst>
        <pc:spChg chg="mod">
          <ac:chgData name="Tim Bachmann" userId="aa3a0005-65be-4f22-b16c-484aaf6ad605" providerId="ADAL" clId="{2FD1D931-FC08-41B0-BF2A-2D87621FE1E2}" dt="2021-01-23T17:07:18.913" v="2320" actId="2710"/>
          <ac:spMkLst>
            <pc:docMk/>
            <pc:sldMk cId="1290992717" sldId="311"/>
            <ac:spMk id="2" creationId="{F99B0352-15B7-46E5-8CE3-53058F9B1822}"/>
          </ac:spMkLst>
        </pc:spChg>
        <pc:spChg chg="add del mod">
          <ac:chgData name="Tim Bachmann" userId="aa3a0005-65be-4f22-b16c-484aaf6ad605" providerId="ADAL" clId="{2FD1D931-FC08-41B0-BF2A-2D87621FE1E2}" dt="2021-01-23T15:57:14.280" v="1615" actId="478"/>
          <ac:spMkLst>
            <pc:docMk/>
            <pc:sldMk cId="1290992717" sldId="311"/>
            <ac:spMk id="4" creationId="{77FE152D-17C9-4286-A621-53980C7A9C24}"/>
          </ac:spMkLst>
        </pc:spChg>
        <pc:spChg chg="add del">
          <ac:chgData name="Tim Bachmann" userId="aa3a0005-65be-4f22-b16c-484aaf6ad605" providerId="ADAL" clId="{2FD1D931-FC08-41B0-BF2A-2D87621FE1E2}" dt="2021-01-23T15:57:33.576" v="1617" actId="478"/>
          <ac:spMkLst>
            <pc:docMk/>
            <pc:sldMk cId="1290992717" sldId="311"/>
            <ac:spMk id="5" creationId="{0911693F-6B99-4AE3-9284-7B616445BA1B}"/>
          </ac:spMkLst>
        </pc:spChg>
        <pc:spChg chg="add del mod">
          <ac:chgData name="Tim Bachmann" userId="aa3a0005-65be-4f22-b16c-484aaf6ad605" providerId="ADAL" clId="{2FD1D931-FC08-41B0-BF2A-2D87621FE1E2}" dt="2021-01-23T15:58:37.238" v="1626" actId="478"/>
          <ac:spMkLst>
            <pc:docMk/>
            <pc:sldMk cId="1290992717" sldId="311"/>
            <ac:spMk id="6" creationId="{263CF9D7-B82A-4DC8-81A5-49E202F2FCC7}"/>
          </ac:spMkLst>
        </pc:spChg>
        <pc:spChg chg="add del mod">
          <ac:chgData name="Tim Bachmann" userId="aa3a0005-65be-4f22-b16c-484aaf6ad605" providerId="ADAL" clId="{2FD1D931-FC08-41B0-BF2A-2D87621FE1E2}" dt="2021-01-23T15:58:56.450" v="1632" actId="11529"/>
          <ac:spMkLst>
            <pc:docMk/>
            <pc:sldMk cId="1290992717" sldId="311"/>
            <ac:spMk id="7" creationId="{73E97408-719C-4289-A06F-211193636FE4}"/>
          </ac:spMkLst>
        </pc:spChg>
        <pc:spChg chg="add del mod">
          <ac:chgData name="Tim Bachmann" userId="aa3a0005-65be-4f22-b16c-484aaf6ad605" providerId="ADAL" clId="{2FD1D931-FC08-41B0-BF2A-2D87621FE1E2}" dt="2021-01-23T16:05:16.435" v="1711" actId="478"/>
          <ac:spMkLst>
            <pc:docMk/>
            <pc:sldMk cId="1290992717" sldId="311"/>
            <ac:spMk id="8" creationId="{CD9411A1-3415-4542-ABBB-135E39E8A445}"/>
          </ac:spMkLst>
        </pc:spChg>
        <pc:spChg chg="add del mod">
          <ac:chgData name="Tim Bachmann" userId="aa3a0005-65be-4f22-b16c-484aaf6ad605" providerId="ADAL" clId="{2FD1D931-FC08-41B0-BF2A-2D87621FE1E2}" dt="2021-01-23T16:05:06.506" v="1707" actId="478"/>
          <ac:spMkLst>
            <pc:docMk/>
            <pc:sldMk cId="1290992717" sldId="311"/>
            <ac:spMk id="9" creationId="{13664088-6F50-49E9-A776-745C5FBD0C87}"/>
          </ac:spMkLst>
        </pc:spChg>
        <pc:spChg chg="add del mod">
          <ac:chgData name="Tim Bachmann" userId="aa3a0005-65be-4f22-b16c-484aaf6ad605" providerId="ADAL" clId="{2FD1D931-FC08-41B0-BF2A-2D87621FE1E2}" dt="2021-01-23T16:05:17.668" v="1712" actId="478"/>
          <ac:spMkLst>
            <pc:docMk/>
            <pc:sldMk cId="1290992717" sldId="311"/>
            <ac:spMk id="10" creationId="{5D4E8C83-3E4E-47F4-8B64-3CB4A77FB6AD}"/>
          </ac:spMkLst>
        </pc:spChg>
        <pc:spChg chg="add del mod">
          <ac:chgData name="Tim Bachmann" userId="aa3a0005-65be-4f22-b16c-484aaf6ad605" providerId="ADAL" clId="{2FD1D931-FC08-41B0-BF2A-2D87621FE1E2}" dt="2021-01-23T16:02:32.048" v="1672" actId="478"/>
          <ac:spMkLst>
            <pc:docMk/>
            <pc:sldMk cId="1290992717" sldId="311"/>
            <ac:spMk id="11" creationId="{05147301-4C19-480F-84C6-78DB74808B50}"/>
          </ac:spMkLst>
        </pc:spChg>
        <pc:spChg chg="add mod">
          <ac:chgData name="Tim Bachmann" userId="aa3a0005-65be-4f22-b16c-484aaf6ad605" providerId="ADAL" clId="{2FD1D931-FC08-41B0-BF2A-2D87621FE1E2}" dt="2021-01-23T16:12:46.804" v="1856" actId="1076"/>
          <ac:spMkLst>
            <pc:docMk/>
            <pc:sldMk cId="1290992717" sldId="311"/>
            <ac:spMk id="21" creationId="{AB05FFCB-C6FB-4FCA-B733-55C2E7CC4967}"/>
          </ac:spMkLst>
        </pc:spChg>
        <pc:spChg chg="add mod">
          <ac:chgData name="Tim Bachmann" userId="aa3a0005-65be-4f22-b16c-484aaf6ad605" providerId="ADAL" clId="{2FD1D931-FC08-41B0-BF2A-2D87621FE1E2}" dt="2021-01-23T17:04:55.077" v="2282" actId="20577"/>
          <ac:spMkLst>
            <pc:docMk/>
            <pc:sldMk cId="1290992717" sldId="311"/>
            <ac:spMk id="22" creationId="{81A3F602-74C3-4760-AE18-E1EB79822E32}"/>
          </ac:spMkLst>
        </pc:spChg>
        <pc:spChg chg="add mod">
          <ac:chgData name="Tim Bachmann" userId="aa3a0005-65be-4f22-b16c-484aaf6ad605" providerId="ADAL" clId="{2FD1D931-FC08-41B0-BF2A-2D87621FE1E2}" dt="2021-01-23T16:12:46.442" v="1855" actId="1076"/>
          <ac:spMkLst>
            <pc:docMk/>
            <pc:sldMk cId="1290992717" sldId="311"/>
            <ac:spMk id="23" creationId="{1F71366F-7E05-4617-A998-C216851A5D95}"/>
          </ac:spMkLst>
        </pc:spChg>
        <pc:spChg chg="add del mod">
          <ac:chgData name="Tim Bachmann" userId="aa3a0005-65be-4f22-b16c-484aaf6ad605" providerId="ADAL" clId="{2FD1D931-FC08-41B0-BF2A-2D87621FE1E2}" dt="2021-01-23T16:12:45.733" v="1853" actId="767"/>
          <ac:spMkLst>
            <pc:docMk/>
            <pc:sldMk cId="1290992717" sldId="311"/>
            <ac:spMk id="24" creationId="{7E3B967F-8B81-4344-8F23-3D686462E74B}"/>
          </ac:spMkLst>
        </pc:spChg>
        <pc:graphicFrameChg chg="add mod">
          <ac:chgData name="Tim Bachmann" userId="aa3a0005-65be-4f22-b16c-484aaf6ad605" providerId="ADAL" clId="{2FD1D931-FC08-41B0-BF2A-2D87621FE1E2}" dt="2021-01-23T17:06:54.208" v="2317" actId="167"/>
          <ac:graphicFrameMkLst>
            <pc:docMk/>
            <pc:sldMk cId="1290992717" sldId="311"/>
            <ac:graphicFrameMk id="20" creationId="{586AD465-5DEF-4B0D-ACB4-4CC6E9481661}"/>
          </ac:graphicFrameMkLst>
        </pc:graphicFrameChg>
        <pc:cxnChg chg="add del mod">
          <ac:chgData name="Tim Bachmann" userId="aa3a0005-65be-4f22-b16c-484aaf6ad605" providerId="ADAL" clId="{2FD1D931-FC08-41B0-BF2A-2D87621FE1E2}" dt="2021-01-23T16:05:18.920" v="1713" actId="478"/>
          <ac:cxnSpMkLst>
            <pc:docMk/>
            <pc:sldMk cId="1290992717" sldId="311"/>
            <ac:cxnSpMk id="12" creationId="{1CA8B176-A6F2-494F-AEA9-0E9E2CCE8DB8}"/>
          </ac:cxnSpMkLst>
        </pc:cxnChg>
        <pc:cxnChg chg="add del mod">
          <ac:chgData name="Tim Bachmann" userId="aa3a0005-65be-4f22-b16c-484aaf6ad605" providerId="ADAL" clId="{2FD1D931-FC08-41B0-BF2A-2D87621FE1E2}" dt="2021-01-23T16:05:19.821" v="1714" actId="478"/>
          <ac:cxnSpMkLst>
            <pc:docMk/>
            <pc:sldMk cId="1290992717" sldId="311"/>
            <ac:cxnSpMk id="13" creationId="{D478870A-9829-4D98-ADAC-B4ECEE663634}"/>
          </ac:cxnSpMkLst>
        </pc:cxnChg>
      </pc:sldChg>
      <pc:sldChg chg="modSp add mod">
        <pc:chgData name="Tim Bachmann" userId="aa3a0005-65be-4f22-b16c-484aaf6ad605" providerId="ADAL" clId="{2FD1D931-FC08-41B0-BF2A-2D87621FE1E2}" dt="2021-01-23T17:36:48.434" v="2791" actId="20577"/>
        <pc:sldMkLst>
          <pc:docMk/>
          <pc:sldMk cId="1544587717" sldId="312"/>
        </pc:sldMkLst>
        <pc:spChg chg="mod">
          <ac:chgData name="Tim Bachmann" userId="aa3a0005-65be-4f22-b16c-484aaf6ad605" providerId="ADAL" clId="{2FD1D931-FC08-41B0-BF2A-2D87621FE1E2}" dt="2021-01-23T17:24:27.738" v="2625" actId="20577"/>
          <ac:spMkLst>
            <pc:docMk/>
            <pc:sldMk cId="1544587717" sldId="31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48.434" v="2791" actId="20577"/>
          <ac:spMkLst>
            <pc:docMk/>
            <pc:sldMk cId="1544587717" sldId="312"/>
            <ac:spMk id="3" creationId="{3885613E-274F-4F9E-9848-115F898D81A6}"/>
          </ac:spMkLst>
        </pc:spChg>
      </pc:sldChg>
      <pc:sldChg chg="addSp delSp modSp add mod">
        <pc:chgData name="Tim Bachmann" userId="aa3a0005-65be-4f22-b16c-484aaf6ad605" providerId="ADAL" clId="{2FD1D931-FC08-41B0-BF2A-2D87621FE1E2}" dt="2021-01-23T17:37:39.194" v="2797" actId="478"/>
        <pc:sldMkLst>
          <pc:docMk/>
          <pc:sldMk cId="3441024361" sldId="313"/>
        </pc:sldMkLst>
        <pc:spChg chg="mod">
          <ac:chgData name="Tim Bachmann" userId="aa3a0005-65be-4f22-b16c-484aaf6ad605" providerId="ADAL" clId="{2FD1D931-FC08-41B0-BF2A-2D87621FE1E2}" dt="2021-01-23T16:45:45.675" v="1973" actId="20577"/>
          <ac:spMkLst>
            <pc:docMk/>
            <pc:sldMk cId="3441024361" sldId="313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56.579" v="2795" actId="20577"/>
          <ac:spMkLst>
            <pc:docMk/>
            <pc:sldMk cId="3441024361" sldId="313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7:39.194" v="2797" actId="478"/>
          <ac:spMkLst>
            <pc:docMk/>
            <pc:sldMk cId="3441024361" sldId="313"/>
            <ac:spMk id="4" creationId="{0798C253-64E4-4E43-AFB2-CBF4A8F4F128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21:23.756" v="2564" actId="207"/>
        <pc:sldMkLst>
          <pc:docMk/>
          <pc:sldMk cId="574274564" sldId="314"/>
        </pc:sldMkLst>
        <pc:spChg chg="del">
          <ac:chgData name="Tim Bachmann" userId="aa3a0005-65be-4f22-b16c-484aaf6ad605" providerId="ADAL" clId="{2FD1D931-FC08-41B0-BF2A-2D87621FE1E2}" dt="2021-01-23T16:49:04.415" v="2007" actId="478"/>
          <ac:spMkLst>
            <pc:docMk/>
            <pc:sldMk cId="574274564" sldId="314"/>
            <ac:spMk id="2" creationId="{A8629AD1-C928-482E-829D-393FC3C11D1B}"/>
          </ac:spMkLst>
        </pc:spChg>
        <pc:spChg chg="del">
          <ac:chgData name="Tim Bachmann" userId="aa3a0005-65be-4f22-b16c-484aaf6ad605" providerId="ADAL" clId="{2FD1D931-FC08-41B0-BF2A-2D87621FE1E2}" dt="2021-01-23T16:48:22.395" v="1977" actId="1032"/>
          <ac:spMkLst>
            <pc:docMk/>
            <pc:sldMk cId="574274564" sldId="314"/>
            <ac:spMk id="3" creationId="{ADDE7F1B-2483-4F6F-80CD-CAFCB90B0986}"/>
          </ac:spMkLst>
        </pc:spChg>
        <pc:spChg chg="add mod">
          <ac:chgData name="Tim Bachmann" userId="aa3a0005-65be-4f22-b16c-484aaf6ad605" providerId="ADAL" clId="{2FD1D931-FC08-41B0-BF2A-2D87621FE1E2}" dt="2021-01-23T16:51:38.219" v="2121" actId="14100"/>
          <ac:spMkLst>
            <pc:docMk/>
            <pc:sldMk cId="574274564" sldId="314"/>
            <ac:spMk id="6" creationId="{1AC44E0F-59C7-48EA-8DAB-C1262D61918E}"/>
          </ac:spMkLst>
        </pc:spChg>
        <pc:graphicFrameChg chg="add mod">
          <ac:chgData name="Tim Bachmann" userId="aa3a0005-65be-4f22-b16c-484aaf6ad605" providerId="ADAL" clId="{2FD1D931-FC08-41B0-BF2A-2D87621FE1E2}" dt="2021-01-23T17:21:23.756" v="2564" actId="207"/>
          <ac:graphicFrameMkLst>
            <pc:docMk/>
            <pc:sldMk cId="574274564" sldId="314"/>
            <ac:graphicFrameMk id="5" creationId="{C7FF6230-46A6-4BFB-811A-E84B52951FFE}"/>
          </ac:graphicFrameMkLst>
        </pc:graphicFrameChg>
      </pc:sldChg>
      <pc:sldChg chg="addSp delSp modSp new mod">
        <pc:chgData name="Tim Bachmann" userId="aa3a0005-65be-4f22-b16c-484aaf6ad605" providerId="ADAL" clId="{2FD1D931-FC08-41B0-BF2A-2D87621FE1E2}" dt="2021-01-23T17:21:45.122" v="2568" actId="208"/>
        <pc:sldMkLst>
          <pc:docMk/>
          <pc:sldMk cId="1441052971" sldId="315"/>
        </pc:sldMkLst>
        <pc:spChg chg="del">
          <ac:chgData name="Tim Bachmann" userId="aa3a0005-65be-4f22-b16c-484aaf6ad605" providerId="ADAL" clId="{2FD1D931-FC08-41B0-BF2A-2D87621FE1E2}" dt="2021-01-23T16:52:43.865" v="2129" actId="478"/>
          <ac:spMkLst>
            <pc:docMk/>
            <pc:sldMk cId="1441052971" sldId="315"/>
            <ac:spMk id="2" creationId="{6035C2ED-FB31-4AD8-894C-042963723EAB}"/>
          </ac:spMkLst>
        </pc:spChg>
        <pc:spChg chg="del">
          <ac:chgData name="Tim Bachmann" userId="aa3a0005-65be-4f22-b16c-484aaf6ad605" providerId="ADAL" clId="{2FD1D931-FC08-41B0-BF2A-2D87621FE1E2}" dt="2021-01-23T16:52:17.924" v="2123"/>
          <ac:spMkLst>
            <pc:docMk/>
            <pc:sldMk cId="1441052971" sldId="315"/>
            <ac:spMk id="3" creationId="{21BAF88E-3FF3-46D7-AC6E-FCB94A31022B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19" creationId="{F80E0355-5C46-4080-B32E-6E85FC552EFE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0" creationId="{3E83EBA0-B419-446D-9D7A-FD651B78AFB1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1" creationId="{430CFBB2-E5C5-41AE-B534-49EB303C3A3A}"/>
          </ac:spMkLst>
        </pc:sp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6" creationId="{2D552369-A2E6-4C64-BE65-800F996A584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7" creationId="{8531D13B-83FE-4621-AC02-662E3BFF0AD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8" creationId="{0665DB46-5C6B-486B-8D20-7BBAACADF28E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9" creationId="{321AD27E-8334-4380-A685-EB447236AF7F}"/>
          </ac:picMkLst>
        </pc:picChg>
        <pc:cxnChg chg="add mod">
          <ac:chgData name="Tim Bachmann" userId="aa3a0005-65be-4f22-b16c-484aaf6ad605" providerId="ADAL" clId="{2FD1D931-FC08-41B0-BF2A-2D87621FE1E2}" dt="2021-01-23T17:21:39.114" v="2566" actId="208"/>
          <ac:cxnSpMkLst>
            <pc:docMk/>
            <pc:sldMk cId="1441052971" sldId="315"/>
            <ac:cxnSpMk id="11" creationId="{6F0F8681-0005-4404-BDA5-09E4D6EE8973}"/>
          </ac:cxnSpMkLst>
        </pc:cxnChg>
        <pc:cxnChg chg="add mod">
          <ac:chgData name="Tim Bachmann" userId="aa3a0005-65be-4f22-b16c-484aaf6ad605" providerId="ADAL" clId="{2FD1D931-FC08-41B0-BF2A-2D87621FE1E2}" dt="2021-01-23T17:21:33.814" v="2565" actId="208"/>
          <ac:cxnSpMkLst>
            <pc:docMk/>
            <pc:sldMk cId="1441052971" sldId="315"/>
            <ac:cxnSpMk id="13" creationId="{AEB7B383-AC09-48D2-A02F-BECE028277E5}"/>
          </ac:cxnSpMkLst>
        </pc:cxnChg>
        <pc:cxnChg chg="add mod">
          <ac:chgData name="Tim Bachmann" userId="aa3a0005-65be-4f22-b16c-484aaf6ad605" providerId="ADAL" clId="{2FD1D931-FC08-41B0-BF2A-2D87621FE1E2}" dt="2021-01-23T17:21:42.213" v="2567" actId="208"/>
          <ac:cxnSpMkLst>
            <pc:docMk/>
            <pc:sldMk cId="1441052971" sldId="315"/>
            <ac:cxnSpMk id="15" creationId="{42B24420-E20D-437D-8CB1-DAF62B1A796F}"/>
          </ac:cxnSpMkLst>
        </pc:cxnChg>
        <pc:cxnChg chg="add mod">
          <ac:chgData name="Tim Bachmann" userId="aa3a0005-65be-4f22-b16c-484aaf6ad605" providerId="ADAL" clId="{2FD1D931-FC08-41B0-BF2A-2D87621FE1E2}" dt="2021-01-23T17:21:45.122" v="2568" actId="208"/>
          <ac:cxnSpMkLst>
            <pc:docMk/>
            <pc:sldMk cId="1441052971" sldId="315"/>
            <ac:cxnSpMk id="18" creationId="{300C329D-8BAC-4729-89FD-3A056AAFAB50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6.554" v="2776" actId="20578"/>
        <pc:sldMkLst>
          <pc:docMk/>
          <pc:sldMk cId="4187969024" sldId="316"/>
        </pc:sldMkLst>
        <pc:spChg chg="del">
          <ac:chgData name="Tim Bachmann" userId="aa3a0005-65be-4f22-b16c-484aaf6ad605" providerId="ADAL" clId="{2FD1D931-FC08-41B0-BF2A-2D87621FE1E2}" dt="2021-01-23T17:15:16.811" v="2523" actId="478"/>
          <ac:spMkLst>
            <pc:docMk/>
            <pc:sldMk cId="4187969024" sldId="316"/>
            <ac:spMk id="2" creationId="{1727EB71-7C14-4BD1-A65F-3F9BA1B75985}"/>
          </ac:spMkLst>
        </pc:spChg>
        <pc:spChg chg="add del mod">
          <ac:chgData name="Tim Bachmann" userId="aa3a0005-65be-4f22-b16c-484aaf6ad605" providerId="ADAL" clId="{2FD1D931-FC08-41B0-BF2A-2D87621FE1E2}" dt="2021-01-23T17:12:57.681" v="2425" actId="21"/>
          <ac:spMkLst>
            <pc:docMk/>
            <pc:sldMk cId="4187969024" sldId="316"/>
            <ac:spMk id="5" creationId="{B101E8A6-BEDC-44E9-90F8-5E6DE30C1219}"/>
          </ac:spMkLst>
        </pc:spChg>
        <pc:spChg chg="add mod">
          <ac:chgData name="Tim Bachmann" userId="aa3a0005-65be-4f22-b16c-484aaf6ad605" providerId="ADAL" clId="{2FD1D931-FC08-41B0-BF2A-2D87621FE1E2}" dt="2021-01-23T17:16:15.869" v="2531" actId="1076"/>
          <ac:spMkLst>
            <pc:docMk/>
            <pc:sldMk cId="4187969024" sldId="316"/>
            <ac:spMk id="6" creationId="{B9D42C81-3C3A-4893-8294-1ECDE1E25763}"/>
          </ac:spMkLst>
        </pc:spChg>
        <pc:spChg chg="add mod">
          <ac:chgData name="Tim Bachmann" userId="aa3a0005-65be-4f22-b16c-484aaf6ad605" providerId="ADAL" clId="{2FD1D931-FC08-41B0-BF2A-2D87621FE1E2}" dt="2021-01-23T17:16:19.033" v="2532" actId="1076"/>
          <ac:spMkLst>
            <pc:docMk/>
            <pc:sldMk cId="4187969024" sldId="316"/>
            <ac:spMk id="7" creationId="{6B62A89F-8C67-4C7C-A2F7-1694C1DE7C39}"/>
          </ac:spMkLst>
        </pc:spChg>
        <pc:spChg chg="add mod">
          <ac:chgData name="Tim Bachmann" userId="aa3a0005-65be-4f22-b16c-484aaf6ad605" providerId="ADAL" clId="{2FD1D931-FC08-41B0-BF2A-2D87621FE1E2}" dt="2021-01-23T17:18:20.493" v="2558" actId="1076"/>
          <ac:spMkLst>
            <pc:docMk/>
            <pc:sldMk cId="4187969024" sldId="316"/>
            <ac:spMk id="9" creationId="{CC16118A-21BB-4F37-BD48-BBAA5AFDA9C6}"/>
          </ac:spMkLst>
        </pc:spChg>
        <pc:graphicFrameChg chg="add mod">
          <ac:chgData name="Tim Bachmann" userId="aa3a0005-65be-4f22-b16c-484aaf6ad605" providerId="ADAL" clId="{2FD1D931-FC08-41B0-BF2A-2D87621FE1E2}" dt="2021-01-23T17:19:51.504" v="2560" actId="207"/>
          <ac:graphicFrameMkLst>
            <pc:docMk/>
            <pc:sldMk cId="4187969024" sldId="316"/>
            <ac:graphicFrameMk id="4" creationId="{367953F9-0C6F-49EE-8C9B-0284CEF48AFB}"/>
          </ac:graphicFrameMkLst>
        </pc:graphicFrameChg>
        <pc:picChg chg="add mod">
          <ac:chgData name="Tim Bachmann" userId="aa3a0005-65be-4f22-b16c-484aaf6ad605" providerId="ADAL" clId="{2FD1D931-FC08-41B0-BF2A-2D87621FE1E2}" dt="2021-01-23T17:17:37.453" v="2538" actId="1076"/>
          <ac:picMkLst>
            <pc:docMk/>
            <pc:sldMk cId="4187969024" sldId="316"/>
            <ac:picMk id="8" creationId="{E9B902E3-2716-447C-9F37-A06AA8C286B0}"/>
          </ac:picMkLst>
        </pc:picChg>
      </pc:sldChg>
      <pc:sldChg chg="addSp delSp modSp new mod">
        <pc:chgData name="Tim Bachmann" userId="aa3a0005-65be-4f22-b16c-484aaf6ad605" providerId="ADAL" clId="{2FD1D931-FC08-41B0-BF2A-2D87621FE1E2}" dt="2021-01-23T17:33:55.573" v="2769" actId="403"/>
        <pc:sldMkLst>
          <pc:docMk/>
          <pc:sldMk cId="1616322120" sldId="317"/>
        </pc:sldMkLst>
        <pc:spChg chg="del">
          <ac:chgData name="Tim Bachmann" userId="aa3a0005-65be-4f22-b16c-484aaf6ad605" providerId="ADAL" clId="{2FD1D931-FC08-41B0-BF2A-2D87621FE1E2}" dt="2021-01-23T17:30:16.963" v="2695" actId="478"/>
          <ac:spMkLst>
            <pc:docMk/>
            <pc:sldMk cId="1616322120" sldId="317"/>
            <ac:spMk id="2" creationId="{7A0725F9-4E26-4BF7-820F-A5CE543FF9BB}"/>
          </ac:spMkLst>
        </pc:spChg>
        <pc:spChg chg="del mod">
          <ac:chgData name="Tim Bachmann" userId="aa3a0005-65be-4f22-b16c-484aaf6ad605" providerId="ADAL" clId="{2FD1D931-FC08-41B0-BF2A-2D87621FE1E2}" dt="2021-01-23T17:32:13.564" v="2720" actId="478"/>
          <ac:spMkLst>
            <pc:docMk/>
            <pc:sldMk cId="1616322120" sldId="317"/>
            <ac:spMk id="3" creationId="{326838DD-9A3E-48E0-A97E-8DEE3583C803}"/>
          </ac:spMkLst>
        </pc:spChg>
        <pc:spChg chg="add del mod">
          <ac:chgData name="Tim Bachmann" userId="aa3a0005-65be-4f22-b16c-484aaf6ad605" providerId="ADAL" clId="{2FD1D931-FC08-41B0-BF2A-2D87621FE1E2}" dt="2021-01-23T17:32:16.049" v="2721" actId="478"/>
          <ac:spMkLst>
            <pc:docMk/>
            <pc:sldMk cId="1616322120" sldId="317"/>
            <ac:spMk id="10" creationId="{37AB3E1F-5D7E-42D5-B5DC-52176E1378BE}"/>
          </ac:spMkLst>
        </pc:spChg>
        <pc:spChg chg="add mod">
          <ac:chgData name="Tim Bachmann" userId="aa3a0005-65be-4f22-b16c-484aaf6ad605" providerId="ADAL" clId="{2FD1D931-FC08-41B0-BF2A-2D87621FE1E2}" dt="2021-01-23T17:33:55.573" v="2769" actId="403"/>
          <ac:spMkLst>
            <pc:docMk/>
            <pc:sldMk cId="1616322120" sldId="317"/>
            <ac:spMk id="11" creationId="{4B389363-2A06-49DF-8ED6-F1CAEF4CEEAD}"/>
          </ac:spMkLst>
        </pc:spChg>
        <pc:picChg chg="add del mod">
          <ac:chgData name="Tim Bachmann" userId="aa3a0005-65be-4f22-b16c-484aaf6ad605" providerId="ADAL" clId="{2FD1D931-FC08-41B0-BF2A-2D87621FE1E2}" dt="2021-01-23T17:28:36.147" v="2684" actId="478"/>
          <ac:picMkLst>
            <pc:docMk/>
            <pc:sldMk cId="1616322120" sldId="317"/>
            <ac:picMk id="6" creationId="{080CF1E9-CCD3-4BFC-AA26-70DE1965849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8" creationId="{DF4551AC-C19A-4DBB-AFC7-7F7B9F7887D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12" creationId="{63853F9F-2498-43B8-8B2E-B19AEEF5DB3D}"/>
          </ac:picMkLst>
        </pc:picChg>
        <pc:picChg chg="add mod">
          <ac:chgData name="Tim Bachmann" userId="aa3a0005-65be-4f22-b16c-484aaf6ad605" providerId="ADAL" clId="{2FD1D931-FC08-41B0-BF2A-2D87621FE1E2}" dt="2021-01-23T17:33:44.349" v="2761" actId="1076"/>
          <ac:picMkLst>
            <pc:docMk/>
            <pc:sldMk cId="1616322120" sldId="317"/>
            <ac:picMk id="13" creationId="{56FEFB6C-A5B7-4D3A-8B20-ED94C737A6BA}"/>
          </ac:picMkLst>
        </pc:picChg>
        <pc:picChg chg="add del mod">
          <ac:chgData name="Tim Bachmann" userId="aa3a0005-65be-4f22-b16c-484aaf6ad605" providerId="ADAL" clId="{2FD1D931-FC08-41B0-BF2A-2D87621FE1E2}" dt="2021-01-23T17:32:09.555" v="2719" actId="478"/>
          <ac:picMkLst>
            <pc:docMk/>
            <pc:sldMk cId="1616322120" sldId="317"/>
            <ac:picMk id="14" creationId="{02BACF63-F296-4DFC-8544-28776828A988}"/>
          </ac:picMkLst>
        </pc:picChg>
        <pc:picChg chg="add del mod">
          <ac:chgData name="Tim Bachmann" userId="aa3a0005-65be-4f22-b16c-484aaf6ad605" providerId="ADAL" clId="{2FD1D931-FC08-41B0-BF2A-2D87621FE1E2}" dt="2021-01-23T17:27:06.695" v="2675" actId="478"/>
          <ac:picMkLst>
            <pc:docMk/>
            <pc:sldMk cId="1616322120" sldId="317"/>
            <ac:picMk id="2050" creationId="{336E8668-6238-48B5-A3B1-44952D8CDFBC}"/>
          </ac:picMkLst>
        </pc:picChg>
        <pc:picChg chg="add del mod">
          <ac:chgData name="Tim Bachmann" userId="aa3a0005-65be-4f22-b16c-484aaf6ad605" providerId="ADAL" clId="{2FD1D931-FC08-41B0-BF2A-2D87621FE1E2}" dt="2021-01-23T17:27:25.426" v="2679" actId="478"/>
          <ac:picMkLst>
            <pc:docMk/>
            <pc:sldMk cId="1616322120" sldId="317"/>
            <ac:picMk id="2052" creationId="{5942EB7C-8309-44D2-89D6-3697107A7AB1}"/>
          </ac:picMkLst>
        </pc:picChg>
        <pc:picChg chg="add del">
          <ac:chgData name="Tim Bachmann" userId="aa3a0005-65be-4f22-b16c-484aaf6ad605" providerId="ADAL" clId="{2FD1D931-FC08-41B0-BF2A-2D87621FE1E2}" dt="2021-01-23T17:27:43.569" v="2681" actId="478"/>
          <ac:picMkLst>
            <pc:docMk/>
            <pc:sldMk cId="1616322120" sldId="317"/>
            <ac:picMk id="2054" creationId="{8C7361BB-CCD9-4BF1-98CC-0267855A0D82}"/>
          </ac:picMkLst>
        </pc:picChg>
      </pc:sldChg>
      <pc:sldChg chg="add ord">
        <pc:chgData name="Tim Bachmann" userId="aa3a0005-65be-4f22-b16c-484aaf6ad605" providerId="ADAL" clId="{2FD1D931-FC08-41B0-BF2A-2D87621FE1E2}" dt="2021-01-25T12:16:06.697" v="2855"/>
        <pc:sldMkLst>
          <pc:docMk/>
          <pc:sldMk cId="72534402" sldId="318"/>
        </pc:sldMkLst>
      </pc:sldChg>
      <pc:sldChg chg="new del">
        <pc:chgData name="Tim Bachmann" userId="aa3a0005-65be-4f22-b16c-484aaf6ad605" providerId="ADAL" clId="{2FD1D931-FC08-41B0-BF2A-2D87621FE1E2}" dt="2021-01-23T17:35:41.924" v="2771" actId="2696"/>
        <pc:sldMkLst>
          <pc:docMk/>
          <pc:sldMk cId="1313561583" sldId="318"/>
        </pc:sldMkLst>
      </pc:sldChg>
      <pc:sldChg chg="addSp delSp modSp new mod">
        <pc:chgData name="Tim Bachmann" userId="aa3a0005-65be-4f22-b16c-484aaf6ad605" providerId="ADAL" clId="{2FD1D931-FC08-41B0-BF2A-2D87621FE1E2}" dt="2021-01-25T19:49:49.594" v="2977"/>
        <pc:sldMkLst>
          <pc:docMk/>
          <pc:sldMk cId="186194217" sldId="319"/>
        </pc:sldMkLst>
        <pc:spChg chg="del">
          <ac:chgData name="Tim Bachmann" userId="aa3a0005-65be-4f22-b16c-484aaf6ad605" providerId="ADAL" clId="{2FD1D931-FC08-41B0-BF2A-2D87621FE1E2}" dt="2021-01-25T19:45:12.343" v="2857" actId="21"/>
          <ac:spMkLst>
            <pc:docMk/>
            <pc:sldMk cId="186194217" sldId="319"/>
            <ac:spMk id="2" creationId="{3E10A089-1D5B-4017-9FDD-EC371E1F54BC}"/>
          </ac:spMkLst>
        </pc:spChg>
        <pc:spChg chg="del mod">
          <ac:chgData name="Tim Bachmann" userId="aa3a0005-65be-4f22-b16c-484aaf6ad605" providerId="ADAL" clId="{2FD1D931-FC08-41B0-BF2A-2D87621FE1E2}" dt="2021-01-25T19:45:19.505" v="2859" actId="478"/>
          <ac:spMkLst>
            <pc:docMk/>
            <pc:sldMk cId="186194217" sldId="319"/>
            <ac:spMk id="3" creationId="{8CDC6D40-0933-4009-AEE1-3BD591784419}"/>
          </ac:spMkLst>
        </pc:spChg>
        <pc:spChg chg="add mod">
          <ac:chgData name="Tim Bachmann" userId="aa3a0005-65be-4f22-b16c-484aaf6ad605" providerId="ADAL" clId="{2FD1D931-FC08-41B0-BF2A-2D87621FE1E2}" dt="2021-01-25T19:46:24.307" v="2890" actId="1076"/>
          <ac:spMkLst>
            <pc:docMk/>
            <pc:sldMk cId="186194217" sldId="319"/>
            <ac:spMk id="5" creationId="{795DF4D9-C853-4147-B44C-017BD4FAE3C3}"/>
          </ac:spMkLst>
        </pc:spChg>
        <pc:spChg chg="add mod">
          <ac:chgData name="Tim Bachmann" userId="aa3a0005-65be-4f22-b16c-484aaf6ad605" providerId="ADAL" clId="{2FD1D931-FC08-41B0-BF2A-2D87621FE1E2}" dt="2021-01-25T19:49:03.601" v="2959" actId="1076"/>
          <ac:spMkLst>
            <pc:docMk/>
            <pc:sldMk cId="186194217" sldId="319"/>
            <ac:spMk id="6" creationId="{5E87EB2F-4661-4244-B7F7-5FBD5E7F42BF}"/>
          </ac:spMkLst>
        </pc:spChg>
        <pc:spChg chg="add del mod">
          <ac:chgData name="Tim Bachmann" userId="aa3a0005-65be-4f22-b16c-484aaf6ad605" providerId="ADAL" clId="{2FD1D931-FC08-41B0-BF2A-2D87621FE1E2}" dt="2021-01-25T19:49:49.594" v="2977"/>
          <ac:spMkLst>
            <pc:docMk/>
            <pc:sldMk cId="186194217" sldId="319"/>
            <ac:spMk id="7" creationId="{C2FE53FF-5838-42AA-9A2D-7EE60F3C88F7}"/>
          </ac:spMkLst>
        </pc:spChg>
        <pc:spChg chg="add mod">
          <ac:chgData name="Tim Bachmann" userId="aa3a0005-65be-4f22-b16c-484aaf6ad605" providerId="ADAL" clId="{2FD1D931-FC08-41B0-BF2A-2D87621FE1E2}" dt="2021-01-25T19:49:13.383" v="2962" actId="1076"/>
          <ac:spMkLst>
            <pc:docMk/>
            <pc:sldMk cId="186194217" sldId="319"/>
            <ac:spMk id="8" creationId="{B95C82E5-56E2-4A35-B5DE-B90A87E9738B}"/>
          </ac:spMkLst>
        </pc:spChg>
        <pc:spChg chg="add mod">
          <ac:chgData name="Tim Bachmann" userId="aa3a0005-65be-4f22-b16c-484aaf6ad605" providerId="ADAL" clId="{2FD1D931-FC08-41B0-BF2A-2D87621FE1E2}" dt="2021-01-25T19:49:21.546" v="2964" actId="1076"/>
          <ac:spMkLst>
            <pc:docMk/>
            <pc:sldMk cId="186194217" sldId="319"/>
            <ac:spMk id="9" creationId="{0F9D85AE-35F1-48A9-92A4-9A771DF79706}"/>
          </ac:spMkLst>
        </pc:spChg>
        <pc:spChg chg="add mod">
          <ac:chgData name="Tim Bachmann" userId="aa3a0005-65be-4f22-b16c-484aaf6ad605" providerId="ADAL" clId="{2FD1D931-FC08-41B0-BF2A-2D87621FE1E2}" dt="2021-01-25T19:49:17.002" v="2963" actId="1076"/>
          <ac:spMkLst>
            <pc:docMk/>
            <pc:sldMk cId="186194217" sldId="319"/>
            <ac:spMk id="10" creationId="{65A633B8-707B-4006-9D55-1243769E4A3D}"/>
          </ac:spMkLst>
        </pc:spChg>
        <pc:spChg chg="add mod">
          <ac:chgData name="Tim Bachmann" userId="aa3a0005-65be-4f22-b16c-484aaf6ad605" providerId="ADAL" clId="{2FD1D931-FC08-41B0-BF2A-2D87621FE1E2}" dt="2021-01-25T19:49:45.147" v="2975" actId="1076"/>
          <ac:spMkLst>
            <pc:docMk/>
            <pc:sldMk cId="186194217" sldId="319"/>
            <ac:spMk id="11" creationId="{3C46A4F8-49F0-4376-88DF-14F57D18C75B}"/>
          </ac:spMkLst>
        </pc:spChg>
      </pc:sldChg>
      <pc:sldMasterChg chg="modSp mod setBg modSldLayout">
        <pc:chgData name="Tim Bachmann" userId="aa3a0005-65be-4f22-b16c-484aaf6ad605" providerId="ADAL" clId="{2FD1D931-FC08-41B0-BF2A-2D87621FE1E2}" dt="2021-01-17T12:40:24.433" v="37"/>
        <pc:sldMasterMkLst>
          <pc:docMk/>
          <pc:sldMasterMk cId="168337212" sldId="2147483648"/>
        </pc:sldMasterMkLst>
        <pc:picChg chg="mod">
          <ac:chgData name="Tim Bachmann" userId="aa3a0005-65be-4f22-b16c-484aaf6ad605" providerId="ADAL" clId="{2FD1D931-FC08-41B0-BF2A-2D87621FE1E2}" dt="2021-01-17T12:40:20.681" v="36" actId="1076"/>
          <ac:picMkLst>
            <pc:docMk/>
            <pc:sldMasterMk cId="168337212" sldId="2147483648"/>
            <ac:picMk id="7" creationId="{857738F7-DBE6-4C75-A024-CA5C69AD3089}"/>
          </ac:picMkLst>
        </pc:pic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4041334580" sldId="2147483649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496636868" sldId="2147483650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343815779" sldId="2147483651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85443008" sldId="2147483652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627098124" sldId="2147483653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216484494" sldId="2147483654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06150002" sldId="2147483655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935749902" sldId="2147483656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201688223" sldId="2147483657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648481078" sldId="2147483658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498090092" sldId="2147483659"/>
          </pc:sldLayoutMkLst>
        </pc:sldLayoutChg>
      </pc:sldMasterChg>
    </pc:docChg>
  </pc:docChgLst>
  <pc:docChgLst>
    <pc:chgData name="Tim Bachmann" userId="aa3a0005-65be-4f22-b16c-484aaf6ad605" providerId="ADAL" clId="{F231398E-DA13-4CCB-9EB1-2A5CCA2630B5}"/>
    <pc:docChg chg="undo redo custSel addSld delSld modSld sldOrd delSection modSection">
      <pc:chgData name="Tim Bachmann" userId="aa3a0005-65be-4f22-b16c-484aaf6ad605" providerId="ADAL" clId="{F231398E-DA13-4CCB-9EB1-2A5CCA2630B5}" dt="2021-05-08T21:30:42.633" v="1089" actId="20577"/>
      <pc:docMkLst>
        <pc:docMk/>
      </pc:docMkLst>
      <pc:sldChg chg="addSp delSp modSp mod">
        <pc:chgData name="Tim Bachmann" userId="aa3a0005-65be-4f22-b16c-484aaf6ad605" providerId="ADAL" clId="{F231398E-DA13-4CCB-9EB1-2A5CCA2630B5}" dt="2021-05-08T20:37:32.011" v="636" actId="1076"/>
        <pc:sldMkLst>
          <pc:docMk/>
          <pc:sldMk cId="1939115256" sldId="256"/>
        </pc:sldMkLst>
        <pc:spChg chg="del mod">
          <ac:chgData name="Tim Bachmann" userId="aa3a0005-65be-4f22-b16c-484aaf6ad605" providerId="ADAL" clId="{F231398E-DA13-4CCB-9EB1-2A5CCA2630B5}" dt="2021-05-08T20:08:07.028" v="340" actId="478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37:32.011" v="636" actId="1076"/>
          <ac:spMkLst>
            <pc:docMk/>
            <pc:sldMk cId="1939115256" sldId="256"/>
            <ac:spMk id="3" creationId="{3885613E-274F-4F9E-9848-115F898D81A6}"/>
          </ac:spMkLst>
        </pc:spChg>
        <pc:spChg chg="add mod">
          <ac:chgData name="Tim Bachmann" userId="aa3a0005-65be-4f22-b16c-484aaf6ad605" providerId="ADAL" clId="{F231398E-DA13-4CCB-9EB1-2A5CCA2630B5}" dt="2021-05-08T20:37:18.144" v="633" actId="1076"/>
          <ac:spMkLst>
            <pc:docMk/>
            <pc:sldMk cId="1939115256" sldId="256"/>
            <ac:spMk id="17" creationId="{DBCFB41D-14C5-41DE-9C20-504A5E822A32}"/>
          </ac:spMkLst>
        </pc:spChg>
        <pc:picChg chg="add del mod">
          <ac:chgData name="Tim Bachmann" userId="aa3a0005-65be-4f22-b16c-484aaf6ad605" providerId="ADAL" clId="{F231398E-DA13-4CCB-9EB1-2A5CCA2630B5}" dt="2021-05-08T20:08:00.870" v="338" actId="478"/>
          <ac:picMkLst>
            <pc:docMk/>
            <pc:sldMk cId="1939115256" sldId="256"/>
            <ac:picMk id="5" creationId="{C8417CDB-9C7F-4B9B-AC77-76AD108A6A03}"/>
          </ac:picMkLst>
        </pc:picChg>
        <pc:picChg chg="add del mod">
          <ac:chgData name="Tim Bachmann" userId="aa3a0005-65be-4f22-b16c-484aaf6ad605" providerId="ADAL" clId="{F231398E-DA13-4CCB-9EB1-2A5CCA2630B5}" dt="2021-05-08T20:07:37.922" v="335" actId="478"/>
          <ac:picMkLst>
            <pc:docMk/>
            <pc:sldMk cId="1939115256" sldId="256"/>
            <ac:picMk id="9" creationId="{5388CDB6-01EC-44AF-B278-238C0B95F5CE}"/>
          </ac:picMkLst>
        </pc:picChg>
        <pc:picChg chg="add del mod">
          <ac:chgData name="Tim Bachmann" userId="aa3a0005-65be-4f22-b16c-484aaf6ad605" providerId="ADAL" clId="{F231398E-DA13-4CCB-9EB1-2A5CCA2630B5}" dt="2021-05-08T20:08:48.519" v="341" actId="478"/>
          <ac:picMkLst>
            <pc:docMk/>
            <pc:sldMk cId="1939115256" sldId="256"/>
            <ac:picMk id="11" creationId="{1C74EF98-EDA4-480E-954C-BD683B4F6AA7}"/>
          </ac:picMkLst>
        </pc:picChg>
        <pc:picChg chg="add del mod">
          <ac:chgData name="Tim Bachmann" userId="aa3a0005-65be-4f22-b16c-484aaf6ad605" providerId="ADAL" clId="{F231398E-DA13-4CCB-9EB1-2A5CCA2630B5}" dt="2021-05-08T20:36:50.813" v="621" actId="478"/>
          <ac:picMkLst>
            <pc:docMk/>
            <pc:sldMk cId="1939115256" sldId="256"/>
            <ac:picMk id="13" creationId="{4984315D-8EC5-4234-8EC9-975407263267}"/>
          </ac:picMkLst>
        </pc:picChg>
        <pc:picChg chg="add mod">
          <ac:chgData name="Tim Bachmann" userId="aa3a0005-65be-4f22-b16c-484aaf6ad605" providerId="ADAL" clId="{F231398E-DA13-4CCB-9EB1-2A5CCA2630B5}" dt="2021-05-08T20:37:24.284" v="634" actId="1076"/>
          <ac:picMkLst>
            <pc:docMk/>
            <pc:sldMk cId="1939115256" sldId="256"/>
            <ac:picMk id="15" creationId="{8D528D03-6861-4B76-9E7E-3D35B8CFB2B2}"/>
          </ac:picMkLst>
        </pc:picChg>
        <pc:picChg chg="del">
          <ac:chgData name="Tim Bachmann" userId="aa3a0005-65be-4f22-b16c-484aaf6ad605" providerId="ADAL" clId="{F231398E-DA13-4CCB-9EB1-2A5CCA2630B5}" dt="2021-05-08T14:18:26.320" v="243" actId="478"/>
          <ac:picMkLst>
            <pc:docMk/>
            <pc:sldMk cId="1939115256" sldId="256"/>
            <ac:picMk id="2050" creationId="{FB9336F5-7734-4501-A9AA-B9A9E9FD2DF8}"/>
          </ac:picMkLst>
        </pc:picChg>
        <pc:cxnChg chg="del">
          <ac:chgData name="Tim Bachmann" userId="aa3a0005-65be-4f22-b16c-484aaf6ad605" providerId="ADAL" clId="{F231398E-DA13-4CCB-9EB1-2A5CCA2630B5}" dt="2021-05-08T20:09:09.042" v="348" actId="47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addSp delSp modSp mod">
        <pc:chgData name="Tim Bachmann" userId="aa3a0005-65be-4f22-b16c-484aaf6ad605" providerId="ADAL" clId="{F231398E-DA13-4CCB-9EB1-2A5CCA2630B5}" dt="2021-05-08T20:11:06.189" v="359" actId="2711"/>
        <pc:sldMkLst>
          <pc:docMk/>
          <pc:sldMk cId="2887153992" sldId="294"/>
        </pc:sldMkLst>
        <pc:spChg chg="mod">
          <ac:chgData name="Tim Bachmann" userId="aa3a0005-65be-4f22-b16c-484aaf6ad605" providerId="ADAL" clId="{F231398E-DA13-4CCB-9EB1-2A5CCA2630B5}" dt="2021-05-08T20:10:56.639" v="358" actId="2711"/>
          <ac:spMkLst>
            <pc:docMk/>
            <pc:sldMk cId="2887153992" sldId="294"/>
            <ac:spMk id="2" creationId="{BC70B425-094D-443F-96BD-1F0162B01C33}"/>
          </ac:spMkLst>
        </pc:spChg>
        <pc:spChg chg="del">
          <ac:chgData name="Tim Bachmann" userId="aa3a0005-65be-4f22-b16c-484aaf6ad605" providerId="ADAL" clId="{F231398E-DA13-4CCB-9EB1-2A5CCA2630B5}" dt="2021-05-08T14:22:09.089" v="247" actId="478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F231398E-DA13-4CCB-9EB1-2A5CCA2630B5}" dt="2021-05-08T14:22:12.727" v="249" actId="478"/>
          <ac:spMkLst>
            <pc:docMk/>
            <pc:sldMk cId="2887153992" sldId="294"/>
            <ac:spMk id="5" creationId="{51CA3AA5-F04D-4457-913B-F3DAF2568BF3}"/>
          </ac:spMkLst>
        </pc:spChg>
        <pc:spChg chg="add mod">
          <ac:chgData name="Tim Bachmann" userId="aa3a0005-65be-4f22-b16c-484aaf6ad605" providerId="ADAL" clId="{F231398E-DA13-4CCB-9EB1-2A5CCA2630B5}" dt="2021-05-08T20:11:06.189" v="359" actId="2711"/>
          <ac:spMkLst>
            <pc:docMk/>
            <pc:sldMk cId="2887153992" sldId="294"/>
            <ac:spMk id="8" creationId="{0114A058-540E-4934-8AAC-4A83AF3C2183}"/>
          </ac:spMkLst>
        </pc:spChg>
      </pc:sldChg>
      <pc:sldChg chg="modSp mod">
        <pc:chgData name="Tim Bachmann" userId="aa3a0005-65be-4f22-b16c-484aaf6ad605" providerId="ADAL" clId="{F231398E-DA13-4CCB-9EB1-2A5CCA2630B5}" dt="2021-05-08T20:53:55.291" v="703" actId="1076"/>
        <pc:sldMkLst>
          <pc:docMk/>
          <pc:sldMk cId="3042147763" sldId="301"/>
        </pc:sldMkLst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3" creationId="{3885613E-274F-4F9E-9848-115F898D81A6}"/>
          </ac:spMkLst>
        </pc:spChg>
        <pc:cxnChg chg="mod">
          <ac:chgData name="Tim Bachmann" userId="aa3a0005-65be-4f22-b16c-484aaf6ad605" providerId="ADAL" clId="{F231398E-DA13-4CCB-9EB1-2A5CCA2630B5}" dt="2021-05-08T20:53:55.291" v="703" actId="1076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addSp delSp modSp mod ord">
        <pc:chgData name="Tim Bachmann" userId="aa3a0005-65be-4f22-b16c-484aaf6ad605" providerId="ADAL" clId="{F231398E-DA13-4CCB-9EB1-2A5CCA2630B5}" dt="2021-05-08T14:05:27.820" v="42"/>
        <pc:sldMkLst>
          <pc:docMk/>
          <pc:sldMk cId="3781458569" sldId="302"/>
        </pc:sldMkLst>
        <pc:spChg chg="del">
          <ac:chgData name="Tim Bachmann" userId="aa3a0005-65be-4f22-b16c-484aaf6ad605" providerId="ADAL" clId="{F231398E-DA13-4CCB-9EB1-2A5CCA2630B5}" dt="2021-05-08T14:05:11.968" v="37" actId="478"/>
          <ac:spMkLst>
            <pc:docMk/>
            <pc:sldMk cId="3781458569" sldId="302"/>
            <ac:spMk id="2" creationId="{382F7F45-638E-4E56-83BC-4832A837F7AC}"/>
          </ac:spMkLst>
        </pc:spChg>
        <pc:spChg chg="add del mod">
          <ac:chgData name="Tim Bachmann" userId="aa3a0005-65be-4f22-b16c-484aaf6ad605" providerId="ADAL" clId="{F231398E-DA13-4CCB-9EB1-2A5CCA2630B5}" dt="2021-05-08T14:05:08.992" v="33" actId="478"/>
          <ac:spMkLst>
            <pc:docMk/>
            <pc:sldMk cId="3781458569" sldId="302"/>
            <ac:spMk id="5" creationId="{00E99D6D-0A54-415B-8B0F-D94F1A9C1159}"/>
          </ac:spMkLst>
        </pc:spChg>
        <pc:spChg chg="del mod">
          <ac:chgData name="Tim Bachmann" userId="aa3a0005-65be-4f22-b16c-484aaf6ad605" providerId="ADAL" clId="{F231398E-DA13-4CCB-9EB1-2A5CCA2630B5}" dt="2021-05-08T14:05:12.917" v="38" actId="478"/>
          <ac:spMkLst>
            <pc:docMk/>
            <pc:sldMk cId="3781458569" sldId="302"/>
            <ac:spMk id="9" creationId="{65617D41-B465-453E-91E4-4BF32CE859D3}"/>
          </ac:spMkLst>
        </pc:spChg>
        <pc:spChg chg="del">
          <ac:chgData name="Tim Bachmann" userId="aa3a0005-65be-4f22-b16c-484aaf6ad605" providerId="ADAL" clId="{F231398E-DA13-4CCB-9EB1-2A5CCA2630B5}" dt="2021-05-08T14:05:14.148" v="39" actId="478"/>
          <ac:spMkLst>
            <pc:docMk/>
            <pc:sldMk cId="3781458569" sldId="302"/>
            <ac:spMk id="10" creationId="{5817FA56-B257-42DD-9202-C3BBF6099DB9}"/>
          </ac:spMkLst>
        </pc:spChg>
        <pc:picChg chg="del">
          <ac:chgData name="Tim Bachmann" userId="aa3a0005-65be-4f22-b16c-484aaf6ad605" providerId="ADAL" clId="{F231398E-DA13-4CCB-9EB1-2A5CCA2630B5}" dt="2021-05-08T14:05:04.628" v="31" actId="478"/>
          <ac:picMkLst>
            <pc:docMk/>
            <pc:sldMk cId="3781458569" sldId="302"/>
            <ac:picMk id="6" creationId="{51CB59F9-E299-4747-BB09-1B37DD5F65B8}"/>
          </ac:picMkLst>
        </pc:picChg>
        <pc:picChg chg="del">
          <ac:chgData name="Tim Bachmann" userId="aa3a0005-65be-4f22-b16c-484aaf6ad605" providerId="ADAL" clId="{F231398E-DA13-4CCB-9EB1-2A5CCA2630B5}" dt="2021-05-08T14:05:09.605" v="34" actId="478"/>
          <ac:picMkLst>
            <pc:docMk/>
            <pc:sldMk cId="3781458569" sldId="302"/>
            <ac:picMk id="7" creationId="{BEA23CAD-E63E-4E36-96C7-DB527D39AE4F}"/>
          </ac:picMkLst>
        </pc:picChg>
        <pc:picChg chg="del">
          <ac:chgData name="Tim Bachmann" userId="aa3a0005-65be-4f22-b16c-484aaf6ad605" providerId="ADAL" clId="{F231398E-DA13-4CCB-9EB1-2A5CCA2630B5}" dt="2021-05-08T14:05:10.110" v="35" actId="478"/>
          <ac:picMkLst>
            <pc:docMk/>
            <pc:sldMk cId="3781458569" sldId="302"/>
            <ac:picMk id="8" creationId="{C76918E3-A24D-4717-9831-51E9E7F3EDF8}"/>
          </ac:picMkLst>
        </pc:picChg>
        <pc:picChg chg="add mod">
          <ac:chgData name="Tim Bachmann" userId="aa3a0005-65be-4f22-b16c-484aaf6ad605" providerId="ADAL" clId="{F231398E-DA13-4CCB-9EB1-2A5CCA2630B5}" dt="2021-05-08T14:05:15.213" v="40"/>
          <ac:picMkLst>
            <pc:docMk/>
            <pc:sldMk cId="3781458569" sldId="302"/>
            <ac:picMk id="11" creationId="{0BDF8943-50F8-48ED-A322-97023F8616ED}"/>
          </ac:picMkLst>
        </pc:picChg>
      </pc:sldChg>
      <pc:sldChg chg="del">
        <pc:chgData name="Tim Bachmann" userId="aa3a0005-65be-4f22-b16c-484aaf6ad605" providerId="ADAL" clId="{F231398E-DA13-4CCB-9EB1-2A5CCA2630B5}" dt="2021-05-08T14:11:32.940" v="123" actId="47"/>
        <pc:sldMkLst>
          <pc:docMk/>
          <pc:sldMk cId="950965910" sldId="303"/>
        </pc:sldMkLst>
      </pc:sldChg>
      <pc:sldChg chg="addSp delSp modSp mod">
        <pc:chgData name="Tim Bachmann" userId="aa3a0005-65be-4f22-b16c-484aaf6ad605" providerId="ADAL" clId="{F231398E-DA13-4CCB-9EB1-2A5CCA2630B5}" dt="2021-05-08T20:10:32.818" v="355" actId="2711"/>
        <pc:sldMkLst>
          <pc:docMk/>
          <pc:sldMk cId="3935224503" sldId="304"/>
        </pc:sldMkLst>
        <pc:spChg chg="mod">
          <ac:chgData name="Tim Bachmann" userId="aa3a0005-65be-4f22-b16c-484aaf6ad605" providerId="ADAL" clId="{F231398E-DA13-4CCB-9EB1-2A5CCA2630B5}" dt="2021-05-08T20:10:32.818" v="355" actId="2711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10:25.707" v="354" actId="2711"/>
          <ac:spMkLst>
            <pc:docMk/>
            <pc:sldMk cId="3935224503" sldId="304"/>
            <ac:spMk id="3" creationId="{3885613E-274F-4F9E-9848-115F898D81A6}"/>
          </ac:spMkLst>
        </pc:spChg>
        <pc:graphicFrameChg chg="del mod">
          <ac:chgData name="Tim Bachmann" userId="aa3a0005-65be-4f22-b16c-484aaf6ad605" providerId="ADAL" clId="{F231398E-DA13-4CCB-9EB1-2A5CCA2630B5}" dt="2021-05-08T14:02:47.915" v="28" actId="478"/>
          <ac:graphicFrameMkLst>
            <pc:docMk/>
            <pc:sldMk cId="3935224503" sldId="304"/>
            <ac:graphicFrameMk id="4" creationId="{7625DEC5-724F-46B2-9280-9C001ADBB65C}"/>
          </ac:graphicFrameMkLst>
        </pc:graphicFrameChg>
        <pc:picChg chg="add del mod">
          <ac:chgData name="Tim Bachmann" userId="aa3a0005-65be-4f22-b16c-484aaf6ad605" providerId="ADAL" clId="{F231398E-DA13-4CCB-9EB1-2A5CCA2630B5}" dt="2021-05-08T14:05:02.622" v="30" actId="21"/>
          <ac:picMkLst>
            <pc:docMk/>
            <pc:sldMk cId="3935224503" sldId="304"/>
            <ac:picMk id="9" creationId="{8B8E9B61-382F-46E0-B28A-3175B5497AEA}"/>
          </ac:picMkLst>
        </pc:picChg>
      </pc:sldChg>
      <pc:sldChg chg="modSp mod">
        <pc:chgData name="Tim Bachmann" userId="aa3a0005-65be-4f22-b16c-484aaf6ad605" providerId="ADAL" clId="{F231398E-DA13-4CCB-9EB1-2A5CCA2630B5}" dt="2021-05-08T21:30:42.633" v="1089" actId="20577"/>
        <pc:sldMkLst>
          <pc:docMk/>
          <pc:sldMk cId="2890915118" sldId="306"/>
        </pc:sldMkLst>
        <pc:spChg chg="mod">
          <ac:chgData name="Tim Bachmann" userId="aa3a0005-65be-4f22-b16c-484aaf6ad605" providerId="ADAL" clId="{F231398E-DA13-4CCB-9EB1-2A5CCA2630B5}" dt="2021-05-08T20:10:42.389" v="356" actId="2711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1:30:42.633" v="1089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F231398E-DA13-4CCB-9EB1-2A5CCA2630B5}" dt="2021-05-08T14:11:31.536" v="122" actId="47"/>
        <pc:sldMkLst>
          <pc:docMk/>
          <pc:sldMk cId="1584031270" sldId="307"/>
        </pc:sldMkLst>
      </pc:sldChg>
      <pc:sldChg chg="del">
        <pc:chgData name="Tim Bachmann" userId="aa3a0005-65be-4f22-b16c-484aaf6ad605" providerId="ADAL" clId="{F231398E-DA13-4CCB-9EB1-2A5CCA2630B5}" dt="2021-05-08T14:21:58.421" v="244" actId="47"/>
        <pc:sldMkLst>
          <pc:docMk/>
          <pc:sldMk cId="3574430492" sldId="308"/>
        </pc:sldMkLst>
      </pc:sldChg>
      <pc:sldChg chg="del">
        <pc:chgData name="Tim Bachmann" userId="aa3a0005-65be-4f22-b16c-484aaf6ad605" providerId="ADAL" clId="{F231398E-DA13-4CCB-9EB1-2A5CCA2630B5}" dt="2021-05-08T14:11:34.429" v="124" actId="47"/>
        <pc:sldMkLst>
          <pc:docMk/>
          <pc:sldMk cId="2690131655" sldId="309"/>
        </pc:sldMkLst>
      </pc:sldChg>
      <pc:sldChg chg="del">
        <pc:chgData name="Tim Bachmann" userId="aa3a0005-65be-4f22-b16c-484aaf6ad605" providerId="ADAL" clId="{F231398E-DA13-4CCB-9EB1-2A5CCA2630B5}" dt="2021-05-08T14:11:35.918" v="125" actId="47"/>
        <pc:sldMkLst>
          <pc:docMk/>
          <pc:sldMk cId="281149386" sldId="310"/>
        </pc:sldMkLst>
      </pc:sldChg>
      <pc:sldChg chg="del">
        <pc:chgData name="Tim Bachmann" userId="aa3a0005-65be-4f22-b16c-484aaf6ad605" providerId="ADAL" clId="{F231398E-DA13-4CCB-9EB1-2A5CCA2630B5}" dt="2021-05-08T14:11:37.433" v="126" actId="47"/>
        <pc:sldMkLst>
          <pc:docMk/>
          <pc:sldMk cId="1290992717" sldId="311"/>
        </pc:sldMkLst>
      </pc:sldChg>
      <pc:sldChg chg="del">
        <pc:chgData name="Tim Bachmann" userId="aa3a0005-65be-4f22-b16c-484aaf6ad605" providerId="ADAL" clId="{F231398E-DA13-4CCB-9EB1-2A5CCA2630B5}" dt="2021-05-08T14:21:59.482" v="245" actId="47"/>
        <pc:sldMkLst>
          <pc:docMk/>
          <pc:sldMk cId="1544587717" sldId="312"/>
        </pc:sldMkLst>
      </pc:sldChg>
      <pc:sldChg chg="del">
        <pc:chgData name="Tim Bachmann" userId="aa3a0005-65be-4f22-b16c-484aaf6ad605" providerId="ADAL" clId="{F231398E-DA13-4CCB-9EB1-2A5CCA2630B5}" dt="2021-05-08T14:22:00.815" v="246" actId="47"/>
        <pc:sldMkLst>
          <pc:docMk/>
          <pc:sldMk cId="3441024361" sldId="313"/>
        </pc:sldMkLst>
      </pc:sldChg>
      <pc:sldChg chg="del">
        <pc:chgData name="Tim Bachmann" userId="aa3a0005-65be-4f22-b16c-484aaf6ad605" providerId="ADAL" clId="{F231398E-DA13-4CCB-9EB1-2A5CCA2630B5}" dt="2021-05-08T14:11:41.548" v="129" actId="47"/>
        <pc:sldMkLst>
          <pc:docMk/>
          <pc:sldMk cId="574274564" sldId="314"/>
        </pc:sldMkLst>
      </pc:sldChg>
      <pc:sldChg chg="del">
        <pc:chgData name="Tim Bachmann" userId="aa3a0005-65be-4f22-b16c-484aaf6ad605" providerId="ADAL" clId="{F231398E-DA13-4CCB-9EB1-2A5CCA2630B5}" dt="2021-05-08T14:11:48.449" v="130" actId="47"/>
        <pc:sldMkLst>
          <pc:docMk/>
          <pc:sldMk cId="1441052971" sldId="315"/>
        </pc:sldMkLst>
      </pc:sldChg>
      <pc:sldChg chg="del">
        <pc:chgData name="Tim Bachmann" userId="aa3a0005-65be-4f22-b16c-484aaf6ad605" providerId="ADAL" clId="{F231398E-DA13-4CCB-9EB1-2A5CCA2630B5}" dt="2021-05-08T14:11:38.679" v="127" actId="47"/>
        <pc:sldMkLst>
          <pc:docMk/>
          <pc:sldMk cId="4187969024" sldId="316"/>
        </pc:sldMkLst>
      </pc:sldChg>
      <pc:sldChg chg="del">
        <pc:chgData name="Tim Bachmann" userId="aa3a0005-65be-4f22-b16c-484aaf6ad605" providerId="ADAL" clId="{F231398E-DA13-4CCB-9EB1-2A5CCA2630B5}" dt="2021-05-08T14:11:40.632" v="128" actId="47"/>
        <pc:sldMkLst>
          <pc:docMk/>
          <pc:sldMk cId="1616322120" sldId="317"/>
        </pc:sldMkLst>
      </pc:sldChg>
      <pc:sldChg chg="del">
        <pc:chgData name="Tim Bachmann" userId="aa3a0005-65be-4f22-b16c-484aaf6ad605" providerId="ADAL" clId="{F231398E-DA13-4CCB-9EB1-2A5CCA2630B5}" dt="2021-05-08T14:11:50.531" v="131" actId="47"/>
        <pc:sldMkLst>
          <pc:docMk/>
          <pc:sldMk cId="72534402" sldId="318"/>
        </pc:sldMkLst>
      </pc:sldChg>
      <pc:sldChg chg="del">
        <pc:chgData name="Tim Bachmann" userId="aa3a0005-65be-4f22-b16c-484aaf6ad605" providerId="ADAL" clId="{F231398E-DA13-4CCB-9EB1-2A5CCA2630B5}" dt="2021-05-08T14:11:30.779" v="121" actId="47"/>
        <pc:sldMkLst>
          <pc:docMk/>
          <pc:sldMk cId="186194217" sldId="319"/>
        </pc:sldMkLst>
      </pc:sldChg>
      <pc:sldChg chg="addSp delSp modSp add mod ord">
        <pc:chgData name="Tim Bachmann" userId="aa3a0005-65be-4f22-b16c-484aaf6ad605" providerId="ADAL" clId="{F231398E-DA13-4CCB-9EB1-2A5CCA2630B5}" dt="2021-05-08T14:07:00.616" v="53" actId="1076"/>
        <pc:sldMkLst>
          <pc:docMk/>
          <pc:sldMk cId="2167786401" sldId="320"/>
        </pc:sldMkLst>
        <pc:picChg chg="add mod">
          <ac:chgData name="Tim Bachmann" userId="aa3a0005-65be-4f22-b16c-484aaf6ad605" providerId="ADAL" clId="{F231398E-DA13-4CCB-9EB1-2A5CCA2630B5}" dt="2021-05-08T14:07:00.616" v="53" actId="1076"/>
          <ac:picMkLst>
            <pc:docMk/>
            <pc:sldMk cId="2167786401" sldId="320"/>
            <ac:picMk id="3" creationId="{C17847FB-F9C3-41F3-9F72-8CE97A024B2E}"/>
          </ac:picMkLst>
        </pc:picChg>
        <pc:picChg chg="del">
          <ac:chgData name="Tim Bachmann" userId="aa3a0005-65be-4f22-b16c-484aaf6ad605" providerId="ADAL" clId="{F231398E-DA13-4CCB-9EB1-2A5CCA2630B5}" dt="2021-05-08T14:06:35.692" v="48" actId="478"/>
          <ac:picMkLst>
            <pc:docMk/>
            <pc:sldMk cId="2167786401" sldId="320"/>
            <ac:picMk id="11" creationId="{0BDF8943-50F8-48ED-A322-97023F8616ED}"/>
          </ac:picMkLst>
        </pc:picChg>
      </pc:sldChg>
      <pc:sldChg chg="addSp delSp modSp add mod delAnim modAnim">
        <pc:chgData name="Tim Bachmann" userId="aa3a0005-65be-4f22-b16c-484aaf6ad605" providerId="ADAL" clId="{F231398E-DA13-4CCB-9EB1-2A5CCA2630B5}" dt="2021-05-08T20:55:41.320" v="719"/>
        <pc:sldMkLst>
          <pc:docMk/>
          <pc:sldMk cId="1901085188" sldId="321"/>
        </pc:sldMkLst>
        <pc:spChg chg="add del mod">
          <ac:chgData name="Tim Bachmann" userId="aa3a0005-65be-4f22-b16c-484aaf6ad605" providerId="ADAL" clId="{F231398E-DA13-4CCB-9EB1-2A5CCA2630B5}" dt="2021-05-08T20:11:20.697" v="361" actId="478"/>
          <ac:spMkLst>
            <pc:docMk/>
            <pc:sldMk cId="1901085188" sldId="321"/>
            <ac:spMk id="5" creationId="{CDB95A41-14B6-48ED-BA74-9DD5E5E655AB}"/>
          </ac:spMkLst>
        </pc:spChg>
        <pc:spChg chg="add del mod">
          <ac:chgData name="Tim Bachmann" userId="aa3a0005-65be-4f22-b16c-484aaf6ad605" providerId="ADAL" clId="{F231398E-DA13-4CCB-9EB1-2A5CCA2630B5}" dt="2021-05-08T20:13:49.408" v="378" actId="478"/>
          <ac:spMkLst>
            <pc:docMk/>
            <pc:sldMk cId="1901085188" sldId="321"/>
            <ac:spMk id="6" creationId="{ADCFBE41-A48A-4A4F-9715-8DB776469F32}"/>
          </ac:spMkLst>
        </pc:spChg>
        <pc:spChg chg="add del mod">
          <ac:chgData name="Tim Bachmann" userId="aa3a0005-65be-4f22-b16c-484aaf6ad605" providerId="ADAL" clId="{F231398E-DA13-4CCB-9EB1-2A5CCA2630B5}" dt="2021-05-08T20:13:50.121" v="379" actId="478"/>
          <ac:spMkLst>
            <pc:docMk/>
            <pc:sldMk cId="1901085188" sldId="321"/>
            <ac:spMk id="7" creationId="{81F20BBE-11E1-468F-83D5-FF03E9FDA9D1}"/>
          </ac:spMkLst>
        </pc:spChg>
        <pc:spChg chg="add del mod">
          <ac:chgData name="Tim Bachmann" userId="aa3a0005-65be-4f22-b16c-484aaf6ad605" providerId="ADAL" clId="{F231398E-DA13-4CCB-9EB1-2A5CCA2630B5}" dt="2021-05-08T20:13:50.669" v="380" actId="478"/>
          <ac:spMkLst>
            <pc:docMk/>
            <pc:sldMk cId="1901085188" sldId="321"/>
            <ac:spMk id="8" creationId="{2FFB935A-B5F9-48D3-9B1C-D26B473572D5}"/>
          </ac:spMkLst>
        </pc:spChg>
        <pc:spChg chg="add del mod">
          <ac:chgData name="Tim Bachmann" userId="aa3a0005-65be-4f22-b16c-484aaf6ad605" providerId="ADAL" clId="{F231398E-DA13-4CCB-9EB1-2A5CCA2630B5}" dt="2021-05-08T14:16:52.554" v="212" actId="478"/>
          <ac:spMkLst>
            <pc:docMk/>
            <pc:sldMk cId="1901085188" sldId="321"/>
            <ac:spMk id="9" creationId="{14838AF8-DEFB-4E28-BCB9-B9D7DDED7B6F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0" creationId="{1EE2A397-D266-4AD8-AFEB-F4396B9FD21B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1" creationId="{D1E0522C-A022-4E69-9642-BDCB136165B0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2" creationId="{F77E749E-F9CD-49C7-AAE1-4C5E251102BC}"/>
          </ac:spMkLst>
        </pc:spChg>
        <pc:spChg chg="add del mod">
          <ac:chgData name="Tim Bachmann" userId="aa3a0005-65be-4f22-b16c-484aaf6ad605" providerId="ADAL" clId="{F231398E-DA13-4CCB-9EB1-2A5CCA2630B5}" dt="2021-05-08T14:16:11.446" v="206" actId="478"/>
          <ac:spMkLst>
            <pc:docMk/>
            <pc:sldMk cId="1901085188" sldId="321"/>
            <ac:spMk id="13" creationId="{822D47EF-2A24-4ECE-901A-4BE986E97BA5}"/>
          </ac:spMkLst>
        </pc:spChg>
        <pc:spChg chg="add del mod">
          <ac:chgData name="Tim Bachmann" userId="aa3a0005-65be-4f22-b16c-484aaf6ad605" providerId="ADAL" clId="{F231398E-DA13-4CCB-9EB1-2A5CCA2630B5}" dt="2021-05-08T20:11:22.046" v="363" actId="478"/>
          <ac:spMkLst>
            <pc:docMk/>
            <pc:sldMk cId="1901085188" sldId="321"/>
            <ac:spMk id="16" creationId="{D8E70A60-47AC-45A8-B237-E95A12DCEB84}"/>
          </ac:spMkLst>
        </pc:spChg>
        <pc:spChg chg="add del mod">
          <ac:chgData name="Tim Bachmann" userId="aa3a0005-65be-4f22-b16c-484aaf6ad605" providerId="ADAL" clId="{F231398E-DA13-4CCB-9EB1-2A5CCA2630B5}" dt="2021-05-08T20:14:26.953" v="387" actId="478"/>
          <ac:spMkLst>
            <pc:docMk/>
            <pc:sldMk cId="1901085188" sldId="321"/>
            <ac:spMk id="17" creationId="{89ACB332-8F30-4E32-8B34-245B40F989B2}"/>
          </ac:spMkLst>
        </pc:spChg>
        <pc:spChg chg="add del mod">
          <ac:chgData name="Tim Bachmann" userId="aa3a0005-65be-4f22-b16c-484aaf6ad605" providerId="ADAL" clId="{F231398E-DA13-4CCB-9EB1-2A5CCA2630B5}" dt="2021-05-08T20:14:15.504" v="385" actId="478"/>
          <ac:spMkLst>
            <pc:docMk/>
            <pc:sldMk cId="1901085188" sldId="321"/>
            <ac:spMk id="18" creationId="{C1DFE93C-BCEF-43DD-B410-4D657BC8E895}"/>
          </ac:spMkLst>
        </pc:spChg>
        <pc:spChg chg="add del mod">
          <ac:chgData name="Tim Bachmann" userId="aa3a0005-65be-4f22-b16c-484aaf6ad605" providerId="ADAL" clId="{F231398E-DA13-4CCB-9EB1-2A5CCA2630B5}" dt="2021-05-08T20:14:13.031" v="384" actId="478"/>
          <ac:spMkLst>
            <pc:docMk/>
            <pc:sldMk cId="1901085188" sldId="321"/>
            <ac:spMk id="19" creationId="{968B1EF1-25C9-456D-BD71-B5AF149EA9F0}"/>
          </ac:spMkLst>
        </pc:spChg>
        <pc:spChg chg="add del mod">
          <ac:chgData name="Tim Bachmann" userId="aa3a0005-65be-4f22-b16c-484aaf6ad605" providerId="ADAL" clId="{F231398E-DA13-4CCB-9EB1-2A5CCA2630B5}" dt="2021-05-08T14:16:53.794" v="214" actId="478"/>
          <ac:spMkLst>
            <pc:docMk/>
            <pc:sldMk cId="1901085188" sldId="321"/>
            <ac:spMk id="20" creationId="{8A67736F-3693-4082-9ED2-9B9F980F64D3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1" creationId="{20A46C55-F01C-4764-8CFE-585B57CE9D28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2" creationId="{E553C13B-D76A-4416-98A2-EC222CBFF5B8}"/>
          </ac:spMkLst>
        </pc:spChg>
        <pc:spChg chg="add mod">
          <ac:chgData name="Tim Bachmann" userId="aa3a0005-65be-4f22-b16c-484aaf6ad605" providerId="ADAL" clId="{F231398E-DA13-4CCB-9EB1-2A5CCA2630B5}" dt="2021-05-08T20:49:32.723" v="673" actId="1076"/>
          <ac:spMkLst>
            <pc:docMk/>
            <pc:sldMk cId="1901085188" sldId="321"/>
            <ac:spMk id="23" creationId="{6AC30FE9-1E10-4DB9-97B7-1F3AA341844E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4" creationId="{B54BA5B5-8730-497B-8B26-B95ADC1AC813}"/>
          </ac:spMkLst>
        </pc:spChg>
        <pc:spChg chg="add del mod">
          <ac:chgData name="Tim Bachmann" userId="aa3a0005-65be-4f22-b16c-484aaf6ad605" providerId="ADAL" clId="{F231398E-DA13-4CCB-9EB1-2A5CCA2630B5}" dt="2021-05-08T14:17:07.183" v="217" actId="21"/>
          <ac:spMkLst>
            <pc:docMk/>
            <pc:sldMk cId="1901085188" sldId="321"/>
            <ac:spMk id="25" creationId="{7BA80BAA-14CE-43E3-ABE3-94928F552681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7" creationId="{2BBE1210-81B5-4FEC-A54C-4014F2C6CCE9}"/>
          </ac:spMkLst>
        </pc:spChg>
        <pc:spChg chg="add mod">
          <ac:chgData name="Tim Bachmann" userId="aa3a0005-65be-4f22-b16c-484aaf6ad605" providerId="ADAL" clId="{F231398E-DA13-4CCB-9EB1-2A5CCA2630B5}" dt="2021-05-08T20:47:34.923" v="655" actId="1076"/>
          <ac:spMkLst>
            <pc:docMk/>
            <pc:sldMk cId="1901085188" sldId="321"/>
            <ac:spMk id="28" creationId="{F3EFEE56-17AB-493A-A2C6-8FD463DC21D4}"/>
          </ac:spMkLst>
        </pc:spChg>
        <pc:spChg chg="add del mod">
          <ac:chgData name="Tim Bachmann" userId="aa3a0005-65be-4f22-b16c-484aaf6ad605" providerId="ADAL" clId="{F231398E-DA13-4CCB-9EB1-2A5CCA2630B5}" dt="2021-05-08T20:14:30.775" v="389" actId="478"/>
          <ac:spMkLst>
            <pc:docMk/>
            <pc:sldMk cId="1901085188" sldId="321"/>
            <ac:spMk id="31" creationId="{C6B95B25-8397-4351-B37C-D542CFFC1E20}"/>
          </ac:spMkLst>
        </pc:spChg>
        <pc:spChg chg="add del mod">
          <ac:chgData name="Tim Bachmann" userId="aa3a0005-65be-4f22-b16c-484aaf6ad605" providerId="ADAL" clId="{F231398E-DA13-4CCB-9EB1-2A5CCA2630B5}" dt="2021-05-08T20:14:31.341" v="390" actId="478"/>
          <ac:spMkLst>
            <pc:docMk/>
            <pc:sldMk cId="1901085188" sldId="321"/>
            <ac:spMk id="32" creationId="{BA3211D6-E992-4F70-8E0A-4547B2D4818C}"/>
          </ac:spMkLst>
        </pc:spChg>
        <pc:spChg chg="add del mod">
          <ac:chgData name="Tim Bachmann" userId="aa3a0005-65be-4f22-b16c-484aaf6ad605" providerId="ADAL" clId="{F231398E-DA13-4CCB-9EB1-2A5CCA2630B5}" dt="2021-05-08T20:14:32.736" v="391" actId="478"/>
          <ac:spMkLst>
            <pc:docMk/>
            <pc:sldMk cId="1901085188" sldId="321"/>
            <ac:spMk id="33" creationId="{8E73C689-551D-4CFE-8563-9C3DA33343DC}"/>
          </ac:spMkLst>
        </pc:spChg>
        <pc:spChg chg="add del mod">
          <ac:chgData name="Tim Bachmann" userId="aa3a0005-65be-4f22-b16c-484aaf6ad605" providerId="ADAL" clId="{F231398E-DA13-4CCB-9EB1-2A5CCA2630B5}" dt="2021-05-08T20:51:02.050" v="683" actId="478"/>
          <ac:spMkLst>
            <pc:docMk/>
            <pc:sldMk cId="1901085188" sldId="321"/>
            <ac:spMk id="34" creationId="{D217A195-47ED-4050-9E40-7DDB5706FF55}"/>
          </ac:spMkLst>
        </pc:spChg>
        <pc:spChg chg="add del mod">
          <ac:chgData name="Tim Bachmann" userId="aa3a0005-65be-4f22-b16c-484aaf6ad605" providerId="ADAL" clId="{F231398E-DA13-4CCB-9EB1-2A5CCA2630B5}" dt="2021-05-08T20:51:02.897" v="684" actId="478"/>
          <ac:spMkLst>
            <pc:docMk/>
            <pc:sldMk cId="1901085188" sldId="321"/>
            <ac:spMk id="35" creationId="{B0A0FEE6-9110-4F6C-A889-9D74464F3F3F}"/>
          </ac:spMkLst>
        </pc:spChg>
        <pc:spChg chg="add del mod">
          <ac:chgData name="Tim Bachmann" userId="aa3a0005-65be-4f22-b16c-484aaf6ad605" providerId="ADAL" clId="{F231398E-DA13-4CCB-9EB1-2A5CCA2630B5}" dt="2021-05-08T20:51:03.490" v="685" actId="478"/>
          <ac:spMkLst>
            <pc:docMk/>
            <pc:sldMk cId="1901085188" sldId="321"/>
            <ac:spMk id="36" creationId="{E0F23971-47B6-4079-BC82-A938B9939E50}"/>
          </ac:spMkLst>
        </pc:spChg>
        <pc:spChg chg="add mod">
          <ac:chgData name="Tim Bachmann" userId="aa3a0005-65be-4f22-b16c-484aaf6ad605" providerId="ADAL" clId="{F231398E-DA13-4CCB-9EB1-2A5CCA2630B5}" dt="2021-05-08T20:51:55.680" v="696" actId="1076"/>
          <ac:spMkLst>
            <pc:docMk/>
            <pc:sldMk cId="1901085188" sldId="321"/>
            <ac:spMk id="40" creationId="{005C0DAB-923B-4487-B3FC-3BBB98A5761A}"/>
          </ac:spMkLst>
        </pc:spChg>
        <pc:spChg chg="add mod">
          <ac:chgData name="Tim Bachmann" userId="aa3a0005-65be-4f22-b16c-484aaf6ad605" providerId="ADAL" clId="{F231398E-DA13-4CCB-9EB1-2A5CCA2630B5}" dt="2021-05-08T20:52:03.389" v="697" actId="1076"/>
          <ac:spMkLst>
            <pc:docMk/>
            <pc:sldMk cId="1901085188" sldId="321"/>
            <ac:spMk id="41" creationId="{9634A117-BB30-4BAB-A95B-AA2F57CC34E2}"/>
          </ac:spMkLst>
        </pc:spChg>
        <pc:spChg chg="add mod">
          <ac:chgData name="Tim Bachmann" userId="aa3a0005-65be-4f22-b16c-484aaf6ad605" providerId="ADAL" clId="{F231398E-DA13-4CCB-9EB1-2A5CCA2630B5}" dt="2021-05-08T20:52:09.879" v="698" actId="1076"/>
          <ac:spMkLst>
            <pc:docMk/>
            <pc:sldMk cId="1901085188" sldId="321"/>
            <ac:spMk id="42" creationId="{239E886E-751E-44F7-94C0-0F2C7511AC22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43" creationId="{21E254C6-95E3-49D0-B328-851216B3446F}"/>
          </ac:spMkLst>
        </pc:spChg>
        <pc:spChg chg="add mod">
          <ac:chgData name="Tim Bachmann" userId="aa3a0005-65be-4f22-b16c-484aaf6ad605" providerId="ADAL" clId="{F231398E-DA13-4CCB-9EB1-2A5CCA2630B5}" dt="2021-05-08T20:38:49.209" v="652" actId="1076"/>
          <ac:spMkLst>
            <pc:docMk/>
            <pc:sldMk cId="1901085188" sldId="321"/>
            <ac:spMk id="44" creationId="{7C3AE42F-811A-44AD-A048-FB370D01DC28}"/>
          </ac:spMkLst>
        </pc:spChg>
        <pc:spChg chg="add del mod">
          <ac:chgData name="Tim Bachmann" userId="aa3a0005-65be-4f22-b16c-484aaf6ad605" providerId="ADAL" clId="{F231398E-DA13-4CCB-9EB1-2A5CCA2630B5}" dt="2021-05-08T20:38:31.743" v="644" actId="478"/>
          <ac:spMkLst>
            <pc:docMk/>
            <pc:sldMk cId="1901085188" sldId="321"/>
            <ac:spMk id="45" creationId="{4ED35892-E317-497F-956B-683BEB3D6BE2}"/>
          </ac:spMkLst>
        </pc:spChg>
        <pc:spChg chg="add mod">
          <ac:chgData name="Tim Bachmann" userId="aa3a0005-65be-4f22-b16c-484aaf6ad605" providerId="ADAL" clId="{F231398E-DA13-4CCB-9EB1-2A5CCA2630B5}" dt="2021-05-08T20:38:43.686" v="650" actId="1076"/>
          <ac:spMkLst>
            <pc:docMk/>
            <pc:sldMk cId="1901085188" sldId="321"/>
            <ac:spMk id="46" creationId="{E6A6A127-03A3-47AD-9648-0868C5F33788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7" creationId="{A005D47D-3DF4-4661-A696-4C9B3A8A69D3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8" creationId="{FB5E6A08-9329-42CF-A1D8-9E49B195C52D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9" creationId="{A0096950-40AB-46E0-BF6E-A54D0FA52F9E}"/>
          </ac:spMkLst>
        </pc:spChg>
        <pc:graphicFrameChg chg="add del mod modGraphic">
          <ac:chgData name="Tim Bachmann" userId="aa3a0005-65be-4f22-b16c-484aaf6ad605" providerId="ADAL" clId="{F231398E-DA13-4CCB-9EB1-2A5CCA2630B5}" dt="2021-05-08T14:08:09.515" v="60" actId="478"/>
          <ac:graphicFrameMkLst>
            <pc:docMk/>
            <pc:sldMk cId="1901085188" sldId="321"/>
            <ac:graphicFrameMk id="2" creationId="{36D07F58-E54C-4D59-86E3-3511F509DDF6}"/>
          </ac:graphicFrameMkLst>
        </pc:graphicFrameChg>
        <pc:picChg chg="del">
          <ac:chgData name="Tim Bachmann" userId="aa3a0005-65be-4f22-b16c-484aaf6ad605" providerId="ADAL" clId="{F231398E-DA13-4CCB-9EB1-2A5CCA2630B5}" dt="2021-05-08T14:07:07.005" v="55" actId="478"/>
          <ac:picMkLst>
            <pc:docMk/>
            <pc:sldMk cId="1901085188" sldId="321"/>
            <ac:picMk id="3" creationId="{C17847FB-F9C3-41F3-9F72-8CE97A024B2E}"/>
          </ac:picMkLst>
        </pc:picChg>
        <pc:picChg chg="add mod">
          <ac:chgData name="Tim Bachmann" userId="aa3a0005-65be-4f22-b16c-484aaf6ad605" providerId="ADAL" clId="{F231398E-DA13-4CCB-9EB1-2A5CCA2630B5}" dt="2021-05-08T20:24:23.393" v="463" actId="1076"/>
          <ac:picMkLst>
            <pc:docMk/>
            <pc:sldMk cId="1901085188" sldId="321"/>
            <ac:picMk id="30" creationId="{9FF9DF55-2E1C-4DB7-870C-5124931329D7}"/>
          </ac:picMkLst>
        </pc:picChg>
        <pc:cxnChg chg="add del mod">
          <ac:chgData name="Tim Bachmann" userId="aa3a0005-65be-4f22-b16c-484aaf6ad605" providerId="ADAL" clId="{F231398E-DA13-4CCB-9EB1-2A5CCA2630B5}" dt="2021-05-08T20:11:22.983" v="364" actId="478"/>
          <ac:cxnSpMkLst>
            <pc:docMk/>
            <pc:sldMk cId="1901085188" sldId="321"/>
            <ac:cxnSpMk id="15" creationId="{94459B36-1C8E-4430-85C7-E82BE8267471}"/>
          </ac:cxnSpMkLst>
        </pc:cxnChg>
        <pc:cxnChg chg="add mod">
          <ac:chgData name="Tim Bachmann" userId="aa3a0005-65be-4f22-b16c-484aaf6ad605" providerId="ADAL" clId="{F231398E-DA13-4CCB-9EB1-2A5CCA2630B5}" dt="2021-05-08T20:52:42.956" v="701" actId="1076"/>
          <ac:cxnSpMkLst>
            <pc:docMk/>
            <pc:sldMk cId="1901085188" sldId="321"/>
            <ac:cxnSpMk id="38" creationId="{75E2F18B-3D10-4E69-8636-4C84FFE25EAC}"/>
          </ac:cxnSpMkLst>
        </pc:cxnChg>
        <pc:cxnChg chg="add mod">
          <ac:chgData name="Tim Bachmann" userId="aa3a0005-65be-4f22-b16c-484aaf6ad605" providerId="ADAL" clId="{F231398E-DA13-4CCB-9EB1-2A5CCA2630B5}" dt="2021-05-08T20:52:36.417" v="700" actId="1076"/>
          <ac:cxnSpMkLst>
            <pc:docMk/>
            <pc:sldMk cId="1901085188" sldId="321"/>
            <ac:cxnSpMk id="39" creationId="{0B74B019-F597-4E80-AD5F-E5272781D33E}"/>
          </ac:cxnSpMkLst>
        </pc:cxnChg>
      </pc:sldChg>
      <pc:sldChg chg="addSp delSp modSp add mod ord delAnim modAnim">
        <pc:chgData name="Tim Bachmann" userId="aa3a0005-65be-4f22-b16c-484aaf6ad605" providerId="ADAL" clId="{F231398E-DA13-4CCB-9EB1-2A5CCA2630B5}" dt="2021-05-08T21:30:02.516" v="1075" actId="1076"/>
        <pc:sldMkLst>
          <pc:docMk/>
          <pc:sldMk cId="941408796" sldId="322"/>
        </pc:sldMkLst>
        <pc:spChg chg="add del mod">
          <ac:chgData name="Tim Bachmann" userId="aa3a0005-65be-4f22-b16c-484aaf6ad605" providerId="ADAL" clId="{F231398E-DA13-4CCB-9EB1-2A5CCA2630B5}" dt="2021-05-08T21:29:06.334" v="1058" actId="478"/>
          <ac:spMkLst>
            <pc:docMk/>
            <pc:sldMk cId="941408796" sldId="322"/>
            <ac:spMk id="2" creationId="{73244BE5-E915-4C4A-B7EB-1011209CBC85}"/>
          </ac:spMkLst>
        </pc:spChg>
        <pc:spChg chg="add del mod">
          <ac:chgData name="Tim Bachmann" userId="aa3a0005-65be-4f22-b16c-484aaf6ad605" providerId="ADAL" clId="{F231398E-DA13-4CCB-9EB1-2A5CCA2630B5}" dt="2021-05-08T21:11:03.777" v="747" actId="478"/>
          <ac:spMkLst>
            <pc:docMk/>
            <pc:sldMk cId="941408796" sldId="322"/>
            <ac:spMk id="5" creationId="{96022C46-0274-4267-B845-666D1A382D14}"/>
          </ac:spMkLst>
        </pc:spChg>
        <pc:spChg chg="add del mod">
          <ac:chgData name="Tim Bachmann" userId="aa3a0005-65be-4f22-b16c-484aaf6ad605" providerId="ADAL" clId="{F231398E-DA13-4CCB-9EB1-2A5CCA2630B5}" dt="2021-05-08T21:09:31.102" v="741" actId="478"/>
          <ac:spMkLst>
            <pc:docMk/>
            <pc:sldMk cId="941408796" sldId="322"/>
            <ac:spMk id="6" creationId="{6E8FB972-F4BE-4B52-88A0-FD26E6489FE0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7" creationId="{24C44E4B-3506-4F55-BFA3-DEB0F81FB349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8" creationId="{8E47FE51-0872-4E9E-9B30-359742E522BF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9" creationId="{41144387-4BDE-4F8F-8E7A-09240DACD0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0" creationId="{86ACD752-B995-4EB4-87C5-D91FA5FA1B58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1" creationId="{EAA0F595-DAE8-475C-8BB5-F0A009539B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2" creationId="{1A4E4033-2FE2-4182-90FE-F3FDD5F6EBB1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3" creationId="{3B785C50-525B-4993-9FDD-4DCFD8F26235}"/>
          </ac:spMkLst>
        </pc:spChg>
        <pc:spChg chg="add del mod ord">
          <ac:chgData name="Tim Bachmann" userId="aa3a0005-65be-4f22-b16c-484aaf6ad605" providerId="ADAL" clId="{F231398E-DA13-4CCB-9EB1-2A5CCA2630B5}" dt="2021-05-08T21:10:59.919" v="746" actId="478"/>
          <ac:spMkLst>
            <pc:docMk/>
            <pc:sldMk cId="941408796" sldId="322"/>
            <ac:spMk id="14" creationId="{1C7AC45A-3866-4455-8504-ACEA5A5B7EE8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5" creationId="{3E73F675-3D70-42BA-B526-5FE22BA694E6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6" creationId="{20DAE164-1C6A-4EEC-B0C4-2CB3A15C6D6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1" creationId="{F31C0EEF-7BA0-4FF0-BEE2-93569DBADAD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2" creationId="{1F9A555F-4147-4366-BA4B-93E44D028165}"/>
          </ac:spMkLst>
        </pc:spChg>
        <pc:spChg chg="del mod">
          <ac:chgData name="Tim Bachmann" userId="aa3a0005-65be-4f22-b16c-484aaf6ad605" providerId="ADAL" clId="{F231398E-DA13-4CCB-9EB1-2A5CCA2630B5}" dt="2021-05-08T21:11:56.039" v="765" actId="478"/>
          <ac:spMkLst>
            <pc:docMk/>
            <pc:sldMk cId="941408796" sldId="322"/>
            <ac:spMk id="23" creationId="{0E1CFB44-5B25-493B-8836-989D2091A41D}"/>
          </ac:spMkLst>
        </pc:spChg>
        <pc:spChg chg="add mod">
          <ac:chgData name="Tim Bachmann" userId="aa3a0005-65be-4f22-b16c-484aaf6ad605" providerId="ADAL" clId="{F231398E-DA13-4CCB-9EB1-2A5CCA2630B5}" dt="2021-05-08T21:29:54.787" v="1074" actId="1076"/>
          <ac:spMkLst>
            <pc:docMk/>
            <pc:sldMk cId="941408796" sldId="322"/>
            <ac:spMk id="27" creationId="{F7F2AB95-F58D-4E03-85A2-70F1CD65A874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6" creationId="{4C6A90B6-137B-4DAB-BEEC-33304BC0AA40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7" creationId="{F610144E-4629-4C1C-96D8-414F8D33D78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9" creationId="{E2157A7C-BFCF-42C2-976D-BF9ACF54665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0" creationId="{183BDCFD-24C6-43F4-BD11-2AF7D81CBED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2" creationId="{482F6A79-0330-4589-B9F2-04822587D3E5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3" creationId="{E8675697-1A17-4EE7-A305-82236B377EF6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4" creationId="{391367F9-2E8E-4437-BF04-A034E1B45B5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5" creationId="{E6531787-ADB6-4C04-B7F1-C376B67CD30D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6" creationId="{4E8D7BF5-9047-4177-B8EA-A52C8C000B97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7" creationId="{E6F12B41-E055-4367-AA11-23A1D6E70CAD}"/>
          </ac:spMkLst>
        </pc:spChg>
        <pc:grpChg chg="add del mod">
          <ac:chgData name="Tim Bachmann" userId="aa3a0005-65be-4f22-b16c-484aaf6ad605" providerId="ADAL" clId="{F231398E-DA13-4CCB-9EB1-2A5CCA2630B5}" dt="2021-05-08T21:27:18.449" v="967" actId="478"/>
          <ac:grpSpMkLst>
            <pc:docMk/>
            <pc:sldMk cId="941408796" sldId="322"/>
            <ac:grpSpMk id="20" creationId="{A1BAA9E0-91AA-424D-AF17-6025E9B153E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5" creationId="{F3A34CDC-1E39-4539-AA6C-13C10A847B9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8" creationId="{44285946-D463-49C5-B255-1F7BA3674B63}"/>
          </ac:grpSpMkLst>
        </pc:grpChg>
        <pc:grpChg chg="add mod">
          <ac:chgData name="Tim Bachmann" userId="aa3a0005-65be-4f22-b16c-484aaf6ad605" providerId="ADAL" clId="{F231398E-DA13-4CCB-9EB1-2A5CCA2630B5}" dt="2021-05-08T21:30:02.516" v="1075" actId="1076"/>
          <ac:grpSpMkLst>
            <pc:docMk/>
            <pc:sldMk cId="941408796" sldId="322"/>
            <ac:grpSpMk id="41" creationId="{0D20E1D1-76C3-437B-BF00-B6B5EEEF1CD3}"/>
          </ac:grpSpMkLst>
        </pc:grpChg>
        <pc:graphicFrameChg chg="add del mod modGraphic">
          <ac:chgData name="Tim Bachmann" userId="aa3a0005-65be-4f22-b16c-484aaf6ad605" providerId="ADAL" clId="{F231398E-DA13-4CCB-9EB1-2A5CCA2630B5}" dt="2021-05-08T21:02:02.230" v="729" actId="478"/>
          <ac:graphicFrameMkLst>
            <pc:docMk/>
            <pc:sldMk cId="941408796" sldId="322"/>
            <ac:graphicFrameMk id="3" creationId="{2F0D38F2-AAD6-42A4-A4C2-EC6A16F1DAA4}"/>
          </ac:graphicFrameMkLst>
        </pc:graphicFrameChg>
        <pc:graphicFrameChg chg="add del mod modGraphic">
          <ac:chgData name="Tim Bachmann" userId="aa3a0005-65be-4f22-b16c-484aaf6ad605" providerId="ADAL" clId="{F231398E-DA13-4CCB-9EB1-2A5CCA2630B5}" dt="2021-05-08T21:14:02.528" v="792" actId="1032"/>
          <ac:graphicFrameMkLst>
            <pc:docMk/>
            <pc:sldMk cId="941408796" sldId="322"/>
            <ac:graphicFrameMk id="24" creationId="{588302E0-D4AE-450A-BA6B-5A34F81D12D6}"/>
          </ac:graphicFrameMkLst>
        </pc:graphicFrameChg>
        <pc:picChg chg="del">
          <ac:chgData name="Tim Bachmann" userId="aa3a0005-65be-4f22-b16c-484aaf6ad605" providerId="ADAL" clId="{F231398E-DA13-4CCB-9EB1-2A5CCA2630B5}" dt="2021-05-08T14:23:08.171" v="256" actId="478"/>
          <ac:picMkLst>
            <pc:docMk/>
            <pc:sldMk cId="941408796" sldId="322"/>
            <ac:picMk id="11" creationId="{0BDF8943-50F8-48ED-A322-97023F8616ED}"/>
          </ac:picMkLst>
        </pc:picChg>
        <pc:picChg chg="add del mod">
          <ac:chgData name="Tim Bachmann" userId="aa3a0005-65be-4f22-b16c-484aaf6ad605" providerId="ADAL" clId="{F231398E-DA13-4CCB-9EB1-2A5CCA2630B5}" dt="2021-05-08T21:09:47.149" v="744" actId="478"/>
          <ac:picMkLst>
            <pc:docMk/>
            <pc:sldMk cId="941408796" sldId="322"/>
            <ac:picMk id="17" creationId="{795DC397-7860-4013-848D-7DBE8C02EED7}"/>
          </ac:picMkLst>
        </pc:picChg>
        <pc:picChg chg="add del mod">
          <ac:chgData name="Tim Bachmann" userId="aa3a0005-65be-4f22-b16c-484aaf6ad605" providerId="ADAL" clId="{F231398E-DA13-4CCB-9EB1-2A5CCA2630B5}" dt="2021-05-08T21:27:17.472" v="966" actId="478"/>
          <ac:picMkLst>
            <pc:docMk/>
            <pc:sldMk cId="941408796" sldId="322"/>
            <ac:picMk id="19" creationId="{31CAE3BE-DD87-48FF-908A-702DAADF08DA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26" creationId="{300075A0-4B0E-4A81-8F86-4F0527FAE82E}"/>
          </ac:picMkLst>
        </pc:picChg>
        <pc:picChg chg="add del mod">
          <ac:chgData name="Tim Bachmann" userId="aa3a0005-65be-4f22-b16c-484aaf6ad605" providerId="ADAL" clId="{F231398E-DA13-4CCB-9EB1-2A5CCA2630B5}" dt="2021-05-08T21:27:16.712" v="965" actId="478"/>
          <ac:picMkLst>
            <pc:docMk/>
            <pc:sldMk cId="941408796" sldId="322"/>
            <ac:picMk id="1026" creationId="{03102EDC-D8A2-46FB-97BB-3FF2B6805059}"/>
          </ac:picMkLst>
        </pc:picChg>
        <pc:picChg chg="add del mod">
          <ac:chgData name="Tim Bachmann" userId="aa3a0005-65be-4f22-b16c-484aaf6ad605" providerId="ADAL" clId="{F231398E-DA13-4CCB-9EB1-2A5CCA2630B5}" dt="2021-05-08T21:21:02.186" v="801" actId="478"/>
          <ac:picMkLst>
            <pc:docMk/>
            <pc:sldMk cId="941408796" sldId="322"/>
            <ac:picMk id="1028" creationId="{9024F6A9-DE60-4137-B318-3BA21E806816}"/>
          </ac:picMkLst>
        </pc:picChg>
        <pc:picChg chg="add del mod">
          <ac:chgData name="Tim Bachmann" userId="aa3a0005-65be-4f22-b16c-484aaf6ad605" providerId="ADAL" clId="{F231398E-DA13-4CCB-9EB1-2A5CCA2630B5}" dt="2021-05-08T21:21:19.074" v="803" actId="478"/>
          <ac:picMkLst>
            <pc:docMk/>
            <pc:sldMk cId="941408796" sldId="322"/>
            <ac:picMk id="1030" creationId="{33A96329-1019-4C03-9F6D-03DDE8C17378}"/>
          </ac:picMkLst>
        </pc:picChg>
        <pc:picChg chg="add del mod">
          <ac:chgData name="Tim Bachmann" userId="aa3a0005-65be-4f22-b16c-484aaf6ad605" providerId="ADAL" clId="{F231398E-DA13-4CCB-9EB1-2A5CCA2630B5}" dt="2021-05-08T21:21:30.056" v="805" actId="478"/>
          <ac:picMkLst>
            <pc:docMk/>
            <pc:sldMk cId="941408796" sldId="322"/>
            <ac:picMk id="1032" creationId="{506C72A8-BD57-453F-8D02-B9304102DFB6}"/>
          </ac:picMkLst>
        </pc:picChg>
        <pc:picChg chg="add del mod">
          <ac:chgData name="Tim Bachmann" userId="aa3a0005-65be-4f22-b16c-484aaf6ad605" providerId="ADAL" clId="{F231398E-DA13-4CCB-9EB1-2A5CCA2630B5}" dt="2021-05-08T21:22:15.255" v="807" actId="478"/>
          <ac:picMkLst>
            <pc:docMk/>
            <pc:sldMk cId="941408796" sldId="322"/>
            <ac:picMk id="1034" creationId="{4A0DD177-FA86-439B-8071-B49778075A51}"/>
          </ac:picMkLst>
        </pc:picChg>
        <pc:picChg chg="add del mod">
          <ac:chgData name="Tim Bachmann" userId="aa3a0005-65be-4f22-b16c-484aaf6ad605" providerId="ADAL" clId="{F231398E-DA13-4CCB-9EB1-2A5CCA2630B5}" dt="2021-05-08T21:22:25.885" v="809" actId="478"/>
          <ac:picMkLst>
            <pc:docMk/>
            <pc:sldMk cId="941408796" sldId="322"/>
            <ac:picMk id="1036" creationId="{4E4338EC-1240-4B94-B657-EC5EC9E3FE2B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1038" creationId="{4C32EE0A-4881-4EA2-B50B-528473EB3034}"/>
          </ac:picMkLst>
        </pc:picChg>
        <pc:picChg chg="add del mod">
          <ac:chgData name="Tim Bachmann" userId="aa3a0005-65be-4f22-b16c-484aaf6ad605" providerId="ADAL" clId="{F231398E-DA13-4CCB-9EB1-2A5CCA2630B5}" dt="2021-05-08T21:25:59.288" v="959" actId="478"/>
          <ac:picMkLst>
            <pc:docMk/>
            <pc:sldMk cId="941408796" sldId="322"/>
            <ac:picMk id="1040" creationId="{679E323C-C0DF-4D08-A390-4CD5792E36FE}"/>
          </ac:picMkLst>
        </pc:picChg>
      </pc:sldChg>
    </pc:docChg>
  </pc:docChgLst>
  <pc:docChgLst>
    <pc:chgData name="Tim Bachmann" userId="aa3a0005-65be-4f22-b16c-484aaf6ad605" providerId="ADAL" clId="{8AB4457D-7250-4997-8F68-A359C97883DB}"/>
    <pc:docChg chg="modSld">
      <pc:chgData name="Tim Bachmann" userId="aa3a0005-65be-4f22-b16c-484aaf6ad605" providerId="ADAL" clId="{8AB4457D-7250-4997-8F68-A359C97883DB}" dt="2020-04-15T10:26:21.339" v="17" actId="1076"/>
      <pc:docMkLst>
        <pc:docMk/>
      </pc:docMkLst>
      <pc:sldChg chg="modSp">
        <pc:chgData name="Tim Bachmann" userId="aa3a0005-65be-4f22-b16c-484aaf6ad605" providerId="ADAL" clId="{8AB4457D-7250-4997-8F68-A359C97883DB}" dt="2020-04-15T10:26:21.339" v="17" actId="1076"/>
        <pc:sldMkLst>
          <pc:docMk/>
          <pc:sldMk cId="678840914" sldId="269"/>
        </pc:sldMkLst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2" creationId="{BC70B425-094D-443F-96BD-1F0162B01C33}"/>
          </ac:spMkLst>
        </pc:spChg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3" creationId="{3885613E-274F-4F9E-9848-115F898D81A6}"/>
          </ac:spMkLst>
        </pc:spChg>
        <pc:cxnChg chg="mod">
          <ac:chgData name="Tim Bachmann" userId="aa3a0005-65be-4f22-b16c-484aaf6ad605" providerId="ADAL" clId="{8AB4457D-7250-4997-8F68-A359C97883DB}" dt="2020-04-15T10:26:21.339" v="17" actId="1076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8AB4457D-7250-4997-8F68-A359C97883DB}" dt="2020-04-15T10:26:05.082" v="16" actId="1076"/>
        <pc:sldMkLst>
          <pc:docMk/>
          <pc:sldMk cId="4181414787" sldId="304"/>
        </pc:sldMkLst>
        <pc:graphicFrameChg chg="mod modGraphic">
          <ac:chgData name="Tim Bachmann" userId="aa3a0005-65be-4f22-b16c-484aaf6ad605" providerId="ADAL" clId="{8AB4457D-7250-4997-8F68-A359C97883DB}" dt="2020-04-15T10:26:05.082" v="16" actId="1076"/>
          <ac:graphicFrameMkLst>
            <pc:docMk/>
            <pc:sldMk cId="4181414787" sldId="304"/>
            <ac:graphicFrameMk id="5" creationId="{A644B3B2-6FA2-474D-BE32-164BA1CC97E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2469-0EFB-441C-B52D-64D512818000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FD5-C337-4D71-94BC-865E44D6C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4F61-CCBC-4B94-A640-DDEE1F82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7557A-536A-4622-B236-041072A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5542C-0EAD-4477-A364-23F00C7C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7CE6-E885-4203-A15D-2969EBCDFBF4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EF0C3-AD7A-49F2-B126-F1F5948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8CAE-C337-498F-AB4B-28D26CF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6FC9-EE22-46FA-B637-0B15C26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89219-B8F9-4356-B50F-DF91FD67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69CC6-5C67-4835-93F5-902F993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5196-E84F-48CF-A48C-AD1B5DF58818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AF815-3EF2-44B7-959E-DB3C2D5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563A6-8898-47BF-97F7-9F12E7B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D3BD9-9FE3-4D44-98B5-F9FF903B6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0C389-465D-43F8-829B-B2DE5528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3CF7A-064C-4313-A3AE-26C002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DBAE-844C-4C1F-8133-DC072F799892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5C1D2-3159-4632-8F64-75D754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A263F-B2FB-4EEF-A764-F3F89BB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3C7D-F6ED-4CE8-B1EF-BDB4D8AA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2A2CD-3CD7-45F1-A530-FECE979D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D68B-C27F-4A58-B779-E583DB2F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FBBE-14A6-4A64-B3AA-ADB39ED62F58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5B76A-615B-4368-A333-65506D9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235C-6C05-4124-8F6C-CE36F72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3BF7-0E32-4E6E-9DC8-6D67FAAC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90222-A410-410D-8103-E2712B6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3CA91-6DF8-4E95-9413-EC2DA96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3B9F-D7E3-4146-BB56-AAFC0D5EEAAF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F62-BEF1-44D1-A8E6-E1B5F8A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C9270-A8E2-48B8-91A7-EB3837D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7A782-E68E-45DA-BC30-0C7B36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333EC-D93F-4DD0-BD37-3271FBDB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BD7E1-B7DA-4765-B269-7923CFF6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2F204-D68F-4882-97C1-13D8E81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E115-7CED-4D06-9757-035CDFC06BFF}" type="datetime1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FE3B1-417D-473E-9813-44D92220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FD762F-82AD-49CB-B7EF-FC658C9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649D2-E1F9-4654-AE32-AC99EF3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7B13A-A013-4E0B-8779-5D697ABE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958A4-EA8A-4E92-BA75-ED10AF5B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DAF89-1152-4B8E-B232-475B6BA9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7C278-F323-4373-A97C-D596982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F364D-CC55-413B-98D8-E91677E0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B7CB-308C-4030-98F9-0816B5D1F083}" type="datetime1">
              <a:rPr lang="de-DE" smtClean="0"/>
              <a:t>08.05.2021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6DE4C-BCD8-4B97-80D0-CBE908F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1E52-F531-43F6-95BE-1D9043A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5276-5324-4367-9C33-E3793F4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6DD92-307B-4591-BC49-930F4DD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A23-3990-4556-AB95-FAE0C336F5F4}" type="datetime1">
              <a:rPr lang="de-DE" smtClean="0"/>
              <a:t>08.05.2021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D819C-947C-40C8-A9EB-DC0B98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47BBE-78AA-482F-A10F-905540D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A66719-8A66-4EFB-8447-739FFC8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E48C-AC5D-41A6-88DE-0799E5A0D42E}" type="datetime1">
              <a:rPr lang="de-DE" smtClean="0"/>
              <a:t>08.05.2021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0A9E0-5DB8-406C-A70D-AD5BD2B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4ECE6-540D-4FAD-BA88-8DB8064B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1B8C8-B0FB-4BE1-8D9A-E83A891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B56FF-D62E-4A46-B50C-8CBFF9F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D7029-FAC4-47A9-B4A7-DC64E88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943B2-C1E9-4346-98FB-DC12FED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9C2-C83E-4F1A-9B97-D10952A164F6}" type="datetime1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34658-40D3-47F2-A1E7-CEAF23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6A34-524A-4EC5-A220-52856C9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5A82-753D-4F68-8F38-A931FEB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2480A-3D17-4F52-8FF4-109CB532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AEC37-5A69-4C86-B8DC-6889834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99C14-9B52-4400-99AF-1DC82137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D962-037B-4AB6-B462-4228C3E21AAF}" type="datetime1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3335-A19C-4E9A-AB1E-6FFBADF2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B5E43-56C8-4484-A3D3-4EEC497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piel, Turm enthält.&#10;&#10;Automatisch generierte Beschreibung">
            <a:extLst>
              <a:ext uri="{FF2B5EF4-FFF2-40B4-BE49-F238E27FC236}">
                <a16:creationId xmlns:a16="http://schemas.microsoft.com/office/drawing/2014/main" id="{857738F7-DBE6-4C75-A024-CA5C69AD30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9"/>
            <a:ext cx="12192000" cy="200608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218B-6D1C-44FF-8A7F-4153025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D0CF5-3C79-457F-A3C5-2CA1A9B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03E79-9FFC-4019-8A4A-BACCB126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E8E5-7959-4C58-B3D3-9FAFEA8EB156}" type="datetime1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D3594-8F85-4F18-82FC-6C8FDD70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92CFA-4462-46F1-89D7-C40774B5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398518"/>
            <a:ext cx="9144000" cy="427166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D528D03-6861-4B76-9E7E-3D35B8CF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37" y="1589715"/>
            <a:ext cx="1655721" cy="1655721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DBCFB41D-14C5-41DE-9C20-504A5E822A32}"/>
              </a:ext>
            </a:extLst>
          </p:cNvPr>
          <p:cNvSpPr txBox="1">
            <a:spLocks/>
          </p:cNvSpPr>
          <p:nvPr/>
        </p:nvSpPr>
        <p:spPr>
          <a:xfrm>
            <a:off x="4379051" y="3429000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 Core</a:t>
            </a:r>
          </a:p>
        </p:txBody>
      </p:sp>
    </p:spTree>
    <p:extLst>
      <p:ext uri="{BB962C8B-B14F-4D97-AF65-F5344CB8AC3E}">
        <p14:creationId xmlns:p14="http://schemas.microsoft.com/office/powerpoint/2010/main" val="19391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Projektidee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Tim Bachmann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7847FB-F9C3-41F3-9F72-8CE97A02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45" y="1150639"/>
            <a:ext cx="8400510" cy="43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4</a:t>
            </a:fld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E2A397-D266-4AD8-AFEB-F4396B9FD21B}"/>
              </a:ext>
            </a:extLst>
          </p:cNvPr>
          <p:cNvSpPr/>
          <p:nvPr/>
        </p:nvSpPr>
        <p:spPr>
          <a:xfrm>
            <a:off x="3355164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E0522C-A022-4E69-9642-BDCB136165B0}"/>
              </a:ext>
            </a:extLst>
          </p:cNvPr>
          <p:cNvSpPr/>
          <p:nvPr/>
        </p:nvSpPr>
        <p:spPr>
          <a:xfrm>
            <a:off x="542930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7E749E-F9CD-49C7-AAE1-4C5E251102BC}"/>
              </a:ext>
            </a:extLst>
          </p:cNvPr>
          <p:cNvSpPr/>
          <p:nvPr/>
        </p:nvSpPr>
        <p:spPr>
          <a:xfrm>
            <a:off x="746765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A46C55-F01C-4764-8CFE-585B57CE9D28}"/>
              </a:ext>
            </a:extLst>
          </p:cNvPr>
          <p:cNvSpPr txBox="1"/>
          <p:nvPr/>
        </p:nvSpPr>
        <p:spPr>
          <a:xfrm>
            <a:off x="3447821" y="5448139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53C13B-D76A-4416-98A2-EC222CBFF5B8}"/>
              </a:ext>
            </a:extLst>
          </p:cNvPr>
          <p:cNvSpPr txBox="1"/>
          <p:nvPr/>
        </p:nvSpPr>
        <p:spPr>
          <a:xfrm>
            <a:off x="5446230" y="5448139"/>
            <a:ext cx="1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File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C30FE9-1E10-4DB9-97B7-1F3AA341844E}"/>
              </a:ext>
            </a:extLst>
          </p:cNvPr>
          <p:cNvSpPr txBox="1"/>
          <p:nvPr/>
        </p:nvSpPr>
        <p:spPr>
          <a:xfrm>
            <a:off x="966777" y="1075318"/>
            <a:ext cx="21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Anwendungschicht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4BA5B5-8730-497B-8B26-B95ADC1AC813}"/>
              </a:ext>
            </a:extLst>
          </p:cNvPr>
          <p:cNvSpPr txBox="1"/>
          <p:nvPr/>
        </p:nvSpPr>
        <p:spPr>
          <a:xfrm>
            <a:off x="970727" y="5473882"/>
            <a:ext cx="18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E1210-81B5-4FEC-A54C-4014F2C6CCE9}"/>
              </a:ext>
            </a:extLst>
          </p:cNvPr>
          <p:cNvSpPr/>
          <p:nvPr/>
        </p:nvSpPr>
        <p:spPr>
          <a:xfrm>
            <a:off x="896349" y="5022101"/>
            <a:ext cx="9871453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3EFEE56-17AB-493A-A2C6-8FD463DC21D4}"/>
              </a:ext>
            </a:extLst>
          </p:cNvPr>
          <p:cNvSpPr/>
          <p:nvPr/>
        </p:nvSpPr>
        <p:spPr>
          <a:xfrm>
            <a:off x="896350" y="614490"/>
            <a:ext cx="9871452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9DF55-2E1C-4DB7-870C-51249313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1" y="2590101"/>
            <a:ext cx="1677798" cy="167779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E2F18B-3D10-4E69-8636-4C84FFE25EAC}"/>
              </a:ext>
            </a:extLst>
          </p:cNvPr>
          <p:cNvCxnSpPr/>
          <p:nvPr/>
        </p:nvCxnSpPr>
        <p:spPr>
          <a:xfrm>
            <a:off x="6095383" y="4440737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B74B019-F597-4E80-AD5F-E5272781D33E}"/>
              </a:ext>
            </a:extLst>
          </p:cNvPr>
          <p:cNvCxnSpPr/>
          <p:nvPr/>
        </p:nvCxnSpPr>
        <p:spPr>
          <a:xfrm>
            <a:off x="6096000" y="2041322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05D47D-3DF4-4661-A696-4C9B3A8A69D3}"/>
              </a:ext>
            </a:extLst>
          </p:cNvPr>
          <p:cNvSpPr/>
          <p:nvPr/>
        </p:nvSpPr>
        <p:spPr>
          <a:xfrm>
            <a:off x="3355164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5E6A08-9329-42CF-A1D8-9E49B195C52D}"/>
              </a:ext>
            </a:extLst>
          </p:cNvPr>
          <p:cNvSpPr/>
          <p:nvPr/>
        </p:nvSpPr>
        <p:spPr>
          <a:xfrm>
            <a:off x="542930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096950-40AB-46E0-BF6E-A54D0FA52F9E}"/>
              </a:ext>
            </a:extLst>
          </p:cNvPr>
          <p:cNvSpPr/>
          <p:nvPr/>
        </p:nvSpPr>
        <p:spPr>
          <a:xfrm>
            <a:off x="746765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5C0DAB-923B-4487-B3FC-3BBB98A5761A}"/>
              </a:ext>
            </a:extLst>
          </p:cNvPr>
          <p:cNvSpPr txBox="1"/>
          <p:nvPr/>
        </p:nvSpPr>
        <p:spPr>
          <a:xfrm>
            <a:off x="3362641" y="987368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634A117-BB30-4BAB-A95B-AA2F57CC34E2}"/>
              </a:ext>
            </a:extLst>
          </p:cNvPr>
          <p:cNvSpPr txBox="1"/>
          <p:nvPr/>
        </p:nvSpPr>
        <p:spPr>
          <a:xfrm>
            <a:off x="5446230" y="1014437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39E886E-751E-44F7-94C0-0F2C7511AC22}"/>
              </a:ext>
            </a:extLst>
          </p:cNvPr>
          <p:cNvSpPr txBox="1"/>
          <p:nvPr/>
        </p:nvSpPr>
        <p:spPr>
          <a:xfrm>
            <a:off x="7467658" y="983809"/>
            <a:ext cx="13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1E254C6-95E3-49D0-B328-851216B3446F}"/>
              </a:ext>
            </a:extLst>
          </p:cNvPr>
          <p:cNvSpPr txBox="1"/>
          <p:nvPr/>
        </p:nvSpPr>
        <p:spPr>
          <a:xfrm>
            <a:off x="7556058" y="5448139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7C3AE42F-811A-44AD-A048-FB370D01DC28}"/>
              </a:ext>
            </a:extLst>
          </p:cNvPr>
          <p:cNvSpPr txBox="1">
            <a:spLocks/>
          </p:cNvSpPr>
          <p:nvPr/>
        </p:nvSpPr>
        <p:spPr>
          <a:xfrm>
            <a:off x="2816574" y="3210814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6A6A127-03A3-47AD-9648-0868C5F33788}"/>
              </a:ext>
            </a:extLst>
          </p:cNvPr>
          <p:cNvSpPr txBox="1">
            <a:spLocks/>
          </p:cNvSpPr>
          <p:nvPr/>
        </p:nvSpPr>
        <p:spPr>
          <a:xfrm>
            <a:off x="5776760" y="3222809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90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7" grpId="1" animBg="1"/>
      <p:bldP spid="28" grpId="0" animBg="1"/>
      <p:bldP spid="2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Raphael Kreft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DF8943-50F8-48ED-A322-97023F86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19" y="242443"/>
            <a:ext cx="957396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Nico Aebischer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8</a:t>
            </a:fld>
            <a:endParaRPr lang="de-DE"/>
          </a:p>
        </p:txBody>
      </p: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A34CDC-1E39-4539-AA6C-13C10A847B9B}"/>
              </a:ext>
            </a:extLst>
          </p:cNvPr>
          <p:cNvGrpSpPr/>
          <p:nvPr/>
        </p:nvGrpSpPr>
        <p:grpSpPr>
          <a:xfrm>
            <a:off x="7512319" y="1478802"/>
            <a:ext cx="2196562" cy="3447761"/>
            <a:chOff x="4934796" y="1751013"/>
            <a:chExt cx="2935287" cy="4606075"/>
          </a:xfrm>
          <a:solidFill>
            <a:schemeClr val="bg1">
              <a:lumMod val="50000"/>
            </a:schemeClr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C6A90B6-137B-4DAB-BEEC-33304BC0A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F610144E-4629-4C1C-96D8-414F8D33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87">
            <a:extLst>
              <a:ext uri="{FF2B5EF4-FFF2-40B4-BE49-F238E27FC236}">
                <a16:creationId xmlns:a16="http://schemas.microsoft.com/office/drawing/2014/main" id="{44285946-D463-49C5-B255-1F7BA3674B63}"/>
              </a:ext>
            </a:extLst>
          </p:cNvPr>
          <p:cNvGrpSpPr/>
          <p:nvPr/>
        </p:nvGrpSpPr>
        <p:grpSpPr>
          <a:xfrm>
            <a:off x="7718056" y="1639125"/>
            <a:ext cx="1815974" cy="1625805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2157A7C-BFCF-42C2-976D-BF9ACF54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83BDCFD-24C6-43F4-BD11-2AF7D81C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90">
            <a:extLst>
              <a:ext uri="{FF2B5EF4-FFF2-40B4-BE49-F238E27FC236}">
                <a16:creationId xmlns:a16="http://schemas.microsoft.com/office/drawing/2014/main" id="{0D20E1D1-76C3-437B-BF00-B6B5EEEF1CD3}"/>
              </a:ext>
            </a:extLst>
          </p:cNvPr>
          <p:cNvGrpSpPr/>
          <p:nvPr/>
        </p:nvGrpSpPr>
        <p:grpSpPr>
          <a:xfrm>
            <a:off x="7840191" y="2349396"/>
            <a:ext cx="1182904" cy="1404967"/>
            <a:chOff x="7826363" y="2844010"/>
            <a:chExt cx="1580725" cy="1876982"/>
          </a:xfrm>
          <a:solidFill>
            <a:schemeClr val="accent1"/>
          </a:solidFill>
        </p:grpSpPr>
        <p:sp>
          <p:nvSpPr>
            <p:cNvPr id="42" name="Rounded Rectangle 91">
              <a:extLst>
                <a:ext uri="{FF2B5EF4-FFF2-40B4-BE49-F238E27FC236}">
                  <a16:creationId xmlns:a16="http://schemas.microsoft.com/office/drawing/2014/main" id="{482F6A79-0330-4589-B9F2-04822587D3E5}"/>
                </a:ext>
              </a:extLst>
            </p:cNvPr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ounded Rectangle 92">
              <a:extLst>
                <a:ext uri="{FF2B5EF4-FFF2-40B4-BE49-F238E27FC236}">
                  <a16:creationId xmlns:a16="http://schemas.microsoft.com/office/drawing/2014/main" id="{E8675697-1A17-4EE7-A305-82236B377EF6}"/>
                </a:ext>
              </a:extLst>
            </p:cNvPr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ounded Rectangle 93">
              <a:extLst>
                <a:ext uri="{FF2B5EF4-FFF2-40B4-BE49-F238E27FC236}">
                  <a16:creationId xmlns:a16="http://schemas.microsoft.com/office/drawing/2014/main" id="{391367F9-2E8E-4437-BF04-A034E1B45B53}"/>
                </a:ext>
              </a:extLst>
            </p:cNvPr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ounded Rectangle 94">
              <a:extLst>
                <a:ext uri="{FF2B5EF4-FFF2-40B4-BE49-F238E27FC236}">
                  <a16:creationId xmlns:a16="http://schemas.microsoft.com/office/drawing/2014/main" id="{E6531787-ADB6-4C04-B7F1-C376B67CD30D}"/>
                </a:ext>
              </a:extLst>
            </p:cNvPr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ounded Rectangle 95">
              <a:extLst>
                <a:ext uri="{FF2B5EF4-FFF2-40B4-BE49-F238E27FC236}">
                  <a16:creationId xmlns:a16="http://schemas.microsoft.com/office/drawing/2014/main" id="{4E8D7BF5-9047-4177-B8EA-A52C8C000B97}"/>
                </a:ext>
              </a:extLst>
            </p:cNvPr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96">
              <a:extLst>
                <a:ext uri="{FF2B5EF4-FFF2-40B4-BE49-F238E27FC236}">
                  <a16:creationId xmlns:a16="http://schemas.microsoft.com/office/drawing/2014/main" id="{E6F12B41-E055-4367-AA11-23A1D6E70CAD}"/>
                </a:ext>
              </a:extLst>
            </p:cNvPr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F7F2AB95-F58D-4E03-85A2-70F1CD65A874}"/>
              </a:ext>
            </a:extLst>
          </p:cNvPr>
          <p:cNvSpPr txBox="1"/>
          <p:nvPr/>
        </p:nvSpPr>
        <p:spPr>
          <a:xfrm>
            <a:off x="2390234" y="2503091"/>
            <a:ext cx="4600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Neuer robuster Aufbau</a:t>
            </a:r>
          </a:p>
          <a:p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Individuelle Projekte strukturiert zusammenfassen</a:t>
            </a:r>
          </a:p>
          <a:p>
            <a:endParaRPr lang="de-DE" dirty="0">
              <a:latin typeface="Lorenza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Danke für Ihre Aufmerksamkeit!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4" y="3936005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9</a:t>
            </a:fld>
            <a:endParaRPr lang="de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114A058-540E-4934-8AAC-4A83AF3C2183}"/>
              </a:ext>
            </a:extLst>
          </p:cNvPr>
          <p:cNvSpPr txBox="1">
            <a:spLocks/>
          </p:cNvSpPr>
          <p:nvPr/>
        </p:nvSpPr>
        <p:spPr>
          <a:xfrm>
            <a:off x="1524000" y="4027940"/>
            <a:ext cx="9144000" cy="42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</p:spTree>
    <p:extLst>
      <p:ext uri="{BB962C8B-B14F-4D97-AF65-F5344CB8AC3E}">
        <p14:creationId xmlns:p14="http://schemas.microsoft.com/office/powerpoint/2010/main" val="28871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28FD2B388CA14EA5CD6737385E7612" ma:contentTypeVersion="7" ma:contentTypeDescription="Ein neues Dokument erstellen." ma:contentTypeScope="" ma:versionID="370192537e313c52927510048e1cf931">
  <xsd:schema xmlns:xsd="http://www.w3.org/2001/XMLSchema" xmlns:xs="http://www.w3.org/2001/XMLSchema" xmlns:p="http://schemas.microsoft.com/office/2006/metadata/properties" xmlns:ns3="51a08ac1-174b-4e49-8bba-c06fa4b221fb" targetNamespace="http://schemas.microsoft.com/office/2006/metadata/properties" ma:root="true" ma:fieldsID="bc4a76344ed44fc6f17c3c10956e1d0e" ns3:_="">
    <xsd:import namespace="51a08ac1-174b-4e49-8bba-c06fa4b2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8ac1-174b-4e49-8bba-c06fa4b2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C98E1-7FB5-4D9F-AB84-81399E3AA8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DFAA76-DA7C-42FE-9ACB-07F6B47CA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20B90-750F-449F-A7FA-9ED64EE6B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08ac1-174b-4e49-8bba-c06fa4b2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Colliding Empires</Template>
  <TotalTime>0</TotalTime>
  <Words>59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Lorenza</vt:lpstr>
      <vt:lpstr>Office</vt:lpstr>
      <vt:lpstr>PowerPoint-Präsentation</vt:lpstr>
      <vt:lpstr>Projektidee</vt:lpstr>
      <vt:lpstr>PowerPoint-Präsentation</vt:lpstr>
      <vt:lpstr>PowerPoint-Präsentation</vt:lpstr>
      <vt:lpstr>Struktur</vt:lpstr>
      <vt:lpstr>PowerPoint-Präsentation</vt:lpstr>
      <vt:lpstr>Umsetzung</vt:lpstr>
      <vt:lpstr>PowerPoint-Präsentation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Colliding Empires</dc:title>
  <dc:creator>Tim Bachmann</dc:creator>
  <cp:lastModifiedBy>Tim Bachmann</cp:lastModifiedBy>
  <cp:revision>10</cp:revision>
  <dcterms:created xsi:type="dcterms:W3CDTF">2020-04-06T12:57:03Z</dcterms:created>
  <dcterms:modified xsi:type="dcterms:W3CDTF">2021-05-08T21:30:47Z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0x010100F928FD2B388CA14EA5CD6737385E7612</vt:lpwstr>
  </property>
</Properties>
</file>