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264" r:id="rId2"/>
    <p:sldId id="380" r:id="rId3"/>
    <p:sldId id="381" r:id="rId4"/>
    <p:sldId id="382" r:id="rId5"/>
    <p:sldId id="383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05"/>
    <a:srgbClr val="003366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0" autoAdjust="0"/>
    <p:restoredTop sz="83351" autoAdjust="0"/>
  </p:normalViewPr>
  <p:slideViewPr>
    <p:cSldViewPr>
      <p:cViewPr varScale="1">
        <p:scale>
          <a:sx n="58" d="100"/>
          <a:sy n="58" d="100"/>
        </p:scale>
        <p:origin x="72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/>
              <a:t>KIT – University of the State of Baden-Wuerttemberg and </a:t>
            </a:r>
            <a:br>
              <a:rPr lang="en-US" altLang="de-DE" sz="800"/>
            </a:br>
            <a:r>
              <a:rPr lang="en-US" altLang="de-DE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67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7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6100763"/>
          </a:xfrm>
          <a:prstGeom prst="rect">
            <a:avLst/>
          </a:prstGeom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Institut für Angewandte Informatik und Formale Beschreibungslehre (AIFB)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7864535" y="648210"/>
            <a:ext cx="1303633" cy="81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08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03188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Drag picture to placeholder or click icon to add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08627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25810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51558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86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sp>
        <p:nvSpPr>
          <p:cNvPr id="5" name="Untertitel 7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7416824" cy="4464496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pPr marL="314325" lvl="0" indent="-314325">
              <a:spcBef>
                <a:spcPct val="20000"/>
              </a:spcBef>
              <a:buBlip>
                <a:blip r:embed="rId2"/>
              </a:buBlip>
            </a:pPr>
            <a:endParaRPr lang="de-DE" altLang="de-DE" sz="2000" kern="1200" dirty="0"/>
          </a:p>
        </p:txBody>
      </p:sp>
      <p:sp>
        <p:nvSpPr>
          <p:cNvPr id="6" name="Titel 6"/>
          <p:cNvSpPr>
            <a:spLocks noGrp="1"/>
          </p:cNvSpPr>
          <p:nvPr>
            <p:ph type="ctrTitle"/>
          </p:nvPr>
        </p:nvSpPr>
        <p:spPr>
          <a:xfrm>
            <a:off x="899592" y="116632"/>
            <a:ext cx="5400600" cy="79208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03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403648" y="908720"/>
            <a:ext cx="2806080" cy="792088"/>
          </a:xfrm>
        </p:spPr>
        <p:txBody>
          <a:bodyPr/>
          <a:lstStyle>
            <a:lvl1pPr>
              <a:defRPr sz="2800"/>
            </a:lvl1pPr>
          </a:lstStyle>
          <a:p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768752" cy="403244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714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2255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312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0883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9053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548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3089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17/10/17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/>
              <a:t>Semantic MediaWiki Seminar – WS 17/18</a:t>
            </a:r>
            <a:endParaRPr lang="en-US" sz="800" dirty="0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441418" y="1178415"/>
            <a:ext cx="642409" cy="40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644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2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196008"/>
            <a:ext cx="8389937" cy="86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3200" dirty="0"/>
              <a:t>Anwendungen von Semantik </a:t>
            </a:r>
            <a:r>
              <a:rPr lang="de-DE" altLang="de-DE" sz="3200" dirty="0" err="1"/>
              <a:t>MediaWiki</a:t>
            </a:r>
            <a:endParaRPr lang="de-DE" altLang="de-DE" sz="3200" dirty="0"/>
          </a:p>
          <a:p>
            <a:pPr eaLnBrk="1" hangingPunct="1"/>
            <a:r>
              <a:rPr lang="de-DE" sz="1800" dirty="0"/>
              <a:t>Thema Docker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dirty="0">
                <a:solidFill>
                  <a:srgbClr val="000000"/>
                </a:solidFill>
              </a:rPr>
              <a:t>Raphael Menke, Patrick Eisele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2507-07A9-4426-870A-3BB4F9F5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40B9A-76C5-4210-A775-47E9E102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zeitaufwändig </a:t>
            </a:r>
            <a:r>
              <a:rPr lang="de-DE" dirty="0" err="1"/>
              <a:t>MediaWiki</a:t>
            </a:r>
            <a:r>
              <a:rPr lang="de-DE" dirty="0"/>
              <a:t>,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MediaWiki</a:t>
            </a:r>
            <a:r>
              <a:rPr lang="de-DE" dirty="0"/>
              <a:t> jeweils auf verschiedenen Servern zu installieren, sowie die benötigten Entwicklungsumgebungen aktuell zu halten</a:t>
            </a:r>
          </a:p>
          <a:p>
            <a:r>
              <a:rPr lang="de-DE" dirty="0"/>
              <a:t>Problem: … funktioniert aber auf meiner Maschine, gelöst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4D2771-6427-4B2B-BDF5-B7D9C1B27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FA691A-4425-48C6-8C6C-C09C89E8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41" y="3400904"/>
            <a:ext cx="3153872" cy="26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5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8C246-6308-4F3B-9BD1-D808D8CA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F5F24-2074-40A2-AB43-F091BF47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124744"/>
            <a:ext cx="6272500" cy="2447131"/>
          </a:xfrm>
        </p:spPr>
        <p:txBody>
          <a:bodyPr/>
          <a:lstStyle/>
          <a:p>
            <a:r>
              <a:rPr lang="de-DE" dirty="0"/>
              <a:t>Docker ist eine Containerplattform die es erlaubt Anwendungen in Containern auszuführen</a:t>
            </a:r>
          </a:p>
          <a:p>
            <a:r>
              <a:rPr lang="de-DE" dirty="0"/>
              <a:t>Kapselt alle für Anwendung benötigten Abhängigkeiten in einem virtuellem Container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5B06C7-55B2-4BEE-AA6C-9EBD173449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pic>
        <p:nvPicPr>
          <p:cNvPr id="1028" name="Picture 4" descr="https://www.docker.com/sites/default/files/Whale%20Logo332_5.png">
            <a:extLst>
              <a:ext uri="{FF2B5EF4-FFF2-40B4-BE49-F238E27FC236}">
                <a16:creationId xmlns:a16="http://schemas.microsoft.com/office/drawing/2014/main" id="{FE7D94CA-F894-4B51-9F80-B99F38B5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21088"/>
            <a:ext cx="25622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21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A5623-11E8-4B9C-8AAE-4EDE5CEE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schematisch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2A1F94-0F98-4AE1-BA71-EBC527D07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D4C1262-B657-4DB0-87B3-97B283213683}"/>
              </a:ext>
            </a:extLst>
          </p:cNvPr>
          <p:cNvSpPr/>
          <p:nvPr/>
        </p:nvSpPr>
        <p:spPr>
          <a:xfrm>
            <a:off x="1770063" y="3428999"/>
            <a:ext cx="5600700" cy="759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Docker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7260883-DA22-427E-AA32-637BB9E1C345}"/>
              </a:ext>
            </a:extLst>
          </p:cNvPr>
          <p:cNvSpPr/>
          <p:nvPr/>
        </p:nvSpPr>
        <p:spPr>
          <a:xfrm>
            <a:off x="1770063" y="4221088"/>
            <a:ext cx="5600700" cy="72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Host OS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3201D68-E874-4C65-A61F-AD715BFC32C8}"/>
              </a:ext>
            </a:extLst>
          </p:cNvPr>
          <p:cNvSpPr/>
          <p:nvPr/>
        </p:nvSpPr>
        <p:spPr>
          <a:xfrm>
            <a:off x="1770063" y="4981601"/>
            <a:ext cx="5600700" cy="75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Infrastrukur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CDD6211-D5D9-4CF4-B211-E8368615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062" y="1747632"/>
            <a:ext cx="2657922" cy="75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e-DE" dirty="0"/>
              <a:t>SMW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5AEF26B-6E7F-4115-A7B3-5F8CF785894D}"/>
              </a:ext>
            </a:extLst>
          </p:cNvPr>
          <p:cNvSpPr/>
          <p:nvPr/>
        </p:nvSpPr>
        <p:spPr>
          <a:xfrm>
            <a:off x="4788024" y="2514575"/>
            <a:ext cx="2582739" cy="87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Bins/</a:t>
            </a:r>
            <a:r>
              <a:rPr lang="de-DE" dirty="0" err="1"/>
              <a:t>Libs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722DD9B-F41F-4A7A-B30C-D82A2333D81F}"/>
              </a:ext>
            </a:extLst>
          </p:cNvPr>
          <p:cNvSpPr/>
          <p:nvPr/>
        </p:nvSpPr>
        <p:spPr>
          <a:xfrm>
            <a:off x="1770063" y="2540021"/>
            <a:ext cx="2657921" cy="856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Bins/ </a:t>
            </a:r>
            <a:r>
              <a:rPr lang="de-DE" dirty="0" err="1"/>
              <a:t>Libs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2D22688-2BD9-4A1B-8B08-9A7B2A2F09E2}"/>
              </a:ext>
            </a:extLst>
          </p:cNvPr>
          <p:cNvSpPr/>
          <p:nvPr/>
        </p:nvSpPr>
        <p:spPr>
          <a:xfrm>
            <a:off x="4788024" y="1747632"/>
            <a:ext cx="2582739" cy="72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99161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439E6-5777-49CD-B7EA-49B1E2AA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noch geplant?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7CD21C-CBF7-45DC-A13A-36FF2602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Node.js Container für UI ist noch nicht eingebunden</a:t>
            </a:r>
          </a:p>
          <a:p>
            <a:r>
              <a:rPr lang="de-DE" dirty="0"/>
              <a:t>Momentan muss </a:t>
            </a:r>
          </a:p>
          <a:p>
            <a:r>
              <a:rPr lang="de-DE" dirty="0"/>
              <a:t>Schwierig herauszufinden, welche Erweiterungen unterstützt werden können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5EEF06-7C69-4A4F-905A-7C8285B77A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Semantic MediaWiki Seminar – WS 17/18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757866602"/>
      </p:ext>
    </p:extLst>
  </p:cSld>
  <p:clrMapOvr>
    <a:masterClrMapping/>
  </p:clrMapOvr>
</p:sld>
</file>

<file path=ppt/theme/theme1.xml><?xml version="1.0" encoding="utf-8"?>
<a:theme xmlns:a="http://schemas.openxmlformats.org/drawingml/2006/main" name="1_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KIT_master_ppt2007_en.potx</Template>
  <TotalTime>0</TotalTime>
  <Words>145</Words>
  <Application>Microsoft Office PowerPoint</Application>
  <PresentationFormat>Bildschirmpräsentation (4:3)</PresentationFormat>
  <Paragraphs>29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1_KIT_master_ppt2007_en</vt:lpstr>
      <vt:lpstr>PowerPoint-Präsentation</vt:lpstr>
      <vt:lpstr>Motivation</vt:lpstr>
      <vt:lpstr>Docker</vt:lpstr>
      <vt:lpstr>Lösungsansatz schematisch</vt:lpstr>
      <vt:lpstr>Was ist noch geplant?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Schoemperlen, Anke (PKM)</dc:creator>
  <cp:lastModifiedBy>Patrick Eisele</cp:lastModifiedBy>
  <cp:revision>273</cp:revision>
  <dcterms:created xsi:type="dcterms:W3CDTF">2015-03-23T09:08:04Z</dcterms:created>
  <dcterms:modified xsi:type="dcterms:W3CDTF">2017-12-10T13:31:42Z</dcterms:modified>
</cp:coreProperties>
</file>