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4" r:id="rId2"/>
    <p:sldId id="380" r:id="rId3"/>
    <p:sldId id="384" r:id="rId4"/>
    <p:sldId id="385" r:id="rId5"/>
    <p:sldId id="381" r:id="rId6"/>
    <p:sldId id="382" r:id="rId7"/>
    <p:sldId id="386" r:id="rId8"/>
    <p:sldId id="387" r:id="rId9"/>
    <p:sldId id="388" r:id="rId10"/>
    <p:sldId id="389" r:id="rId11"/>
    <p:sldId id="383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E3C"/>
    <a:srgbClr val="BF0005"/>
    <a:srgbClr val="003366"/>
    <a:srgbClr val="50AAE6"/>
    <a:srgbClr val="5A6EB4"/>
    <a:srgbClr val="A00078"/>
    <a:srgbClr val="A01E28"/>
    <a:srgbClr val="A08232"/>
    <a:srgbClr val="DCA01E"/>
    <a:srgbClr val="FA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5" autoAdjust="0"/>
    <p:restoredTop sz="83333" autoAdjust="0"/>
  </p:normalViewPr>
  <p:slideViewPr>
    <p:cSldViewPr>
      <p:cViewPr>
        <p:scale>
          <a:sx n="89" d="100"/>
          <a:sy n="89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FDA53-9AA1-5C43-878F-9AEACFEBF78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4BDD07D8-D39D-B941-8E76-548EC23C4D55}">
      <dgm:prSet phldrT="[Text]" custT="1"/>
      <dgm:spPr/>
      <dgm:t>
        <a:bodyPr/>
        <a:lstStyle/>
        <a:p>
          <a:r>
            <a:rPr lang="de-DE" sz="1400" b="0" dirty="0" smtClean="0"/>
            <a:t>Kickoff</a:t>
          </a:r>
          <a:endParaRPr lang="de-DE" sz="1400" b="0" dirty="0"/>
        </a:p>
      </dgm:t>
    </dgm:pt>
    <dgm:pt modelId="{609D5CF5-8E01-2245-AB22-C9C8ACA1A224}" type="parTrans" cxnId="{4D83A4A6-06EC-6E4C-B43D-2954A92E5500}">
      <dgm:prSet/>
      <dgm:spPr/>
      <dgm:t>
        <a:bodyPr/>
        <a:lstStyle/>
        <a:p>
          <a:endParaRPr lang="de-DE"/>
        </a:p>
      </dgm:t>
    </dgm:pt>
    <dgm:pt modelId="{A66F26BF-5DF3-C94B-B1D2-5156310857CB}" type="sibTrans" cxnId="{4D83A4A6-06EC-6E4C-B43D-2954A92E5500}">
      <dgm:prSet/>
      <dgm:spPr/>
      <dgm:t>
        <a:bodyPr/>
        <a:lstStyle/>
        <a:p>
          <a:endParaRPr lang="de-DE"/>
        </a:p>
      </dgm:t>
    </dgm:pt>
    <dgm:pt modelId="{84DCEFAE-F714-244E-B24F-B0C14A506765}">
      <dgm:prSet phldrT="[Text]" custT="1"/>
      <dgm:spPr/>
      <dgm:t>
        <a:bodyPr/>
        <a:lstStyle/>
        <a:p>
          <a:r>
            <a:rPr lang="de-DE" sz="1400" b="0" dirty="0" smtClean="0"/>
            <a:t>Docker Container mit SMW</a:t>
          </a:r>
          <a:endParaRPr lang="de-DE" sz="1400" b="0" dirty="0"/>
        </a:p>
      </dgm:t>
    </dgm:pt>
    <dgm:pt modelId="{14C8A7D3-8634-4D4D-A857-2B684FE0489D}" type="parTrans" cxnId="{000F32A2-4B8C-9146-ABCF-26D2AC34F1FE}">
      <dgm:prSet/>
      <dgm:spPr/>
      <dgm:t>
        <a:bodyPr/>
        <a:lstStyle/>
        <a:p>
          <a:endParaRPr lang="de-DE"/>
        </a:p>
      </dgm:t>
    </dgm:pt>
    <dgm:pt modelId="{408A2496-EB7E-1E4E-8955-A6D9E36EA678}" type="sibTrans" cxnId="{000F32A2-4B8C-9146-ABCF-26D2AC34F1FE}">
      <dgm:prSet/>
      <dgm:spPr/>
      <dgm:t>
        <a:bodyPr/>
        <a:lstStyle/>
        <a:p>
          <a:endParaRPr lang="de-DE"/>
        </a:p>
      </dgm:t>
    </dgm:pt>
    <dgm:pt modelId="{D6657E77-C816-8D43-ACA7-D3D9D4553035}">
      <dgm:prSet phldrT="[Text]" custT="1"/>
      <dgm:spPr/>
      <dgm:t>
        <a:bodyPr/>
        <a:lstStyle/>
        <a:p>
          <a:r>
            <a:rPr lang="de-DE" sz="1400" b="0" dirty="0" smtClean="0"/>
            <a:t>Installation von Erweiterungen</a:t>
          </a:r>
          <a:endParaRPr lang="de-DE" sz="1400" b="0" dirty="0"/>
        </a:p>
      </dgm:t>
    </dgm:pt>
    <dgm:pt modelId="{593B1F38-FB06-1F41-A1EE-270B566CFF1F}" type="parTrans" cxnId="{65295914-8840-6247-B07C-3399F8A54174}">
      <dgm:prSet/>
      <dgm:spPr/>
      <dgm:t>
        <a:bodyPr/>
        <a:lstStyle/>
        <a:p>
          <a:endParaRPr lang="de-DE"/>
        </a:p>
      </dgm:t>
    </dgm:pt>
    <dgm:pt modelId="{454743DD-FE7C-6E49-A547-F432B002A8D5}" type="sibTrans" cxnId="{65295914-8840-6247-B07C-3399F8A54174}">
      <dgm:prSet/>
      <dgm:spPr/>
      <dgm:t>
        <a:bodyPr/>
        <a:lstStyle/>
        <a:p>
          <a:endParaRPr lang="de-DE"/>
        </a:p>
      </dgm:t>
    </dgm:pt>
    <dgm:pt modelId="{E15FB3E4-5E27-F842-87DE-F904453793EA}">
      <dgm:prSet phldrT="[Text]" custT="1"/>
      <dgm:spPr/>
      <dgm:t>
        <a:bodyPr/>
        <a:lstStyle/>
        <a:p>
          <a:r>
            <a:rPr lang="de-DE" sz="1400" b="0" dirty="0" err="1" smtClean="0"/>
            <a:t>WebUi</a:t>
          </a:r>
          <a:endParaRPr lang="de-DE" sz="1400" b="0" dirty="0"/>
        </a:p>
      </dgm:t>
    </dgm:pt>
    <dgm:pt modelId="{51EADF6B-DBEC-E34C-A8E3-AF9B7ED2B5A3}" type="parTrans" cxnId="{6F9D7B61-19E8-F444-8F72-45367368FC12}">
      <dgm:prSet/>
      <dgm:spPr/>
      <dgm:t>
        <a:bodyPr/>
        <a:lstStyle/>
        <a:p>
          <a:endParaRPr lang="de-DE"/>
        </a:p>
      </dgm:t>
    </dgm:pt>
    <dgm:pt modelId="{95416DDC-34CC-5645-A5B2-1323779BCCE5}" type="sibTrans" cxnId="{6F9D7B61-19E8-F444-8F72-45367368FC12}">
      <dgm:prSet/>
      <dgm:spPr/>
      <dgm:t>
        <a:bodyPr/>
        <a:lstStyle/>
        <a:p>
          <a:endParaRPr lang="de-DE"/>
        </a:p>
      </dgm:t>
    </dgm:pt>
    <dgm:pt modelId="{B1EE702F-CA4B-BA49-B01D-B54BE2DBA342}">
      <dgm:prSet phldrT="[Text]" custT="1"/>
      <dgm:spPr/>
      <dgm:t>
        <a:bodyPr/>
        <a:lstStyle/>
        <a:p>
          <a:r>
            <a:rPr lang="de-DE" sz="1400" b="0" dirty="0" smtClean="0"/>
            <a:t>Datenbank Import</a:t>
          </a:r>
          <a:endParaRPr lang="de-DE" sz="1400" b="0" dirty="0"/>
        </a:p>
      </dgm:t>
    </dgm:pt>
    <dgm:pt modelId="{7E9B5EB0-5B31-B648-BBBB-5D1B9F2F1B12}" type="parTrans" cxnId="{73C5796B-565E-A140-9882-A1B26B3DAC5C}">
      <dgm:prSet/>
      <dgm:spPr/>
      <dgm:t>
        <a:bodyPr/>
        <a:lstStyle/>
        <a:p>
          <a:endParaRPr lang="de-DE"/>
        </a:p>
      </dgm:t>
    </dgm:pt>
    <dgm:pt modelId="{331ADAD7-FC45-E040-BCBE-5C57D141E2EC}" type="sibTrans" cxnId="{73C5796B-565E-A140-9882-A1B26B3DAC5C}">
      <dgm:prSet/>
      <dgm:spPr/>
      <dgm:t>
        <a:bodyPr/>
        <a:lstStyle/>
        <a:p>
          <a:endParaRPr lang="de-DE"/>
        </a:p>
      </dgm:t>
    </dgm:pt>
    <dgm:pt modelId="{BA0A1C1B-1DC4-CB4C-9FBC-A2A98ABA198F}">
      <dgm:prSet phldrT="[Text]" custT="1"/>
      <dgm:spPr/>
      <dgm:t>
        <a:bodyPr/>
        <a:lstStyle/>
        <a:p>
          <a:r>
            <a:rPr lang="de-DE" sz="1400" b="0" dirty="0" smtClean="0"/>
            <a:t>Migration alter Datenbank</a:t>
          </a:r>
          <a:endParaRPr lang="de-DE" sz="1400" b="0" dirty="0"/>
        </a:p>
      </dgm:t>
    </dgm:pt>
    <dgm:pt modelId="{FB1BA541-4C61-EE4E-A955-C37800D6743F}" type="parTrans" cxnId="{FE5FECBD-F061-3B47-B327-C09B61CE2E63}">
      <dgm:prSet/>
      <dgm:spPr/>
      <dgm:t>
        <a:bodyPr/>
        <a:lstStyle/>
        <a:p>
          <a:endParaRPr lang="de-DE"/>
        </a:p>
      </dgm:t>
    </dgm:pt>
    <dgm:pt modelId="{EEF6B859-E754-C14D-9EE5-1B45CE4DFEEE}" type="sibTrans" cxnId="{FE5FECBD-F061-3B47-B327-C09B61CE2E63}">
      <dgm:prSet/>
      <dgm:spPr/>
      <dgm:t>
        <a:bodyPr/>
        <a:lstStyle/>
        <a:p>
          <a:endParaRPr lang="de-DE"/>
        </a:p>
      </dgm:t>
    </dgm:pt>
    <dgm:pt modelId="{EFB0E7D3-1DF6-9243-94F1-FE0644A72F50}" type="pres">
      <dgm:prSet presAssocID="{23CFDA53-9AA1-5C43-878F-9AEACFEBF78D}" presName="Name0" presStyleCnt="0">
        <dgm:presLayoutVars>
          <dgm:dir/>
          <dgm:resizeHandles val="exact"/>
        </dgm:presLayoutVars>
      </dgm:prSet>
      <dgm:spPr/>
    </dgm:pt>
    <dgm:pt modelId="{56F9F343-A1D0-7B40-8E0D-2CBB1EFCD0A6}" type="pres">
      <dgm:prSet presAssocID="{23CFDA53-9AA1-5C43-878F-9AEACFEBF78D}" presName="arrow" presStyleLbl="bgShp" presStyleIdx="0" presStyleCnt="1"/>
      <dgm:spPr/>
    </dgm:pt>
    <dgm:pt modelId="{FF33F234-7F92-6F47-98D4-3D07AF7ABB2F}" type="pres">
      <dgm:prSet presAssocID="{23CFDA53-9AA1-5C43-878F-9AEACFEBF78D}" presName="points" presStyleCnt="0"/>
      <dgm:spPr/>
    </dgm:pt>
    <dgm:pt modelId="{91EB6258-79A1-7943-900C-B230980A12F5}" type="pres">
      <dgm:prSet presAssocID="{4BDD07D8-D39D-B941-8E76-548EC23C4D55}" presName="compositeA" presStyleCnt="0"/>
      <dgm:spPr/>
    </dgm:pt>
    <dgm:pt modelId="{EDDB776B-86F5-4F4B-BEC8-3BA747D3A608}" type="pres">
      <dgm:prSet presAssocID="{4BDD07D8-D39D-B941-8E76-548EC23C4D55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9B8EC8-CCC7-6040-897E-6DD1826DDEBE}" type="pres">
      <dgm:prSet presAssocID="{4BDD07D8-D39D-B941-8E76-548EC23C4D55}" presName="circleA" presStyleLbl="node1" presStyleIdx="0" presStyleCnt="6"/>
      <dgm:spPr/>
    </dgm:pt>
    <dgm:pt modelId="{4C47D1B3-A543-C548-9F46-5D6A1C98B13D}" type="pres">
      <dgm:prSet presAssocID="{4BDD07D8-D39D-B941-8E76-548EC23C4D55}" presName="spaceA" presStyleCnt="0"/>
      <dgm:spPr/>
    </dgm:pt>
    <dgm:pt modelId="{0F6D62A4-14E1-194D-ADB1-A62EDED603CF}" type="pres">
      <dgm:prSet presAssocID="{A66F26BF-5DF3-C94B-B1D2-5156310857CB}" presName="space" presStyleCnt="0"/>
      <dgm:spPr/>
    </dgm:pt>
    <dgm:pt modelId="{CE640532-528B-AA48-AAA7-C282981E008B}" type="pres">
      <dgm:prSet presAssocID="{84DCEFAE-F714-244E-B24F-B0C14A506765}" presName="compositeB" presStyleCnt="0"/>
      <dgm:spPr/>
    </dgm:pt>
    <dgm:pt modelId="{9954AB86-54E6-A143-AA8E-416AA04BAD7D}" type="pres">
      <dgm:prSet presAssocID="{84DCEFAE-F714-244E-B24F-B0C14A506765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DD5946-874D-DB40-94E7-A14C9996143B}" type="pres">
      <dgm:prSet presAssocID="{84DCEFAE-F714-244E-B24F-B0C14A506765}" presName="circleB" presStyleLbl="node1" presStyleIdx="1" presStyleCnt="6"/>
      <dgm:spPr/>
    </dgm:pt>
    <dgm:pt modelId="{75A7E015-4258-324A-A1A9-C9835D91ECFF}" type="pres">
      <dgm:prSet presAssocID="{84DCEFAE-F714-244E-B24F-B0C14A506765}" presName="spaceB" presStyleCnt="0"/>
      <dgm:spPr/>
    </dgm:pt>
    <dgm:pt modelId="{94D1D10B-E53B-0440-8949-4DE4E6FEF1E5}" type="pres">
      <dgm:prSet presAssocID="{408A2496-EB7E-1E4E-8955-A6D9E36EA678}" presName="space" presStyleCnt="0"/>
      <dgm:spPr/>
    </dgm:pt>
    <dgm:pt modelId="{06315D5D-CC54-064C-9B6B-A0E2B82D631D}" type="pres">
      <dgm:prSet presAssocID="{D6657E77-C816-8D43-ACA7-D3D9D4553035}" presName="compositeA" presStyleCnt="0"/>
      <dgm:spPr/>
    </dgm:pt>
    <dgm:pt modelId="{E693FFAE-0B53-AB47-A09B-060B21582C74}" type="pres">
      <dgm:prSet presAssocID="{D6657E77-C816-8D43-ACA7-D3D9D4553035}" presName="textA" presStyleLbl="revTx" presStyleIdx="2" presStyleCnt="6">
        <dgm:presLayoutVars>
          <dgm:bulletEnabled val="1"/>
        </dgm:presLayoutVars>
      </dgm:prSet>
      <dgm:spPr/>
    </dgm:pt>
    <dgm:pt modelId="{D47A12EA-80DF-274C-A6C4-DB04D004DE31}" type="pres">
      <dgm:prSet presAssocID="{D6657E77-C816-8D43-ACA7-D3D9D4553035}" presName="circleA" presStyleLbl="node1" presStyleIdx="2" presStyleCnt="6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</dgm:pt>
    <dgm:pt modelId="{D0AE84C2-8AE5-0443-A45C-33326DF482B3}" type="pres">
      <dgm:prSet presAssocID="{D6657E77-C816-8D43-ACA7-D3D9D4553035}" presName="spaceA" presStyleCnt="0"/>
      <dgm:spPr/>
    </dgm:pt>
    <dgm:pt modelId="{FBFDBED4-580D-5D45-ABDD-6CDBEEF075AC}" type="pres">
      <dgm:prSet presAssocID="{454743DD-FE7C-6E49-A547-F432B002A8D5}" presName="space" presStyleCnt="0"/>
      <dgm:spPr/>
    </dgm:pt>
    <dgm:pt modelId="{FB004BB4-04CD-3D44-812D-55D8C754D644}" type="pres">
      <dgm:prSet presAssocID="{E15FB3E4-5E27-F842-87DE-F904453793EA}" presName="compositeB" presStyleCnt="0"/>
      <dgm:spPr/>
    </dgm:pt>
    <dgm:pt modelId="{F54E5BEB-F5C5-EC47-AA6F-1BAC0AA357E8}" type="pres">
      <dgm:prSet presAssocID="{E15FB3E4-5E27-F842-87DE-F904453793E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08A2B0-20F7-F347-B896-9A4A68AAAA40}" type="pres">
      <dgm:prSet presAssocID="{E15FB3E4-5E27-F842-87DE-F904453793EA}" presName="circleB" presStyleLbl="node1" presStyleIdx="3" presStyleCnt="6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</dgm:pt>
    <dgm:pt modelId="{59CCA718-AF4D-A84C-9EDE-45DBB7A3F5BC}" type="pres">
      <dgm:prSet presAssocID="{E15FB3E4-5E27-F842-87DE-F904453793EA}" presName="spaceB" presStyleCnt="0"/>
      <dgm:spPr/>
    </dgm:pt>
    <dgm:pt modelId="{AC14DEB8-5C81-4147-91F9-D38B4892F58C}" type="pres">
      <dgm:prSet presAssocID="{95416DDC-34CC-5645-A5B2-1323779BCCE5}" presName="space" presStyleCnt="0"/>
      <dgm:spPr/>
    </dgm:pt>
    <dgm:pt modelId="{B11B18D8-11BE-3A4B-8709-A65281243F8D}" type="pres">
      <dgm:prSet presAssocID="{B1EE702F-CA4B-BA49-B01D-B54BE2DBA342}" presName="compositeA" presStyleCnt="0"/>
      <dgm:spPr/>
    </dgm:pt>
    <dgm:pt modelId="{173DCD26-DAE0-F94D-9833-25F0AF36030D}" type="pres">
      <dgm:prSet presAssocID="{B1EE702F-CA4B-BA49-B01D-B54BE2DBA342}" presName="textA" presStyleLbl="revTx" presStyleIdx="4" presStyleCnt="6">
        <dgm:presLayoutVars>
          <dgm:bulletEnabled val="1"/>
        </dgm:presLayoutVars>
      </dgm:prSet>
      <dgm:spPr/>
    </dgm:pt>
    <dgm:pt modelId="{63928596-C1F8-C74B-BEA4-9818A84D491B}" type="pres">
      <dgm:prSet presAssocID="{B1EE702F-CA4B-BA49-B01D-B54BE2DBA342}" presName="circleA" presStyleLbl="node1" presStyleIdx="4" presStyleCnt="6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87EB8E91-EAA1-E548-90DB-84A2714C5B9A}" type="pres">
      <dgm:prSet presAssocID="{B1EE702F-CA4B-BA49-B01D-B54BE2DBA342}" presName="spaceA" presStyleCnt="0"/>
      <dgm:spPr/>
    </dgm:pt>
    <dgm:pt modelId="{57466625-1D55-CB40-8609-46F1CD6FA8A6}" type="pres">
      <dgm:prSet presAssocID="{331ADAD7-FC45-E040-BCBE-5C57D141E2EC}" presName="space" presStyleCnt="0"/>
      <dgm:spPr/>
    </dgm:pt>
    <dgm:pt modelId="{60B3898A-795F-7749-88FF-D6C35B3025B5}" type="pres">
      <dgm:prSet presAssocID="{BA0A1C1B-1DC4-CB4C-9FBC-A2A98ABA198F}" presName="compositeB" presStyleCnt="0"/>
      <dgm:spPr/>
    </dgm:pt>
    <dgm:pt modelId="{66B7D786-19BA-794C-89EA-9950D8FC0836}" type="pres">
      <dgm:prSet presAssocID="{BA0A1C1B-1DC4-CB4C-9FBC-A2A98ABA198F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E61F08-209B-E643-882E-20142195E3C6}" type="pres">
      <dgm:prSet presAssocID="{BA0A1C1B-1DC4-CB4C-9FBC-A2A98ABA198F}" presName="circleB" presStyleLbl="node1" presStyleIdx="5" presStyleCnt="6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9AB66D46-9783-C54C-AF64-201C03677950}" type="pres">
      <dgm:prSet presAssocID="{BA0A1C1B-1DC4-CB4C-9FBC-A2A98ABA198F}" presName="spaceB" presStyleCnt="0"/>
      <dgm:spPr/>
    </dgm:pt>
  </dgm:ptLst>
  <dgm:cxnLst>
    <dgm:cxn modelId="{FE5FECBD-F061-3B47-B327-C09B61CE2E63}" srcId="{23CFDA53-9AA1-5C43-878F-9AEACFEBF78D}" destId="{BA0A1C1B-1DC4-CB4C-9FBC-A2A98ABA198F}" srcOrd="5" destOrd="0" parTransId="{FB1BA541-4C61-EE4E-A955-C37800D6743F}" sibTransId="{EEF6B859-E754-C14D-9EE5-1B45CE4DFEEE}"/>
    <dgm:cxn modelId="{4D83A4A6-06EC-6E4C-B43D-2954A92E5500}" srcId="{23CFDA53-9AA1-5C43-878F-9AEACFEBF78D}" destId="{4BDD07D8-D39D-B941-8E76-548EC23C4D55}" srcOrd="0" destOrd="0" parTransId="{609D5CF5-8E01-2245-AB22-C9C8ACA1A224}" sibTransId="{A66F26BF-5DF3-C94B-B1D2-5156310857CB}"/>
    <dgm:cxn modelId="{0E773F78-7A6D-4C48-AE08-B3524D57218E}" type="presOf" srcId="{84DCEFAE-F714-244E-B24F-B0C14A506765}" destId="{9954AB86-54E6-A143-AA8E-416AA04BAD7D}" srcOrd="0" destOrd="0" presId="urn:microsoft.com/office/officeart/2005/8/layout/hProcess11"/>
    <dgm:cxn modelId="{65295914-8840-6247-B07C-3399F8A54174}" srcId="{23CFDA53-9AA1-5C43-878F-9AEACFEBF78D}" destId="{D6657E77-C816-8D43-ACA7-D3D9D4553035}" srcOrd="2" destOrd="0" parTransId="{593B1F38-FB06-1F41-A1EE-270B566CFF1F}" sibTransId="{454743DD-FE7C-6E49-A547-F432B002A8D5}"/>
    <dgm:cxn modelId="{6F9D7B61-19E8-F444-8F72-45367368FC12}" srcId="{23CFDA53-9AA1-5C43-878F-9AEACFEBF78D}" destId="{E15FB3E4-5E27-F842-87DE-F904453793EA}" srcOrd="3" destOrd="0" parTransId="{51EADF6B-DBEC-E34C-A8E3-AF9B7ED2B5A3}" sibTransId="{95416DDC-34CC-5645-A5B2-1323779BCCE5}"/>
    <dgm:cxn modelId="{36BE279F-E422-0E42-B777-CDD62285DB69}" type="presOf" srcId="{D6657E77-C816-8D43-ACA7-D3D9D4553035}" destId="{E693FFAE-0B53-AB47-A09B-060B21582C74}" srcOrd="0" destOrd="0" presId="urn:microsoft.com/office/officeart/2005/8/layout/hProcess11"/>
    <dgm:cxn modelId="{940DBDC7-F7FD-9B41-83BF-06507AB7DC97}" type="presOf" srcId="{23CFDA53-9AA1-5C43-878F-9AEACFEBF78D}" destId="{EFB0E7D3-1DF6-9243-94F1-FE0644A72F50}" srcOrd="0" destOrd="0" presId="urn:microsoft.com/office/officeart/2005/8/layout/hProcess11"/>
    <dgm:cxn modelId="{62E98E21-5653-6648-B339-03BEBDF4F19A}" type="presOf" srcId="{4BDD07D8-D39D-B941-8E76-548EC23C4D55}" destId="{EDDB776B-86F5-4F4B-BEC8-3BA747D3A608}" srcOrd="0" destOrd="0" presId="urn:microsoft.com/office/officeart/2005/8/layout/hProcess11"/>
    <dgm:cxn modelId="{977F878B-32BD-3F40-923A-AADD94A3DFFA}" type="presOf" srcId="{B1EE702F-CA4B-BA49-B01D-B54BE2DBA342}" destId="{173DCD26-DAE0-F94D-9833-25F0AF36030D}" srcOrd="0" destOrd="0" presId="urn:microsoft.com/office/officeart/2005/8/layout/hProcess11"/>
    <dgm:cxn modelId="{88C8CD00-2480-E84D-B30B-D0C06CBB459D}" type="presOf" srcId="{BA0A1C1B-1DC4-CB4C-9FBC-A2A98ABA198F}" destId="{66B7D786-19BA-794C-89EA-9950D8FC0836}" srcOrd="0" destOrd="0" presId="urn:microsoft.com/office/officeart/2005/8/layout/hProcess11"/>
    <dgm:cxn modelId="{73C5796B-565E-A140-9882-A1B26B3DAC5C}" srcId="{23CFDA53-9AA1-5C43-878F-9AEACFEBF78D}" destId="{B1EE702F-CA4B-BA49-B01D-B54BE2DBA342}" srcOrd="4" destOrd="0" parTransId="{7E9B5EB0-5B31-B648-BBBB-5D1B9F2F1B12}" sibTransId="{331ADAD7-FC45-E040-BCBE-5C57D141E2EC}"/>
    <dgm:cxn modelId="{000F32A2-4B8C-9146-ABCF-26D2AC34F1FE}" srcId="{23CFDA53-9AA1-5C43-878F-9AEACFEBF78D}" destId="{84DCEFAE-F714-244E-B24F-B0C14A506765}" srcOrd="1" destOrd="0" parTransId="{14C8A7D3-8634-4D4D-A857-2B684FE0489D}" sibTransId="{408A2496-EB7E-1E4E-8955-A6D9E36EA678}"/>
    <dgm:cxn modelId="{03402E71-9AD3-8D44-86A0-BA2F1C9D52D5}" type="presOf" srcId="{E15FB3E4-5E27-F842-87DE-F904453793EA}" destId="{F54E5BEB-F5C5-EC47-AA6F-1BAC0AA357E8}" srcOrd="0" destOrd="0" presId="urn:microsoft.com/office/officeart/2005/8/layout/hProcess11"/>
    <dgm:cxn modelId="{05D5935B-BF45-D64D-96A5-CB0AFB249CFD}" type="presParOf" srcId="{EFB0E7D3-1DF6-9243-94F1-FE0644A72F50}" destId="{56F9F343-A1D0-7B40-8E0D-2CBB1EFCD0A6}" srcOrd="0" destOrd="0" presId="urn:microsoft.com/office/officeart/2005/8/layout/hProcess11"/>
    <dgm:cxn modelId="{4BD4C80F-1045-3141-B14B-F144F3049E75}" type="presParOf" srcId="{EFB0E7D3-1DF6-9243-94F1-FE0644A72F50}" destId="{FF33F234-7F92-6F47-98D4-3D07AF7ABB2F}" srcOrd="1" destOrd="0" presId="urn:microsoft.com/office/officeart/2005/8/layout/hProcess11"/>
    <dgm:cxn modelId="{86F7D689-CF53-9C49-8BBF-9FFD8BF5307D}" type="presParOf" srcId="{FF33F234-7F92-6F47-98D4-3D07AF7ABB2F}" destId="{91EB6258-79A1-7943-900C-B230980A12F5}" srcOrd="0" destOrd="0" presId="urn:microsoft.com/office/officeart/2005/8/layout/hProcess11"/>
    <dgm:cxn modelId="{CDF46F29-186D-B745-82F0-55577899CA2B}" type="presParOf" srcId="{91EB6258-79A1-7943-900C-B230980A12F5}" destId="{EDDB776B-86F5-4F4B-BEC8-3BA747D3A608}" srcOrd="0" destOrd="0" presId="urn:microsoft.com/office/officeart/2005/8/layout/hProcess11"/>
    <dgm:cxn modelId="{89F1FBCB-A6CE-D449-BBD8-DEAA427997AC}" type="presParOf" srcId="{91EB6258-79A1-7943-900C-B230980A12F5}" destId="{539B8EC8-CCC7-6040-897E-6DD1826DDEBE}" srcOrd="1" destOrd="0" presId="urn:microsoft.com/office/officeart/2005/8/layout/hProcess11"/>
    <dgm:cxn modelId="{2E5BAB02-963A-C64D-9C4B-2DC1EA83DF7A}" type="presParOf" srcId="{91EB6258-79A1-7943-900C-B230980A12F5}" destId="{4C47D1B3-A543-C548-9F46-5D6A1C98B13D}" srcOrd="2" destOrd="0" presId="urn:microsoft.com/office/officeart/2005/8/layout/hProcess11"/>
    <dgm:cxn modelId="{6815183A-2880-B141-BB5C-6C22096F6B01}" type="presParOf" srcId="{FF33F234-7F92-6F47-98D4-3D07AF7ABB2F}" destId="{0F6D62A4-14E1-194D-ADB1-A62EDED603CF}" srcOrd="1" destOrd="0" presId="urn:microsoft.com/office/officeart/2005/8/layout/hProcess11"/>
    <dgm:cxn modelId="{00656E21-4D5D-A64C-8EE0-97447ABDDF8F}" type="presParOf" srcId="{FF33F234-7F92-6F47-98D4-3D07AF7ABB2F}" destId="{CE640532-528B-AA48-AAA7-C282981E008B}" srcOrd="2" destOrd="0" presId="urn:microsoft.com/office/officeart/2005/8/layout/hProcess11"/>
    <dgm:cxn modelId="{1A1D0C43-91C5-9E4D-A028-AB4818D9B914}" type="presParOf" srcId="{CE640532-528B-AA48-AAA7-C282981E008B}" destId="{9954AB86-54E6-A143-AA8E-416AA04BAD7D}" srcOrd="0" destOrd="0" presId="urn:microsoft.com/office/officeart/2005/8/layout/hProcess11"/>
    <dgm:cxn modelId="{1A1ED97C-6579-C745-87DD-691295775767}" type="presParOf" srcId="{CE640532-528B-AA48-AAA7-C282981E008B}" destId="{A0DD5946-874D-DB40-94E7-A14C9996143B}" srcOrd="1" destOrd="0" presId="urn:microsoft.com/office/officeart/2005/8/layout/hProcess11"/>
    <dgm:cxn modelId="{B54DA8D1-33ED-8C49-8111-B829CCB512F2}" type="presParOf" srcId="{CE640532-528B-AA48-AAA7-C282981E008B}" destId="{75A7E015-4258-324A-A1A9-C9835D91ECFF}" srcOrd="2" destOrd="0" presId="urn:microsoft.com/office/officeart/2005/8/layout/hProcess11"/>
    <dgm:cxn modelId="{7D4BB38C-56F1-2748-BEAD-4C2ADF17E498}" type="presParOf" srcId="{FF33F234-7F92-6F47-98D4-3D07AF7ABB2F}" destId="{94D1D10B-E53B-0440-8949-4DE4E6FEF1E5}" srcOrd="3" destOrd="0" presId="urn:microsoft.com/office/officeart/2005/8/layout/hProcess11"/>
    <dgm:cxn modelId="{806D3BAB-97E3-F442-8CED-C354AA491388}" type="presParOf" srcId="{FF33F234-7F92-6F47-98D4-3D07AF7ABB2F}" destId="{06315D5D-CC54-064C-9B6B-A0E2B82D631D}" srcOrd="4" destOrd="0" presId="urn:microsoft.com/office/officeart/2005/8/layout/hProcess11"/>
    <dgm:cxn modelId="{853159F5-A353-404D-8C19-AF03976B4E80}" type="presParOf" srcId="{06315D5D-CC54-064C-9B6B-A0E2B82D631D}" destId="{E693FFAE-0B53-AB47-A09B-060B21582C74}" srcOrd="0" destOrd="0" presId="urn:microsoft.com/office/officeart/2005/8/layout/hProcess11"/>
    <dgm:cxn modelId="{852FE58A-C7B0-7042-A02B-39F1695BA5C3}" type="presParOf" srcId="{06315D5D-CC54-064C-9B6B-A0E2B82D631D}" destId="{D47A12EA-80DF-274C-A6C4-DB04D004DE31}" srcOrd="1" destOrd="0" presId="urn:microsoft.com/office/officeart/2005/8/layout/hProcess11"/>
    <dgm:cxn modelId="{7702634F-795E-904E-A811-DF5E3997AF67}" type="presParOf" srcId="{06315D5D-CC54-064C-9B6B-A0E2B82D631D}" destId="{D0AE84C2-8AE5-0443-A45C-33326DF482B3}" srcOrd="2" destOrd="0" presId="urn:microsoft.com/office/officeart/2005/8/layout/hProcess11"/>
    <dgm:cxn modelId="{54DD4182-3D8B-EA4B-9720-70E3E4F59EF6}" type="presParOf" srcId="{FF33F234-7F92-6F47-98D4-3D07AF7ABB2F}" destId="{FBFDBED4-580D-5D45-ABDD-6CDBEEF075AC}" srcOrd="5" destOrd="0" presId="urn:microsoft.com/office/officeart/2005/8/layout/hProcess11"/>
    <dgm:cxn modelId="{85E157F6-3417-6C42-B2C1-0795D0792602}" type="presParOf" srcId="{FF33F234-7F92-6F47-98D4-3D07AF7ABB2F}" destId="{FB004BB4-04CD-3D44-812D-55D8C754D644}" srcOrd="6" destOrd="0" presId="urn:microsoft.com/office/officeart/2005/8/layout/hProcess11"/>
    <dgm:cxn modelId="{111868BD-672A-3D4D-B3F4-A7D51EEB8BEB}" type="presParOf" srcId="{FB004BB4-04CD-3D44-812D-55D8C754D644}" destId="{F54E5BEB-F5C5-EC47-AA6F-1BAC0AA357E8}" srcOrd="0" destOrd="0" presId="urn:microsoft.com/office/officeart/2005/8/layout/hProcess11"/>
    <dgm:cxn modelId="{B149EAD2-2932-7642-870B-338B22ABC61F}" type="presParOf" srcId="{FB004BB4-04CD-3D44-812D-55D8C754D644}" destId="{6508A2B0-20F7-F347-B896-9A4A68AAAA40}" srcOrd="1" destOrd="0" presId="urn:microsoft.com/office/officeart/2005/8/layout/hProcess11"/>
    <dgm:cxn modelId="{D4B57E22-7AFA-C143-AB99-2AE8DE7C3D12}" type="presParOf" srcId="{FB004BB4-04CD-3D44-812D-55D8C754D644}" destId="{59CCA718-AF4D-A84C-9EDE-45DBB7A3F5BC}" srcOrd="2" destOrd="0" presId="urn:microsoft.com/office/officeart/2005/8/layout/hProcess11"/>
    <dgm:cxn modelId="{129FE52B-B1E2-4843-8705-CF95474AD019}" type="presParOf" srcId="{FF33F234-7F92-6F47-98D4-3D07AF7ABB2F}" destId="{AC14DEB8-5C81-4147-91F9-D38B4892F58C}" srcOrd="7" destOrd="0" presId="urn:microsoft.com/office/officeart/2005/8/layout/hProcess11"/>
    <dgm:cxn modelId="{8DF2F263-9E62-F849-9264-60B406108D34}" type="presParOf" srcId="{FF33F234-7F92-6F47-98D4-3D07AF7ABB2F}" destId="{B11B18D8-11BE-3A4B-8709-A65281243F8D}" srcOrd="8" destOrd="0" presId="urn:microsoft.com/office/officeart/2005/8/layout/hProcess11"/>
    <dgm:cxn modelId="{2DE9E9E8-E553-AC4B-86EE-5F7A5E4ABF63}" type="presParOf" srcId="{B11B18D8-11BE-3A4B-8709-A65281243F8D}" destId="{173DCD26-DAE0-F94D-9833-25F0AF36030D}" srcOrd="0" destOrd="0" presId="urn:microsoft.com/office/officeart/2005/8/layout/hProcess11"/>
    <dgm:cxn modelId="{954F6BB0-F287-D741-A2BA-6796F1DD2C35}" type="presParOf" srcId="{B11B18D8-11BE-3A4B-8709-A65281243F8D}" destId="{63928596-C1F8-C74B-BEA4-9818A84D491B}" srcOrd="1" destOrd="0" presId="urn:microsoft.com/office/officeart/2005/8/layout/hProcess11"/>
    <dgm:cxn modelId="{700A754F-9F3C-3C4F-B991-58036BA469E8}" type="presParOf" srcId="{B11B18D8-11BE-3A4B-8709-A65281243F8D}" destId="{87EB8E91-EAA1-E548-90DB-84A2714C5B9A}" srcOrd="2" destOrd="0" presId="urn:microsoft.com/office/officeart/2005/8/layout/hProcess11"/>
    <dgm:cxn modelId="{7D112D63-F3E4-3943-8A90-C1F926549B16}" type="presParOf" srcId="{FF33F234-7F92-6F47-98D4-3D07AF7ABB2F}" destId="{57466625-1D55-CB40-8609-46F1CD6FA8A6}" srcOrd="9" destOrd="0" presId="urn:microsoft.com/office/officeart/2005/8/layout/hProcess11"/>
    <dgm:cxn modelId="{59680A25-9813-4942-88CC-D4C7A758067A}" type="presParOf" srcId="{FF33F234-7F92-6F47-98D4-3D07AF7ABB2F}" destId="{60B3898A-795F-7749-88FF-D6C35B3025B5}" srcOrd="10" destOrd="0" presId="urn:microsoft.com/office/officeart/2005/8/layout/hProcess11"/>
    <dgm:cxn modelId="{0CA856A6-484F-AA44-AB23-F745DBC524C2}" type="presParOf" srcId="{60B3898A-795F-7749-88FF-D6C35B3025B5}" destId="{66B7D786-19BA-794C-89EA-9950D8FC0836}" srcOrd="0" destOrd="0" presId="urn:microsoft.com/office/officeart/2005/8/layout/hProcess11"/>
    <dgm:cxn modelId="{C0C3C326-EAC5-3D4C-BA0C-2A0445BD98F7}" type="presParOf" srcId="{60B3898A-795F-7749-88FF-D6C35B3025B5}" destId="{0EE61F08-209B-E643-882E-20142195E3C6}" srcOrd="1" destOrd="0" presId="urn:microsoft.com/office/officeart/2005/8/layout/hProcess11"/>
    <dgm:cxn modelId="{D822E402-EFA6-AC46-8E57-F87653CC44E3}" type="presParOf" srcId="{60B3898A-795F-7749-88FF-D6C35B3025B5}" destId="{9AB66D46-9783-C54C-AF64-201C0367795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F343-A1D0-7B40-8E0D-2CBB1EFCD0A6}">
      <dsp:nvSpPr>
        <dsp:cNvPr id="0" name=""/>
        <dsp:cNvSpPr/>
      </dsp:nvSpPr>
      <dsp:spPr>
        <a:xfrm>
          <a:off x="0" y="1236069"/>
          <a:ext cx="8069907" cy="164809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DB776B-86F5-4F4B-BEC8-3BA747D3A608}">
      <dsp:nvSpPr>
        <dsp:cNvPr id="0" name=""/>
        <dsp:cNvSpPr/>
      </dsp:nvSpPr>
      <dsp:spPr>
        <a:xfrm>
          <a:off x="1994" y="0"/>
          <a:ext cx="1161428" cy="164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dirty="0" smtClean="0"/>
            <a:t>Kickoff</a:t>
          </a:r>
          <a:endParaRPr lang="de-DE" sz="1400" b="0" kern="1200" dirty="0"/>
        </a:p>
      </dsp:txBody>
      <dsp:txXfrm>
        <a:off x="1994" y="0"/>
        <a:ext cx="1161428" cy="1648092"/>
      </dsp:txXfrm>
    </dsp:sp>
    <dsp:sp modelId="{539B8EC8-CCC7-6040-897E-6DD1826DDEBE}">
      <dsp:nvSpPr>
        <dsp:cNvPr id="0" name=""/>
        <dsp:cNvSpPr/>
      </dsp:nvSpPr>
      <dsp:spPr>
        <a:xfrm>
          <a:off x="376697" y="1854104"/>
          <a:ext cx="412023" cy="4120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54AB86-54E6-A143-AA8E-416AA04BAD7D}">
      <dsp:nvSpPr>
        <dsp:cNvPr id="0" name=""/>
        <dsp:cNvSpPr/>
      </dsp:nvSpPr>
      <dsp:spPr>
        <a:xfrm>
          <a:off x="1221494" y="2472139"/>
          <a:ext cx="1161428" cy="164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dirty="0" smtClean="0"/>
            <a:t>Docker Container mit SMW</a:t>
          </a:r>
          <a:endParaRPr lang="de-DE" sz="1400" b="0" kern="1200" dirty="0"/>
        </a:p>
      </dsp:txBody>
      <dsp:txXfrm>
        <a:off x="1221494" y="2472139"/>
        <a:ext cx="1161428" cy="1648092"/>
      </dsp:txXfrm>
    </dsp:sp>
    <dsp:sp modelId="{A0DD5946-874D-DB40-94E7-A14C9996143B}">
      <dsp:nvSpPr>
        <dsp:cNvPr id="0" name=""/>
        <dsp:cNvSpPr/>
      </dsp:nvSpPr>
      <dsp:spPr>
        <a:xfrm>
          <a:off x="1596197" y="1854104"/>
          <a:ext cx="412023" cy="4120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93FFAE-0B53-AB47-A09B-060B21582C74}">
      <dsp:nvSpPr>
        <dsp:cNvPr id="0" name=""/>
        <dsp:cNvSpPr/>
      </dsp:nvSpPr>
      <dsp:spPr>
        <a:xfrm>
          <a:off x="2440994" y="0"/>
          <a:ext cx="1161428" cy="164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dirty="0" smtClean="0"/>
            <a:t>Installation von Erweiterungen</a:t>
          </a:r>
          <a:endParaRPr lang="de-DE" sz="1400" b="0" kern="1200" dirty="0"/>
        </a:p>
      </dsp:txBody>
      <dsp:txXfrm>
        <a:off x="2440994" y="0"/>
        <a:ext cx="1161428" cy="1648092"/>
      </dsp:txXfrm>
    </dsp:sp>
    <dsp:sp modelId="{D47A12EA-80DF-274C-A6C4-DB04D004DE31}">
      <dsp:nvSpPr>
        <dsp:cNvPr id="0" name=""/>
        <dsp:cNvSpPr/>
      </dsp:nvSpPr>
      <dsp:spPr>
        <a:xfrm>
          <a:off x="2815696" y="1854104"/>
          <a:ext cx="412023" cy="412023"/>
        </a:xfrm>
        <a:prstGeom prst="ellipse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4E5BEB-F5C5-EC47-AA6F-1BAC0AA357E8}">
      <dsp:nvSpPr>
        <dsp:cNvPr id="0" name=""/>
        <dsp:cNvSpPr/>
      </dsp:nvSpPr>
      <dsp:spPr>
        <a:xfrm>
          <a:off x="3660493" y="2472139"/>
          <a:ext cx="1161428" cy="164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dirty="0" err="1" smtClean="0"/>
            <a:t>WebUi</a:t>
          </a:r>
          <a:endParaRPr lang="de-DE" sz="1400" b="0" kern="1200" dirty="0"/>
        </a:p>
      </dsp:txBody>
      <dsp:txXfrm>
        <a:off x="3660493" y="2472139"/>
        <a:ext cx="1161428" cy="1648092"/>
      </dsp:txXfrm>
    </dsp:sp>
    <dsp:sp modelId="{6508A2B0-20F7-F347-B896-9A4A68AAAA40}">
      <dsp:nvSpPr>
        <dsp:cNvPr id="0" name=""/>
        <dsp:cNvSpPr/>
      </dsp:nvSpPr>
      <dsp:spPr>
        <a:xfrm>
          <a:off x="4035196" y="1854104"/>
          <a:ext cx="412023" cy="412023"/>
        </a:xfrm>
        <a:prstGeom prst="ellipse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3DCD26-DAE0-F94D-9833-25F0AF36030D}">
      <dsp:nvSpPr>
        <dsp:cNvPr id="0" name=""/>
        <dsp:cNvSpPr/>
      </dsp:nvSpPr>
      <dsp:spPr>
        <a:xfrm>
          <a:off x="4879993" y="0"/>
          <a:ext cx="1161428" cy="164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dirty="0" smtClean="0"/>
            <a:t>Datenbank Import</a:t>
          </a:r>
          <a:endParaRPr lang="de-DE" sz="1400" b="0" kern="1200" dirty="0"/>
        </a:p>
      </dsp:txBody>
      <dsp:txXfrm>
        <a:off x="4879993" y="0"/>
        <a:ext cx="1161428" cy="1648092"/>
      </dsp:txXfrm>
    </dsp:sp>
    <dsp:sp modelId="{63928596-C1F8-C74B-BEA4-9818A84D491B}">
      <dsp:nvSpPr>
        <dsp:cNvPr id="0" name=""/>
        <dsp:cNvSpPr/>
      </dsp:nvSpPr>
      <dsp:spPr>
        <a:xfrm>
          <a:off x="5254696" y="1854104"/>
          <a:ext cx="412023" cy="412023"/>
        </a:xfrm>
        <a:prstGeom prst="ellipse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7D786-19BA-794C-89EA-9950D8FC0836}">
      <dsp:nvSpPr>
        <dsp:cNvPr id="0" name=""/>
        <dsp:cNvSpPr/>
      </dsp:nvSpPr>
      <dsp:spPr>
        <a:xfrm>
          <a:off x="6099493" y="2472139"/>
          <a:ext cx="1161428" cy="164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dirty="0" smtClean="0"/>
            <a:t>Migration alter Datenbank</a:t>
          </a:r>
          <a:endParaRPr lang="de-DE" sz="1400" b="0" kern="1200" dirty="0"/>
        </a:p>
      </dsp:txBody>
      <dsp:txXfrm>
        <a:off x="6099493" y="2472139"/>
        <a:ext cx="1161428" cy="1648092"/>
      </dsp:txXfrm>
    </dsp:sp>
    <dsp:sp modelId="{0EE61F08-209B-E643-882E-20142195E3C6}">
      <dsp:nvSpPr>
        <dsp:cNvPr id="0" name=""/>
        <dsp:cNvSpPr/>
      </dsp:nvSpPr>
      <dsp:spPr>
        <a:xfrm>
          <a:off x="6474195" y="1854104"/>
          <a:ext cx="412023" cy="412023"/>
        </a:xfrm>
        <a:prstGeom prst="ellipse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/>
              <a:t>KIT – University of the State of Baden-Wuerttemberg and </a:t>
            </a:r>
            <a:br>
              <a:rPr lang="en-US" altLang="de-DE" sz="800"/>
            </a:br>
            <a:r>
              <a:rPr lang="en-US" altLang="de-DE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67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76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9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6100763"/>
          </a:xfrm>
          <a:prstGeom prst="rect">
            <a:avLst/>
          </a:prstGeom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Institut für Angewandte Informatik und Formale Beschreibungslehre (AIFB)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7864535" y="648210"/>
            <a:ext cx="1303633" cy="81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08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3188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Drag picture to placeholder or click icon to add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8627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25810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51558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86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sp>
        <p:nvSpPr>
          <p:cNvPr id="5" name="Untertitel 7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7416824" cy="4464496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pPr marL="314325" lvl="0" indent="-314325">
              <a:spcBef>
                <a:spcPct val="20000"/>
              </a:spcBef>
              <a:buBlip>
                <a:blip r:embed="rId2"/>
              </a:buBlip>
            </a:pPr>
            <a:endParaRPr lang="de-DE" altLang="de-DE" sz="2000" kern="1200" dirty="0"/>
          </a:p>
        </p:txBody>
      </p:sp>
      <p:sp>
        <p:nvSpPr>
          <p:cNvPr id="6" name="Titel 6"/>
          <p:cNvSpPr>
            <a:spLocks noGrp="1"/>
          </p:cNvSpPr>
          <p:nvPr>
            <p:ph type="ctrTitle"/>
          </p:nvPr>
        </p:nvSpPr>
        <p:spPr>
          <a:xfrm>
            <a:off x="899592" y="116632"/>
            <a:ext cx="5400600" cy="79208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03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403648" y="908720"/>
            <a:ext cx="2806080" cy="792088"/>
          </a:xfrm>
        </p:spPr>
        <p:txBody>
          <a:bodyPr/>
          <a:lstStyle>
            <a:lvl1pPr>
              <a:defRPr sz="2800"/>
            </a:lvl1pPr>
          </a:lstStyle>
          <a:p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768752" cy="403244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714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255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312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0883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9053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548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3089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5.png"/><Relationship Id="rId21" Type="http://schemas.openxmlformats.org/officeDocument/2006/relationships/image" Target="../media/image6.png"/><Relationship Id="rId22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jpe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17/10/17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/>
              <a:t>Semantic MediaWiki Seminar – WS 17/18</a:t>
            </a:r>
            <a:endParaRPr lang="en-US" sz="800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441418" y="1178415"/>
            <a:ext cx="642409" cy="40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644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196008"/>
            <a:ext cx="8389937" cy="86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3200" dirty="0"/>
              <a:t>Anwendungen von Semantik </a:t>
            </a:r>
            <a:r>
              <a:rPr lang="de-DE" altLang="de-DE" sz="3200" dirty="0" err="1"/>
              <a:t>MediaWiki</a:t>
            </a:r>
            <a:endParaRPr lang="de-DE" altLang="de-DE" sz="3200" dirty="0"/>
          </a:p>
          <a:p>
            <a:pPr eaLnBrk="1" hangingPunct="1"/>
            <a:r>
              <a:rPr lang="de-DE" sz="1800" dirty="0"/>
              <a:t>Thema Docker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dirty="0">
                <a:solidFill>
                  <a:srgbClr val="000000"/>
                </a:solidFill>
              </a:rPr>
              <a:t>Raphael Menke, Patrick Eisele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RaphaelManke</a:t>
            </a:r>
            <a:r>
              <a:rPr lang="de-DE" dirty="0"/>
              <a:t>/</a:t>
            </a:r>
            <a:r>
              <a:rPr lang="de-DE" dirty="0" err="1"/>
              <a:t>smw-docker.git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4248150" cy="360363"/>
          </a:xfrm>
        </p:spPr>
        <p:txBody>
          <a:bodyPr/>
          <a:lstStyle/>
          <a:p>
            <a:r>
              <a:rPr lang="en-US" altLang="de-DE" smtClean="0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60558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F1439E6-5777-49CD-B7EA-49B1E2AA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noch geplant?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7CD21C-CBF7-45DC-A13A-36FF2602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Node.js Container für UI ist noch nicht eingebunden</a:t>
            </a:r>
          </a:p>
          <a:p>
            <a:r>
              <a:rPr lang="de-DE" dirty="0"/>
              <a:t>Momentan muss </a:t>
            </a:r>
          </a:p>
          <a:p>
            <a:r>
              <a:rPr lang="de-DE" dirty="0"/>
              <a:t>Schwierig herauszufinden, welche Erweiterungen unterstützt werden können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25EEF06-7C69-4A4F-905A-7C8285B77A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75786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54F2507-07A9-4426-870A-3BB4F9F5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8D40B9A-76C5-4210-A775-47E9E102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zeitaufwändig </a:t>
            </a:r>
            <a:r>
              <a:rPr lang="de-DE" dirty="0" err="1"/>
              <a:t>MediaWiki</a:t>
            </a:r>
            <a:r>
              <a:rPr lang="de-DE" dirty="0"/>
              <a:t>,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MediaWiki</a:t>
            </a:r>
            <a:r>
              <a:rPr lang="de-DE" dirty="0"/>
              <a:t> jeweils auf verschiedenen Servern zu installieren, sowie die benötigten Entwicklungsumgebungen aktuell zu halten</a:t>
            </a:r>
          </a:p>
          <a:p>
            <a:r>
              <a:rPr lang="de-DE" dirty="0"/>
              <a:t>Problem: … funktioniert aber auf meiner Maschine, gelöst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E4D2771-6427-4B2B-BDF5-B7D9C1B27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4CFA691A-4425-48C6-8C6C-C09C89E8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41" y="3400904"/>
            <a:ext cx="3153872" cy="26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5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Möglichkeit ein Semantik </a:t>
            </a:r>
            <a:r>
              <a:rPr lang="de-DE" dirty="0" err="1" smtClean="0"/>
              <a:t>MediaWiki</a:t>
            </a:r>
            <a:r>
              <a:rPr lang="de-DE" dirty="0" smtClean="0"/>
              <a:t> aufzusetzen </a:t>
            </a:r>
          </a:p>
          <a:p>
            <a:pPr lvl="1"/>
            <a:r>
              <a:rPr lang="de-DE" dirty="0" smtClean="0"/>
              <a:t>zum Testen / Ausprobieren</a:t>
            </a:r>
          </a:p>
          <a:p>
            <a:pPr lvl="1"/>
            <a:r>
              <a:rPr lang="de-DE" dirty="0" smtClean="0"/>
              <a:t>Demonstrationen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„Baukastensystem“ für den Benutzer</a:t>
            </a:r>
          </a:p>
          <a:p>
            <a:pPr lvl="1"/>
            <a:r>
              <a:rPr lang="de-DE" dirty="0" smtClean="0"/>
              <a:t>Oberfläche zum konfigurieren </a:t>
            </a:r>
          </a:p>
          <a:p>
            <a:pPr lvl="1"/>
            <a:r>
              <a:rPr lang="de-DE" dirty="0" err="1" smtClean="0"/>
              <a:t>click</a:t>
            </a:r>
            <a:r>
              <a:rPr lang="de-DE" dirty="0" smtClean="0"/>
              <a:t> &amp; </a:t>
            </a:r>
            <a:r>
              <a:rPr lang="de-DE" dirty="0" err="1" smtClean="0"/>
              <a:t>run</a:t>
            </a:r>
            <a:endParaRPr lang="de-DE" dirty="0" smtClean="0"/>
          </a:p>
          <a:p>
            <a:r>
              <a:rPr lang="de-DE" dirty="0" smtClean="0"/>
              <a:t>Migration „alter“ Semantik Media Wikis</a:t>
            </a:r>
          </a:p>
          <a:p>
            <a:pPr lvl="1"/>
            <a:r>
              <a:rPr lang="de-DE" dirty="0" smtClean="0"/>
              <a:t>einspielen einer Datenbank</a:t>
            </a:r>
          </a:p>
          <a:p>
            <a:pPr lvl="1"/>
            <a:r>
              <a:rPr lang="de-DE" dirty="0" smtClean="0"/>
              <a:t>Update auf neuste Version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577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Bare </a:t>
            </a:r>
            <a:r>
              <a:rPr lang="de-DE" dirty="0" err="1" smtClean="0"/>
              <a:t>Metal</a:t>
            </a:r>
            <a:r>
              <a:rPr lang="de-DE" dirty="0" smtClean="0"/>
              <a:t> vs. VM vs. Docker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Semantic MediaWiki Seminar – WS 17/18</a:t>
            </a:r>
            <a:endParaRPr lang="en-US" alt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90525" y="1268760"/>
            <a:ext cx="122914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0524" y="2492896"/>
            <a:ext cx="2309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physischer Server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hohe Betriebskosten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ineffiziente </a:t>
            </a:r>
            <a:r>
              <a:rPr lang="de-DE" sz="1400" dirty="0" err="1" smtClean="0"/>
              <a:t>Ressourecen</a:t>
            </a:r>
            <a:r>
              <a:rPr lang="de-DE" sz="1400" dirty="0" smtClean="0"/>
              <a:t>-auslastung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schlecht zu skalieren</a:t>
            </a:r>
            <a:endParaRPr lang="de-DE" sz="1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562995" y="1916832"/>
            <a:ext cx="894956" cy="33753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OS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62995" y="1412776"/>
            <a:ext cx="894954" cy="40504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 A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815354" y="2313166"/>
            <a:ext cx="2548734" cy="198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15353" y="4293706"/>
            <a:ext cx="23092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VM Server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mehrere Anwendungen parallel 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leichtere Verteilung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fixe Ressourcen-Verteilung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Gast OS notwendig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87824" y="3890758"/>
            <a:ext cx="2039922" cy="33753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Betriebssystem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951820" y="2457183"/>
            <a:ext cx="648072" cy="89980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App A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743551" y="2457183"/>
            <a:ext cx="648072" cy="89980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App B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4548302" y="2457183"/>
            <a:ext cx="648072" cy="89980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App C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915816" y="2348880"/>
            <a:ext cx="720080" cy="1440160"/>
          </a:xfrm>
          <a:prstGeom prst="roundRect">
            <a:avLst/>
          </a:prstGeom>
          <a:noFill/>
          <a:ln>
            <a:solidFill>
              <a:srgbClr val="82BE3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3683748" y="2348880"/>
            <a:ext cx="767679" cy="1440160"/>
          </a:xfrm>
          <a:prstGeom prst="roundRect">
            <a:avLst/>
          </a:prstGeom>
          <a:noFill/>
          <a:ln>
            <a:solidFill>
              <a:srgbClr val="82BE3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499992" y="2359949"/>
            <a:ext cx="744946" cy="1440160"/>
          </a:xfrm>
          <a:prstGeom prst="roundRect">
            <a:avLst/>
          </a:prstGeom>
          <a:noFill/>
          <a:ln>
            <a:solidFill>
              <a:srgbClr val="82BE3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156176" y="3501008"/>
            <a:ext cx="2548734" cy="277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6410582" y="5882629"/>
            <a:ext cx="2039922" cy="33753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Betriebssystem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292642" y="3645025"/>
            <a:ext cx="648072" cy="89980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App A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84373" y="3645025"/>
            <a:ext cx="648072" cy="89980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App B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889124" y="3645025"/>
            <a:ext cx="648072" cy="89980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App</a:t>
            </a:r>
            <a:br>
              <a:rPr lang="de-DE" dirty="0" smtClean="0"/>
            </a:br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6256638" y="3536721"/>
            <a:ext cx="720080" cy="1797211"/>
          </a:xfrm>
          <a:prstGeom prst="roundRect">
            <a:avLst/>
          </a:prstGeom>
          <a:noFill/>
          <a:ln>
            <a:solidFill>
              <a:srgbClr val="82BE3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7024570" y="3536722"/>
            <a:ext cx="767679" cy="1797210"/>
          </a:xfrm>
          <a:prstGeom prst="roundRect">
            <a:avLst/>
          </a:prstGeom>
          <a:noFill/>
          <a:ln>
            <a:solidFill>
              <a:srgbClr val="82BE3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7840814" y="3547790"/>
            <a:ext cx="744946" cy="1786141"/>
          </a:xfrm>
          <a:prstGeom prst="roundRect">
            <a:avLst/>
          </a:prstGeom>
          <a:noFill/>
          <a:ln>
            <a:solidFill>
              <a:srgbClr val="82BE3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056359" y="1729132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Docker Server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gemeinsame Ressourcen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kein OS zu starten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starke Portabilität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6410582" y="5439512"/>
            <a:ext cx="2039922" cy="33753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Docker</a:t>
            </a:r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1701800" y="1292321"/>
            <a:ext cx="122914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bgerundetes Rechteck 34"/>
          <p:cNvSpPr/>
          <p:nvPr/>
        </p:nvSpPr>
        <p:spPr>
          <a:xfrm>
            <a:off x="1874270" y="1940393"/>
            <a:ext cx="894956" cy="33753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OS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1874270" y="1436337"/>
            <a:ext cx="894954" cy="40504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 B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6292642" y="4650412"/>
            <a:ext cx="648072" cy="328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CTX</a:t>
            </a:r>
            <a:endParaRPr lang="de-DE" sz="16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7103269" y="4650412"/>
            <a:ext cx="648072" cy="328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CTX</a:t>
            </a:r>
            <a:endParaRPr lang="de-DE" sz="16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7907007" y="4650412"/>
            <a:ext cx="648072" cy="328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CTX</a:t>
            </a:r>
            <a:endParaRPr lang="de-DE" sz="1600" dirty="0"/>
          </a:p>
        </p:txBody>
      </p:sp>
      <p:sp>
        <p:nvSpPr>
          <p:cNvPr id="40" name="Rechteckiger Pfeil 39"/>
          <p:cNvSpPr/>
          <p:nvPr/>
        </p:nvSpPr>
        <p:spPr>
          <a:xfrm rot="5400000">
            <a:off x="3275856" y="1615298"/>
            <a:ext cx="694130" cy="4938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Rechteckiger Pfeil 40"/>
          <p:cNvSpPr/>
          <p:nvPr/>
        </p:nvSpPr>
        <p:spPr>
          <a:xfrm rot="5400000">
            <a:off x="6270504" y="2234552"/>
            <a:ext cx="521913" cy="19026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1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A98C246-6308-4F3B-9BD1-D808D8CA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4AF5F24-2074-40A2-AB43-F091BF47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124744"/>
            <a:ext cx="6272500" cy="2447131"/>
          </a:xfrm>
        </p:spPr>
        <p:txBody>
          <a:bodyPr/>
          <a:lstStyle/>
          <a:p>
            <a:r>
              <a:rPr lang="de-DE" dirty="0"/>
              <a:t>Docker ist eine Containerplattform die es erlaubt Anwendungen in Containern </a:t>
            </a:r>
            <a:r>
              <a:rPr lang="de-DE" dirty="0" smtClean="0"/>
              <a:t>auszuführen</a:t>
            </a:r>
          </a:p>
          <a:p>
            <a:pPr lvl="1"/>
            <a:r>
              <a:rPr lang="de-DE" dirty="0" smtClean="0"/>
              <a:t>Container = Anwendung + minimaler Ausführungskontext</a:t>
            </a:r>
          </a:p>
          <a:p>
            <a:pPr lvl="1"/>
            <a:r>
              <a:rPr lang="de-DE" dirty="0" smtClean="0"/>
              <a:t>Verteilung der Anwendung in viele kleine „Container“</a:t>
            </a:r>
            <a:endParaRPr lang="de-DE" dirty="0"/>
          </a:p>
          <a:p>
            <a:r>
              <a:rPr lang="de-DE" dirty="0"/>
              <a:t>Kapselt alle für Anwendung benötigten Abhängigkeiten in einem virtuellem Container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B5B06C7-55B2-4BEE-AA6C-9EBD173449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pic>
        <p:nvPicPr>
          <p:cNvPr id="1028" name="Picture 4" descr="https://www.docker.com/sites/default/files/Whale%20Logo332_5.png">
            <a:extLst>
              <a:ext uri="{FF2B5EF4-FFF2-40B4-BE49-F238E27FC236}">
                <a16:creationId xmlns:a16="http://schemas.microsoft.com/office/drawing/2014/main" xmlns="" id="{FE7D94CA-F894-4B51-9F80-B99F38B5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21088"/>
            <a:ext cx="25622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21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2A5623-11E8-4B9C-8AAE-4EDE5CEE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schematisch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02A1F94-0F98-4AE1-BA71-EBC527D07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xmlns="" id="{6D4C1262-B657-4DB0-87B3-97B283213683}"/>
              </a:ext>
            </a:extLst>
          </p:cNvPr>
          <p:cNvSpPr/>
          <p:nvPr/>
        </p:nvSpPr>
        <p:spPr>
          <a:xfrm>
            <a:off x="1770063" y="3428999"/>
            <a:ext cx="5600700" cy="759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Docker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xmlns="" id="{27260883-DA22-427E-AA32-637BB9E1C345}"/>
              </a:ext>
            </a:extLst>
          </p:cNvPr>
          <p:cNvSpPr/>
          <p:nvPr/>
        </p:nvSpPr>
        <p:spPr>
          <a:xfrm>
            <a:off x="1770063" y="4221088"/>
            <a:ext cx="5600700" cy="72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 OS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xmlns="" id="{33201D68-E874-4C65-A61F-AD715BFC32C8}"/>
              </a:ext>
            </a:extLst>
          </p:cNvPr>
          <p:cNvSpPr/>
          <p:nvPr/>
        </p:nvSpPr>
        <p:spPr>
          <a:xfrm>
            <a:off x="1770063" y="4981601"/>
            <a:ext cx="5600700" cy="75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xmlns="" id="{0CDD6211-D5D9-4CF4-B211-E8368615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062" y="1747632"/>
            <a:ext cx="2657922" cy="75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e-DE" dirty="0"/>
              <a:t>SMW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xmlns="" id="{C5AEF26B-6E7F-4115-A7B3-5F8CF785894D}"/>
              </a:ext>
            </a:extLst>
          </p:cNvPr>
          <p:cNvSpPr/>
          <p:nvPr/>
        </p:nvSpPr>
        <p:spPr>
          <a:xfrm>
            <a:off x="4788024" y="2514575"/>
            <a:ext cx="2582739" cy="87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Bins/</a:t>
            </a:r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xmlns="" id="{7722DD9B-F41F-4A7A-B30C-D82A2333D81F}"/>
              </a:ext>
            </a:extLst>
          </p:cNvPr>
          <p:cNvSpPr/>
          <p:nvPr/>
        </p:nvSpPr>
        <p:spPr>
          <a:xfrm>
            <a:off x="1770063" y="2540021"/>
            <a:ext cx="2657921" cy="856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Bins/ </a:t>
            </a:r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xmlns="" id="{32D22688-2BD9-4A1B-8B08-9A7B2A2F09E2}"/>
              </a:ext>
            </a:extLst>
          </p:cNvPr>
          <p:cNvSpPr/>
          <p:nvPr/>
        </p:nvSpPr>
        <p:spPr>
          <a:xfrm>
            <a:off x="4788024" y="1747632"/>
            <a:ext cx="2582739" cy="72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9916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</a:t>
            </a:r>
            <a:r>
              <a:rPr lang="de-DE" dirty="0"/>
              <a:t>schematisch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Semantic MediaWiki Seminar – WS 17/18</a:t>
            </a:r>
            <a:endParaRPr lang="en-US" alt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1052736"/>
            <a:ext cx="7740352" cy="51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Roadmap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Semantic MediaWiki Seminar – WS 17/18</a:t>
            </a:r>
            <a:endParaRPr lang="en-US" alt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129836612"/>
              </p:ext>
            </p:extLst>
          </p:nvPr>
        </p:nvGraphicFramePr>
        <p:xfrm>
          <a:off x="390525" y="1340768"/>
          <a:ext cx="8069907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89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MediaWiki</a:t>
            </a:r>
            <a:r>
              <a:rPr lang="de-DE" dirty="0" smtClean="0"/>
              <a:t> Erweiterungen?</a:t>
            </a:r>
          </a:p>
          <a:p>
            <a:pPr lvl="1"/>
            <a:r>
              <a:rPr lang="de-DE" dirty="0" smtClean="0"/>
              <a:t>Installationsmethode nicht immer gleich</a:t>
            </a:r>
          </a:p>
          <a:p>
            <a:pPr lvl="1"/>
            <a:r>
              <a:rPr lang="de-DE" dirty="0" smtClean="0"/>
              <a:t>Kompatibilität mit Versionen</a:t>
            </a:r>
          </a:p>
          <a:p>
            <a:pPr lvl="2"/>
            <a:r>
              <a:rPr lang="de-DE" dirty="0" smtClean="0"/>
              <a:t>insbesondere beim Update</a:t>
            </a:r>
          </a:p>
          <a:p>
            <a:r>
              <a:rPr lang="de-DE" dirty="0" smtClean="0"/>
              <a:t>Skins werden nicht in zentralem Repository verwaltet</a:t>
            </a:r>
          </a:p>
          <a:p>
            <a:pPr lvl="1"/>
            <a:r>
              <a:rPr lang="de-DE" dirty="0" err="1" smtClean="0"/>
              <a:t>Webcrawler</a:t>
            </a:r>
            <a:r>
              <a:rPr lang="de-DE" dirty="0" smtClean="0"/>
              <a:t>? Händische Selektion (speichern in einer Datenbank)?</a:t>
            </a:r>
          </a:p>
          <a:p>
            <a:r>
              <a:rPr lang="de-DE" dirty="0" err="1" smtClean="0"/>
              <a:t>Extensions</a:t>
            </a:r>
            <a:r>
              <a:rPr lang="de-DE" dirty="0" smtClean="0"/>
              <a:t> zur </a:t>
            </a:r>
            <a:r>
              <a:rPr lang="de-DE" dirty="0" err="1" smtClean="0"/>
              <a:t>build</a:t>
            </a:r>
            <a:r>
              <a:rPr lang="de-DE" dirty="0" smtClean="0"/>
              <a:t>- oder </a:t>
            </a:r>
            <a:r>
              <a:rPr lang="de-DE" dirty="0" err="1"/>
              <a:t>r</a:t>
            </a:r>
            <a:r>
              <a:rPr lang="de-DE" dirty="0" err="1" smtClean="0"/>
              <a:t>untime</a:t>
            </a:r>
            <a:r>
              <a:rPr lang="de-DE" dirty="0" smtClean="0"/>
              <a:t> installieren</a:t>
            </a:r>
          </a:p>
          <a:p>
            <a:endParaRPr lang="de-DE" dirty="0"/>
          </a:p>
          <a:p>
            <a:r>
              <a:rPr lang="de-DE" dirty="0" smtClean="0"/>
              <a:t>Einfache und Intuitive Weboberfläche gestalten</a:t>
            </a:r>
          </a:p>
          <a:p>
            <a:pPr lvl="1"/>
            <a:r>
              <a:rPr lang="de-DE" dirty="0" smtClean="0"/>
              <a:t>Welche </a:t>
            </a:r>
            <a:r>
              <a:rPr lang="de-DE" dirty="0" err="1" smtClean="0"/>
              <a:t>Extensions</a:t>
            </a:r>
            <a:r>
              <a:rPr lang="de-DE" dirty="0" smtClean="0"/>
              <a:t> anzeigen? Wie sortiert?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906509688"/>
      </p:ext>
    </p:extLst>
  </p:cSld>
  <p:clrMapOvr>
    <a:masterClrMapping/>
  </p:clrMapOvr>
</p:sld>
</file>

<file path=ppt/theme/theme1.xml><?xml version="1.0" encoding="utf-8"?>
<a:theme xmlns:a="http://schemas.openxmlformats.org/drawingml/2006/main" name="1_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KIT_master_ppt2007_en.potx</Template>
  <TotalTime>0</TotalTime>
  <Words>394</Words>
  <Application>Microsoft Macintosh PowerPoint</Application>
  <PresentationFormat>Bildschirmpräsentation (4:3)</PresentationFormat>
  <Paragraphs>112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1_KIT_master_ppt2007_en</vt:lpstr>
      <vt:lpstr>PowerPoint-Präsentation</vt:lpstr>
      <vt:lpstr>Motivation</vt:lpstr>
      <vt:lpstr>Ziele</vt:lpstr>
      <vt:lpstr>Bare Metal vs. VM vs. Docker</vt:lpstr>
      <vt:lpstr>Docker</vt:lpstr>
      <vt:lpstr>Lösungsansatz schematisch</vt:lpstr>
      <vt:lpstr>Lösungsansatz schematisch </vt:lpstr>
      <vt:lpstr>Roadmap</vt:lpstr>
      <vt:lpstr>Aktuelle Probleme</vt:lpstr>
      <vt:lpstr>Vielen Dank für ihre Aufmerksamkeit</vt:lpstr>
      <vt:lpstr>Was ist noch geplant?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Schoemperlen, Anke (PKM)</dc:creator>
  <cp:lastModifiedBy>Raphael Manke</cp:lastModifiedBy>
  <cp:revision>283</cp:revision>
  <dcterms:created xsi:type="dcterms:W3CDTF">2015-03-23T09:08:04Z</dcterms:created>
  <dcterms:modified xsi:type="dcterms:W3CDTF">2017-12-11T10:01:39Z</dcterms:modified>
</cp:coreProperties>
</file>