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26" autoAdjust="0"/>
    <p:restoredTop sz="94660"/>
  </p:normalViewPr>
  <p:slideViewPr>
    <p:cSldViewPr snapToGrid="0">
      <p:cViewPr varScale="1">
        <p:scale>
          <a:sx n="97" d="100"/>
          <a:sy n="97" d="100"/>
        </p:scale>
        <p:origin x="89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11/08/2020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11/08/2020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11/08/2020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11/08/2020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11/08/2020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11/08/2020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11/08/2020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11/08/2020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11/08/2020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11/08/2020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11/08/2020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11/08/2020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11/08/2020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11/08/2020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9804" y="639097"/>
            <a:ext cx="6892505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6000" dirty="0"/>
              <a:t>Desenvolvimento do Problema: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Luiza Vitória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ntunes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mazo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Ra: 02201031</a:t>
            </a:r>
          </a:p>
          <a:p>
            <a:pPr rtl="0"/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Raphael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moitinho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pt-B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01201123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onheça 3 Técnicas de Análise de Processos | dheka">
            <a:extLst>
              <a:ext uri="{FF2B5EF4-FFF2-40B4-BE49-F238E27FC236}">
                <a16:creationId xmlns:a16="http://schemas.microsoft.com/office/drawing/2014/main" id="{44D1B7CF-673F-4E79-85FD-618094C1E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" r="21107" b="8196"/>
          <a:stretch/>
        </p:blipFill>
        <p:spPr bwMode="auto">
          <a:xfrm>
            <a:off x="-2302297" y="0"/>
            <a:ext cx="6403525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82A24-3486-4B2F-918F-5B083A21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pt-BR" dirty="0"/>
              <a:t>Problema:</a:t>
            </a:r>
          </a:p>
        </p:txBody>
      </p:sp>
      <p:pic>
        <p:nvPicPr>
          <p:cNvPr id="2050" name="Picture 2" descr="Duplo Aberto Alumínio Driveway Portão Retrátil - Buy Alumínio ...">
            <a:extLst>
              <a:ext uri="{FF2B5EF4-FFF2-40B4-BE49-F238E27FC236}">
                <a16:creationId xmlns:a16="http://schemas.microsoft.com/office/drawing/2014/main" id="{F9F081D6-7AA0-45E0-B42D-7CF50AFBB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" r="-1" b="10306"/>
          <a:stretch/>
        </p:blipFill>
        <p:spPr bwMode="auto">
          <a:xfrm>
            <a:off x="5458984" y="812799"/>
            <a:ext cx="5928344" cy="529475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BB9C92-D6BF-4C07-9150-EC747386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pt-BR" dirty="0"/>
              <a:t>Deixar o portão aberto após um determinado horário.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8C234-B7F4-4E1A-AABA-A4757413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23252B5-F3E6-4058-A723-196087E9E541}" type="datetime1">
              <a:rPr lang="pt-BR" smtClean="0"/>
              <a:pPr rtl="0">
                <a:spcAft>
                  <a:spcPts val="600"/>
                </a:spcAft>
              </a:pPr>
              <a:t>11/08/2020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82A24-3486-4B2F-918F-5B083A21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pt-BR" dirty="0"/>
              <a:t>Informações para a aplicação: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9F8C2FE-B9BA-4F38-8024-0A9165385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77" y="812799"/>
            <a:ext cx="5294757" cy="5294757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BB9C92-D6BF-4C07-9150-EC747386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Horário do último a chegar em casa;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Saber se todos os moradores estão com as suas chaves;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Analisar se a tranca está com um bom funcionamento;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Verificar se o portão foi ou não trancado.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8C234-B7F4-4E1A-AABA-A4757413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23252B5-F3E6-4058-A723-196087E9E541}" type="datetime1">
              <a:rPr lang="pt-BR" smtClean="0"/>
              <a:pPr rtl="0">
                <a:spcAft>
                  <a:spcPts val="600"/>
                </a:spcAft>
              </a:pPr>
              <a:t>11/08/2020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57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82A24-3486-4B2F-918F-5B083A21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45056"/>
            <a:ext cx="3517567" cy="940280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Etapas e suas funcionalidades: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BB9C92-D6BF-4C07-9150-EC747386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40666"/>
            <a:ext cx="3517567" cy="5072278"/>
          </a:xfrm>
        </p:spPr>
        <p:txBody>
          <a:bodyPr>
            <a:normAutofit fontScale="92500" lnSpcReduction="20000"/>
          </a:bodyPr>
          <a:lstStyle/>
          <a:p>
            <a:r>
              <a:rPr lang="pt-BR" sz="2600" b="1" i="1" dirty="0"/>
              <a:t>1. </a:t>
            </a:r>
            <a:r>
              <a:rPr lang="pt-BR" dirty="0"/>
              <a:t>Acessar aplicativo;</a:t>
            </a:r>
          </a:p>
          <a:p>
            <a:r>
              <a:rPr lang="pt-BR" dirty="0"/>
              <a:t>*Para de identificar e ter acesso as informações.</a:t>
            </a:r>
          </a:p>
          <a:p>
            <a:r>
              <a:rPr lang="pt-BR" sz="2600" b="1" i="1" dirty="0"/>
              <a:t>2. </a:t>
            </a:r>
            <a:r>
              <a:rPr lang="pt-BR" dirty="0"/>
              <a:t>Identificar a última pessoa a chegar em casa;</a:t>
            </a:r>
          </a:p>
          <a:p>
            <a:r>
              <a:rPr lang="pt-BR" dirty="0"/>
              <a:t>*Para a última etapa não ocorrer antes do previsto.</a:t>
            </a:r>
          </a:p>
          <a:p>
            <a:r>
              <a:rPr lang="pt-BR" sz="2600" b="1" dirty="0"/>
              <a:t>3. </a:t>
            </a:r>
            <a:r>
              <a:rPr lang="pt-BR" dirty="0"/>
              <a:t>Verificar se ela esta com as suas chaves;</a:t>
            </a:r>
          </a:p>
          <a:p>
            <a:r>
              <a:rPr lang="pt-BR" dirty="0"/>
              <a:t>*Para assim se responsabilizar de trancar o portão.</a:t>
            </a:r>
          </a:p>
          <a:p>
            <a:r>
              <a:rPr lang="pt-BR" sz="2600" b="1" dirty="0"/>
              <a:t>4</a:t>
            </a:r>
            <a:r>
              <a:rPr lang="pt-BR" sz="2600" dirty="0"/>
              <a:t>. </a:t>
            </a:r>
            <a:r>
              <a:rPr lang="pt-BR" dirty="0"/>
              <a:t>Validar a tranca do portão.</a:t>
            </a:r>
          </a:p>
          <a:p>
            <a:r>
              <a:rPr lang="pt-BR" dirty="0"/>
              <a:t>*Para se certificar de que o portão foi trancado.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8C234-B7F4-4E1A-AABA-A4757413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23252B5-F3E6-4058-A723-196087E9E541}" type="datetime1">
              <a:rPr lang="pt-BR" smtClean="0"/>
              <a:pPr rtl="0">
                <a:spcAft>
                  <a:spcPts val="600"/>
                </a:spcAft>
              </a:pPr>
              <a:t>11/08/2020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685F1D-869E-477A-A85F-1641359C4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7" r="8096"/>
          <a:stretch/>
        </p:blipFill>
        <p:spPr>
          <a:xfrm>
            <a:off x="5216236" y="1440666"/>
            <a:ext cx="6556664" cy="44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348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82A24-3486-4B2F-918F-5B083A21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45055"/>
            <a:ext cx="3517567" cy="1337095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Entradas, Processamentos e Saídas.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BB9C92-D6BF-4C07-9150-EC747386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234242"/>
            <a:ext cx="3517567" cy="4278702"/>
          </a:xfrm>
        </p:spPr>
        <p:txBody>
          <a:bodyPr>
            <a:normAutofit fontScale="92500" lnSpcReduction="20000"/>
          </a:bodyPr>
          <a:lstStyle/>
          <a:p>
            <a:r>
              <a:rPr lang="pt-BR" sz="2400" b="1" i="1" dirty="0"/>
              <a:t>1.</a:t>
            </a:r>
            <a:endParaRPr lang="pt-BR" sz="2400" dirty="0"/>
          </a:p>
          <a:p>
            <a:r>
              <a:rPr lang="pt-BR" sz="1700" dirty="0"/>
              <a:t>Entrada: Captação dos dados de cadastro.</a:t>
            </a:r>
          </a:p>
          <a:p>
            <a:r>
              <a:rPr lang="pt-BR" sz="1700" dirty="0"/>
              <a:t>Processamento: Validação desses dados.</a:t>
            </a:r>
          </a:p>
          <a:p>
            <a:r>
              <a:rPr lang="pt-BR" sz="1700" dirty="0"/>
              <a:t>Saída: Identificação da pessoa.</a:t>
            </a:r>
          </a:p>
          <a:p>
            <a:r>
              <a:rPr lang="pt-BR" sz="2600" b="1" i="1" dirty="0"/>
              <a:t>2. </a:t>
            </a:r>
          </a:p>
          <a:p>
            <a:r>
              <a:rPr lang="pt-BR" dirty="0"/>
              <a:t>Entrada: Analisar os horários de todos os cadastrados.</a:t>
            </a:r>
          </a:p>
          <a:p>
            <a:r>
              <a:rPr lang="pt-BR" dirty="0"/>
              <a:t>Processamento: Comparar esses horários.</a:t>
            </a:r>
          </a:p>
          <a:p>
            <a:r>
              <a:rPr lang="pt-BR" dirty="0"/>
              <a:t>Saída: Identificar o último a chegar.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8C234-B7F4-4E1A-AABA-A4757413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23252B5-F3E6-4058-A723-196087E9E541}" type="datetime1">
              <a:rPr lang="pt-BR" smtClean="0"/>
              <a:pPr rtl="0">
                <a:spcAft>
                  <a:spcPts val="600"/>
                </a:spcAft>
              </a:pPr>
              <a:t>11/08/2020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329CA7-A256-41F5-B1EA-1C770DB5C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159" y="2504209"/>
            <a:ext cx="6488950" cy="18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679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82A24-3486-4B2F-918F-5B083A21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45055"/>
            <a:ext cx="3517567" cy="1337095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Entradas, Processamentos e Saídas.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BB9C92-D6BF-4C07-9150-EC747386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130725"/>
            <a:ext cx="3517567" cy="4382219"/>
          </a:xfrm>
        </p:spPr>
        <p:txBody>
          <a:bodyPr>
            <a:normAutofit fontScale="85000" lnSpcReduction="20000"/>
          </a:bodyPr>
          <a:lstStyle/>
          <a:p>
            <a:r>
              <a:rPr lang="pt-BR" sz="2400" b="1" i="1" dirty="0"/>
              <a:t>3.</a:t>
            </a:r>
            <a:endParaRPr lang="pt-BR" sz="2400" dirty="0"/>
          </a:p>
          <a:p>
            <a:r>
              <a:rPr lang="pt-BR" sz="2000" dirty="0"/>
              <a:t>Entrada: Pedir que informe se está com as chaves.</a:t>
            </a:r>
          </a:p>
          <a:p>
            <a:r>
              <a:rPr lang="pt-BR" sz="2000" dirty="0"/>
              <a:t>Processamento: Validar resposta.</a:t>
            </a:r>
          </a:p>
          <a:p>
            <a:r>
              <a:rPr lang="pt-BR" sz="2000" dirty="0"/>
              <a:t>Saída: Confirmar a mesma.</a:t>
            </a:r>
          </a:p>
          <a:p>
            <a:r>
              <a:rPr lang="pt-BR" sz="2600" b="1" i="1" dirty="0"/>
              <a:t>4. </a:t>
            </a:r>
          </a:p>
          <a:p>
            <a:r>
              <a:rPr lang="pt-BR" sz="2000" dirty="0"/>
              <a:t>Entrada: Analisar se a geolocalização do individuo.</a:t>
            </a:r>
          </a:p>
          <a:p>
            <a:r>
              <a:rPr lang="pt-BR" sz="2000" dirty="0"/>
              <a:t>Processamento: Verificar se o responsável pela tranca já chegou.</a:t>
            </a:r>
          </a:p>
          <a:p>
            <a:r>
              <a:rPr lang="pt-BR" sz="2000" dirty="0"/>
              <a:t>Saída: Certificar-se se a tranca já foi fechada.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8C234-B7F4-4E1A-AABA-A4757413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23252B5-F3E6-4058-A723-196087E9E541}" type="datetime1">
              <a:rPr lang="pt-BR" smtClean="0"/>
              <a:pPr rtl="0">
                <a:spcAft>
                  <a:spcPts val="600"/>
                </a:spcAft>
              </a:pPr>
              <a:t>11/08/2020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F90BCE-A8A6-47D1-B80C-CAF24957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47" y="2505376"/>
            <a:ext cx="6486706" cy="18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17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Desenvolvimento do Problema:</vt:lpstr>
      <vt:lpstr>Problema:</vt:lpstr>
      <vt:lpstr>Informações para a aplicação:</vt:lpstr>
      <vt:lpstr>Etapas e suas funcionalidades:</vt:lpstr>
      <vt:lpstr>Entradas, Processamentos e Saídas.</vt:lpstr>
      <vt:lpstr>Entradas, Processamentos e Saídas.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do Problema:</dc:title>
  <dc:creator>Adélia Oliveira</dc:creator>
  <cp:lastModifiedBy>Adélia Oliveira</cp:lastModifiedBy>
  <cp:revision>2</cp:revision>
  <dcterms:created xsi:type="dcterms:W3CDTF">2020-08-12T00:35:14Z</dcterms:created>
  <dcterms:modified xsi:type="dcterms:W3CDTF">2020-08-12T00:36:00Z</dcterms:modified>
</cp:coreProperties>
</file>