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52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25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961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32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42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33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792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003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1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5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67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0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53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97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3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06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3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E1519A-DDF6-47E5-8EE0-C1283C118004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E792EE-10CF-48EA-B50B-BA00539A9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12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de uma aplicação para controle de estoque.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Raphael de oliveira </a:t>
            </a:r>
            <a:r>
              <a:rPr lang="pt-BR" dirty="0" err="1" smtClean="0"/>
              <a:t>moitinho</a:t>
            </a:r>
            <a:endParaRPr lang="pt-BR" dirty="0" smtClean="0"/>
          </a:p>
          <a:p>
            <a:r>
              <a:rPr lang="pt-BR" dirty="0" smtClean="0"/>
              <a:t>01201123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2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deposito </a:t>
            </a:r>
            <a:r>
              <a:rPr lang="pt-BR" dirty="0" smtClean="0"/>
              <a:t>do </a:t>
            </a:r>
            <a:r>
              <a:rPr lang="pt-BR" dirty="0" err="1" smtClean="0"/>
              <a:t>Sr</a:t>
            </a:r>
            <a:r>
              <a:rPr lang="pt-BR" dirty="0" smtClean="0"/>
              <a:t> Dimas</a:t>
            </a:r>
            <a:r>
              <a:rPr lang="pt-BR" dirty="0" smtClean="0"/>
              <a:t> </a:t>
            </a:r>
            <a:r>
              <a:rPr lang="pt-BR" dirty="0" smtClean="0"/>
              <a:t>tem dificuldades para controlar seu estoque e a partir disso iremos trabalhar em uma solução.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Sempre que está próximo de datas para fazer pedidos com seus fornecedores eles encontram uma certa dificuldade, pois nem sempre sabem com exatidão o que precisão pedir.</a:t>
            </a:r>
            <a:endParaRPr lang="pt-BR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1" t="17164" b="9402"/>
          <a:stretch/>
        </p:blipFill>
        <p:spPr>
          <a:xfrm>
            <a:off x="1694886" y="475137"/>
            <a:ext cx="4958463" cy="2807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84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será essa solução?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60" y="1908265"/>
            <a:ext cx="6587648" cy="3293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Através de uma U</a:t>
            </a:r>
            <a:r>
              <a:rPr lang="pt-BR" dirty="0" smtClean="0"/>
              <a:t>ser Story  iremos montar um UX Canvas</a:t>
            </a:r>
            <a:r>
              <a:rPr lang="pt-BR" dirty="0"/>
              <a:t> e um Product Backlog </a:t>
            </a:r>
            <a:r>
              <a:rPr lang="pt-BR" dirty="0" smtClean="0"/>
              <a:t>Classificado para levantar os requisitos necessários para a aplicação e assim solucionar o problema de nosso cliente.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9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Story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User </a:t>
            </a:r>
            <a:r>
              <a:rPr lang="pt-BR" dirty="0" smtClean="0">
                <a:solidFill>
                  <a:srgbClr val="FFC000"/>
                </a:solidFill>
              </a:rPr>
              <a:t>Story 01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algn="just"/>
            <a:r>
              <a:rPr lang="pt-BR" dirty="0" smtClean="0"/>
              <a:t> O dono de um deposito de materiais para construção quer uma solução para auxiliar em seu controle de estoque, seu negocio está expandindo e nem sempre ele e seus funcionários sabem a quantidade exata de mercadoria que devem pedir. Isso acarreta em falta de mercadorias que tem um alto giro enquanto outras que não vendem tão rapidamente sobram. 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User Story </a:t>
            </a:r>
            <a:r>
              <a:rPr lang="pt-BR" dirty="0" smtClean="0">
                <a:solidFill>
                  <a:srgbClr val="00B050"/>
                </a:solidFill>
              </a:rPr>
              <a:t>02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 </a:t>
            </a:r>
            <a:r>
              <a:rPr lang="pt-BR" dirty="0" smtClean="0"/>
              <a:t>O cliente quer uma ferramenta que ele possa incluir de forma fácil suas entradas e saídas para não impactar no tempo de atendimento, uma ferramenta que ele também possa ver o valor e a </a:t>
            </a:r>
            <a:r>
              <a:rPr lang="pt-BR" dirty="0" smtClean="0"/>
              <a:t>localização e a data de vencimento da </a:t>
            </a:r>
            <a:r>
              <a:rPr lang="pt-BR" dirty="0" smtClean="0"/>
              <a:t>mercadoria em sua loja. Ele tem dois computadores em sua loja que facilmente suportará a aplicação e ele também quer que ela emita cupons fiscais para seus clientes.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User Story </a:t>
            </a:r>
            <a:r>
              <a:rPr lang="pt-BR" dirty="0" smtClean="0">
                <a:solidFill>
                  <a:srgbClr val="0070C0"/>
                </a:solidFill>
              </a:rPr>
              <a:t>03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17"/>
          </p:nvPr>
        </p:nvSpPr>
        <p:spPr/>
        <p:txBody>
          <a:bodyPr>
            <a:noAutofit/>
          </a:bodyPr>
          <a:lstStyle/>
          <a:p>
            <a:pPr algn="just"/>
            <a:r>
              <a:rPr lang="pt-BR" dirty="0" smtClean="0"/>
              <a:t>Nosso cliente quer que o projeto saia o quanto antes para que seus funcionários se familiarizem com a aplicação já que ele é uma pessoa que tem dificuldade para lidar com tecnologia. Ele quer que o logo da sua empresa saia nos comprovantes fiscais assim como os dados da sua loja. Na questão do controle do estoque se possível ele quer que a longo prazo ele tenha relatórios das mercadorias mais vendidas. 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8" b="13441"/>
          <a:stretch/>
        </p:blipFill>
        <p:spPr>
          <a:xfrm>
            <a:off x="7054045" y="795196"/>
            <a:ext cx="2786110" cy="1063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7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590843" y="973668"/>
            <a:ext cx="10930597" cy="967674"/>
          </a:xfrm>
        </p:spPr>
        <p:txBody>
          <a:bodyPr/>
          <a:lstStyle/>
          <a:p>
            <a:r>
              <a:rPr lang="pt-BR" dirty="0" smtClean="0"/>
              <a:t>Lean UX </a:t>
            </a:r>
            <a:r>
              <a:rPr lang="pt-BR" dirty="0" err="1" smtClean="0"/>
              <a:t>Canvas</a:t>
            </a:r>
            <a:r>
              <a:rPr lang="pt-BR" dirty="0" smtClean="0"/>
              <a:t> </a:t>
            </a:r>
            <a:r>
              <a:rPr lang="pt-BR" dirty="0" smtClean="0"/>
              <a:t>-</a:t>
            </a:r>
            <a:r>
              <a:rPr lang="pt-BR" dirty="0">
                <a:solidFill>
                  <a:srgbClr val="FFC000"/>
                </a:solidFill>
              </a:rPr>
              <a:t> 01</a:t>
            </a:r>
            <a:r>
              <a:rPr lang="pt-BR" dirty="0" smtClean="0"/>
              <a:t> baseado </a:t>
            </a:r>
            <a:r>
              <a:rPr lang="pt-BR" dirty="0" smtClean="0"/>
              <a:t>na </a:t>
            </a:r>
            <a:r>
              <a:rPr lang="pt-BR" dirty="0" smtClean="0">
                <a:solidFill>
                  <a:srgbClr val="FFC000"/>
                </a:solidFill>
              </a:rPr>
              <a:t>User Story 01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78302" y="2419643"/>
            <a:ext cx="11240086" cy="4262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 flipH="1">
            <a:off x="4192172" y="2834640"/>
            <a:ext cx="28135" cy="35591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flipH="1">
            <a:off x="7955280" y="2827606"/>
            <a:ext cx="28135" cy="35591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633045" y="2532184"/>
            <a:ext cx="3362179" cy="2954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Necessidades identificadas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4417255" y="2518116"/>
            <a:ext cx="3362179" cy="2954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Ideias e soluções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8201465" y="2518116"/>
            <a:ext cx="3362179" cy="5064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Beneficio para o negocio e para o time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628789" y="3213897"/>
            <a:ext cx="1253765" cy="6295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Controlar seu estoque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32" name="Conector reto 31"/>
          <p:cNvCxnSpPr/>
          <p:nvPr/>
        </p:nvCxnSpPr>
        <p:spPr>
          <a:xfrm>
            <a:off x="704055" y="4970083"/>
            <a:ext cx="316523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Arredondado 32"/>
          <p:cNvSpPr/>
          <p:nvPr/>
        </p:nvSpPr>
        <p:spPr>
          <a:xfrm>
            <a:off x="604310" y="5168787"/>
            <a:ext cx="3362179" cy="2954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Clientes e usuários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834155" y="5662913"/>
            <a:ext cx="1252495" cy="703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</a:rPr>
              <a:t>Deposito de matérias para construção</a:t>
            </a:r>
            <a:endParaRPr lang="pt-B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755947" y="2849922"/>
            <a:ext cx="1313321" cy="6295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Uma </a:t>
            </a:r>
            <a:r>
              <a:rPr lang="pt-BR" sz="1100" b="1" dirty="0" smtClean="0">
                <a:solidFill>
                  <a:schemeClr val="tx1"/>
                </a:solidFill>
              </a:rPr>
              <a:t>base de banco de dados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85400" y="5880969"/>
            <a:ext cx="1266043" cy="713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</a:rPr>
              <a:t>Funcionários do deposito</a:t>
            </a:r>
            <a:endParaRPr lang="pt-B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33045" y="3091376"/>
            <a:ext cx="1313321" cy="6295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Uma </a:t>
            </a:r>
            <a:r>
              <a:rPr lang="pt-BR" sz="1100" b="1" dirty="0" smtClean="0">
                <a:solidFill>
                  <a:schemeClr val="tx1"/>
                </a:solidFill>
              </a:rPr>
              <a:t>aplicação para controle de estoque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98313" y="2844453"/>
            <a:ext cx="1377419" cy="6874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U</a:t>
            </a:r>
            <a:r>
              <a:rPr lang="pt-BR" sz="1100" b="1" dirty="0" smtClean="0">
                <a:solidFill>
                  <a:schemeClr val="tx1"/>
                </a:solidFill>
              </a:rPr>
              <a:t>ma </a:t>
            </a:r>
            <a:r>
              <a:rPr lang="pt-BR" sz="1100" b="1" dirty="0">
                <a:solidFill>
                  <a:schemeClr val="tx1"/>
                </a:solidFill>
              </a:rPr>
              <a:t>base de dados que se comunique com a aplicação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762597" y="2898461"/>
            <a:ext cx="1603034" cy="822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Criação de uma plataforma para gerenciar as mercadorias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590843" y="973668"/>
            <a:ext cx="10930597" cy="967674"/>
          </a:xfrm>
        </p:spPr>
        <p:txBody>
          <a:bodyPr/>
          <a:lstStyle/>
          <a:p>
            <a:r>
              <a:rPr lang="pt-BR" dirty="0" smtClean="0"/>
              <a:t>Lean UX </a:t>
            </a:r>
            <a:r>
              <a:rPr lang="pt-BR" dirty="0" err="1" smtClean="0"/>
              <a:t>Canvas</a:t>
            </a:r>
            <a:r>
              <a:rPr lang="pt-BR" dirty="0" smtClean="0"/>
              <a:t> </a:t>
            </a:r>
            <a:r>
              <a:rPr lang="pt-BR" dirty="0" smtClean="0"/>
              <a:t>- </a:t>
            </a:r>
            <a:r>
              <a:rPr lang="pt-BR" dirty="0">
                <a:solidFill>
                  <a:srgbClr val="00B050"/>
                </a:solidFill>
              </a:rPr>
              <a:t>02 </a:t>
            </a:r>
            <a:r>
              <a:rPr lang="pt-BR" dirty="0" smtClean="0"/>
              <a:t>baseado </a:t>
            </a:r>
            <a:r>
              <a:rPr lang="pt-BR" dirty="0" smtClean="0"/>
              <a:t>na </a:t>
            </a:r>
            <a:r>
              <a:rPr lang="pt-BR" dirty="0">
                <a:solidFill>
                  <a:srgbClr val="00B050"/>
                </a:solidFill>
              </a:rPr>
              <a:t>User Story </a:t>
            </a:r>
            <a:r>
              <a:rPr lang="pt-BR" dirty="0" smtClean="0">
                <a:solidFill>
                  <a:srgbClr val="00B050"/>
                </a:solidFill>
              </a:rPr>
              <a:t>02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78302" y="2419643"/>
            <a:ext cx="11240086" cy="4262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 flipH="1">
            <a:off x="4192172" y="2834640"/>
            <a:ext cx="28135" cy="35591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flipH="1">
            <a:off x="7955280" y="2827606"/>
            <a:ext cx="28135" cy="35591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633045" y="2532184"/>
            <a:ext cx="3362179" cy="2954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Necessidades identificadas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4417255" y="2518116"/>
            <a:ext cx="3362179" cy="2954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Ideias e soluções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8201465" y="2518116"/>
            <a:ext cx="3362179" cy="5064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Beneficio para o negocio e para o time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334529" y="3179140"/>
            <a:ext cx="1253765" cy="6295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Controlar seu estoque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285399" y="3460288"/>
            <a:ext cx="1309421" cy="706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Emitir cupom fiscal para os clientes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49359" y="3984674"/>
            <a:ext cx="1388943" cy="6295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Leitor de código de barras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865337" y="3277331"/>
            <a:ext cx="1167915" cy="567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Agilidade no atendimento 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0109597" y="3827256"/>
            <a:ext cx="1419521" cy="7707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Facilitar a questão fiscal, saber quanto foi vendido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46097" y="4431834"/>
            <a:ext cx="1681853" cy="6606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Criação de endereços nos corredores da loja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786759" y="4165129"/>
            <a:ext cx="1343524" cy="6755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Informar a localização das mercadorias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680927" y="3936895"/>
            <a:ext cx="1334042" cy="700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Auxilia na organização do estoque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704055" y="4970083"/>
            <a:ext cx="316523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Arredondado 26"/>
          <p:cNvSpPr/>
          <p:nvPr/>
        </p:nvSpPr>
        <p:spPr>
          <a:xfrm>
            <a:off x="604310" y="5168787"/>
            <a:ext cx="3362179" cy="2954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Clientes e usuários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834155" y="5662913"/>
            <a:ext cx="1252495" cy="703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</a:rPr>
              <a:t>Deposito de matérias para construção</a:t>
            </a:r>
            <a:endParaRPr lang="pt-B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285400" y="5880969"/>
            <a:ext cx="1266043" cy="713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</a:rPr>
              <a:t>Funcionários do deposito</a:t>
            </a:r>
            <a:endParaRPr lang="pt-B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791118" y="2830938"/>
            <a:ext cx="1313321" cy="6295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Uma </a:t>
            </a:r>
            <a:r>
              <a:rPr lang="pt-BR" sz="1100" b="1" dirty="0" smtClean="0">
                <a:solidFill>
                  <a:schemeClr val="tx1"/>
                </a:solidFill>
              </a:rPr>
              <a:t>base de banco de dados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57280" y="2961249"/>
            <a:ext cx="1313321" cy="6295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Uma </a:t>
            </a:r>
            <a:r>
              <a:rPr lang="pt-BR" sz="1100" b="1" dirty="0" smtClean="0">
                <a:solidFill>
                  <a:schemeClr val="tx1"/>
                </a:solidFill>
              </a:rPr>
              <a:t>aplicação para controle de estoque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298313" y="2844453"/>
            <a:ext cx="1377419" cy="6874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U</a:t>
            </a:r>
            <a:r>
              <a:rPr lang="pt-BR" sz="1100" b="1" dirty="0" smtClean="0">
                <a:solidFill>
                  <a:schemeClr val="tx1"/>
                </a:solidFill>
              </a:rPr>
              <a:t>ma </a:t>
            </a:r>
            <a:r>
              <a:rPr lang="pt-BR" sz="1100" b="1" dirty="0">
                <a:solidFill>
                  <a:schemeClr val="tx1"/>
                </a:solidFill>
              </a:rPr>
              <a:t>base de dados que se comunique com a aplicação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762597" y="2898461"/>
            <a:ext cx="1603034" cy="822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Criação de uma plataforma para gerenciar as mercadorias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189205" y="3619353"/>
            <a:ext cx="1621736" cy="730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Impressora térmica não fiscal</a:t>
            </a:r>
          </a:p>
        </p:txBody>
      </p:sp>
    </p:spTree>
    <p:extLst>
      <p:ext uri="{BB962C8B-B14F-4D97-AF65-F5344CB8AC3E}">
        <p14:creationId xmlns:p14="http://schemas.microsoft.com/office/powerpoint/2010/main" val="24280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590843" y="973668"/>
            <a:ext cx="10930597" cy="967674"/>
          </a:xfrm>
        </p:spPr>
        <p:txBody>
          <a:bodyPr/>
          <a:lstStyle/>
          <a:p>
            <a:r>
              <a:rPr lang="pt-BR" dirty="0" smtClean="0"/>
              <a:t>Lean UX </a:t>
            </a:r>
            <a:r>
              <a:rPr lang="pt-BR" dirty="0" err="1" smtClean="0"/>
              <a:t>Canvas</a:t>
            </a:r>
            <a:r>
              <a:rPr lang="pt-BR" dirty="0" smtClean="0"/>
              <a:t> - </a:t>
            </a:r>
            <a:r>
              <a:rPr lang="pt-BR" dirty="0">
                <a:solidFill>
                  <a:srgbClr val="0070C0"/>
                </a:solidFill>
              </a:rPr>
              <a:t>03 </a:t>
            </a:r>
            <a:r>
              <a:rPr lang="pt-BR" dirty="0" smtClean="0"/>
              <a:t>baseado </a:t>
            </a:r>
            <a:r>
              <a:rPr lang="pt-BR" dirty="0" smtClean="0"/>
              <a:t>na </a:t>
            </a:r>
            <a:r>
              <a:rPr lang="pt-BR" dirty="0">
                <a:solidFill>
                  <a:srgbClr val="0070C0"/>
                </a:solidFill>
              </a:rPr>
              <a:t>User Story </a:t>
            </a:r>
            <a:r>
              <a:rPr lang="pt-BR" dirty="0" smtClean="0">
                <a:solidFill>
                  <a:srgbClr val="0070C0"/>
                </a:solidFill>
              </a:rPr>
              <a:t>03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78302" y="2419643"/>
            <a:ext cx="11240086" cy="4262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 flipH="1">
            <a:off x="4192172" y="2834640"/>
            <a:ext cx="28135" cy="35591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flipH="1">
            <a:off x="7955280" y="2827606"/>
            <a:ext cx="28135" cy="35591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704055" y="4970083"/>
            <a:ext cx="316523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633045" y="2532184"/>
            <a:ext cx="3362179" cy="2954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Necessidades identificadas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604310" y="5168787"/>
            <a:ext cx="3362179" cy="2954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Clientes e usuários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4417255" y="2518116"/>
            <a:ext cx="3362179" cy="2954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Ideias e soluções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8201465" y="2518116"/>
            <a:ext cx="3362179" cy="5064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Beneficio para o negocio e para o time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334529" y="3179140"/>
            <a:ext cx="1253765" cy="6295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Controlar seu estoque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834155" y="5662913"/>
            <a:ext cx="1252495" cy="703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</a:rPr>
              <a:t>Deposito de matérias para construção</a:t>
            </a:r>
            <a:endParaRPr lang="pt-B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400" y="5880969"/>
            <a:ext cx="1266043" cy="713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</a:rPr>
              <a:t>Funcionários do deposito</a:t>
            </a:r>
            <a:endParaRPr lang="pt-B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189205" y="3619353"/>
            <a:ext cx="1621736" cy="730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Impressora térmica não fiscal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849359" y="3984674"/>
            <a:ext cx="1388943" cy="6295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Leitor de código de barras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865337" y="3277331"/>
            <a:ext cx="1167915" cy="567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Agilidade no atendimento 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0109597" y="3827256"/>
            <a:ext cx="1419521" cy="7707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Facilitar a questão fiscal, saber quanto foi vendido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46097" y="4431834"/>
            <a:ext cx="1681853" cy="6606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Criação de endereços nos corredores da loja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35912" y="4135901"/>
            <a:ext cx="1343524" cy="6755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Informar a localização das mercadorias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680927" y="3936895"/>
            <a:ext cx="1334042" cy="700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Auxilia na organização do estoque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608797" y="4207582"/>
            <a:ext cx="1178252" cy="63999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Gerar relatórios das mercadorias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139674" y="5183110"/>
            <a:ext cx="1406116" cy="632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Configuração da aplicação para impressora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8334529" y="5662913"/>
            <a:ext cx="1615937" cy="6900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Otimizar o tempo de relatórios para pedido de compras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4289375" y="5183110"/>
            <a:ext cx="1484212" cy="6915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Painel para controle do nível do estoque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46531" y="5815590"/>
            <a:ext cx="1330151" cy="6277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Gráficos informativos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050960" y="5147958"/>
            <a:ext cx="1646325" cy="7266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Saber quando e quanto comprar uma determinada mercadoria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752523" y="4873190"/>
            <a:ext cx="1330151" cy="6277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O cliente sempre terá os dados da loja, de forma fácil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574159" y="3710003"/>
            <a:ext cx="1167018" cy="63999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Logo marca e dados nos comprovantes fiscais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262619" y="3472405"/>
            <a:ext cx="1309421" cy="706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Emitir cupom fiscal para os clientes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756230" y="2828739"/>
            <a:ext cx="1313321" cy="6295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Uma base de banco de dados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57280" y="2961249"/>
            <a:ext cx="1313321" cy="6295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Uma </a:t>
            </a:r>
            <a:r>
              <a:rPr lang="pt-BR" sz="1100" b="1" dirty="0" smtClean="0">
                <a:solidFill>
                  <a:schemeClr val="tx1"/>
                </a:solidFill>
              </a:rPr>
              <a:t>aplicação para controle de estoque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6298313" y="2844453"/>
            <a:ext cx="1377419" cy="6874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U</a:t>
            </a:r>
            <a:r>
              <a:rPr lang="pt-BR" sz="1100" b="1" dirty="0" smtClean="0">
                <a:solidFill>
                  <a:schemeClr val="tx1"/>
                </a:solidFill>
              </a:rPr>
              <a:t>ma </a:t>
            </a:r>
            <a:r>
              <a:rPr lang="pt-BR" sz="1100" b="1" dirty="0">
                <a:solidFill>
                  <a:schemeClr val="tx1"/>
                </a:solidFill>
              </a:rPr>
              <a:t>base de dados que se comunique com a aplicação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762597" y="2898461"/>
            <a:ext cx="1603034" cy="822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Criação de uma plataforma para gerenciar as mercadorias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Backlog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84129"/>
              </p:ext>
            </p:extLst>
          </p:nvPr>
        </p:nvGraphicFramePr>
        <p:xfrm>
          <a:off x="574767" y="2429691"/>
          <a:ext cx="10972798" cy="3866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83">
                  <a:extLst>
                    <a:ext uri="{9D8B030D-6E8A-4147-A177-3AD203B41FA5}">
                      <a16:colId xmlns:a16="http://schemas.microsoft.com/office/drawing/2014/main" val="2190951402"/>
                    </a:ext>
                  </a:extLst>
                </a:gridCol>
                <a:gridCol w="1206312">
                  <a:extLst>
                    <a:ext uri="{9D8B030D-6E8A-4147-A177-3AD203B41FA5}">
                      <a16:colId xmlns:a16="http://schemas.microsoft.com/office/drawing/2014/main" val="4004882924"/>
                    </a:ext>
                  </a:extLst>
                </a:gridCol>
                <a:gridCol w="5634082">
                  <a:extLst>
                    <a:ext uri="{9D8B030D-6E8A-4147-A177-3AD203B41FA5}">
                      <a16:colId xmlns:a16="http://schemas.microsoft.com/office/drawing/2014/main" val="2319181736"/>
                    </a:ext>
                  </a:extLst>
                </a:gridCol>
                <a:gridCol w="1483931">
                  <a:extLst>
                    <a:ext uri="{9D8B030D-6E8A-4147-A177-3AD203B41FA5}">
                      <a16:colId xmlns:a16="http://schemas.microsoft.com/office/drawing/2014/main" val="3711182904"/>
                    </a:ext>
                  </a:extLst>
                </a:gridCol>
                <a:gridCol w="897000">
                  <a:extLst>
                    <a:ext uri="{9D8B030D-6E8A-4147-A177-3AD203B41FA5}">
                      <a16:colId xmlns:a16="http://schemas.microsoft.com/office/drawing/2014/main" val="669955261"/>
                    </a:ext>
                  </a:extLst>
                </a:gridCol>
                <a:gridCol w="730747">
                  <a:extLst>
                    <a:ext uri="{9D8B030D-6E8A-4147-A177-3AD203B41FA5}">
                      <a16:colId xmlns:a16="http://schemas.microsoft.com/office/drawing/2014/main" val="2368108620"/>
                    </a:ext>
                  </a:extLst>
                </a:gridCol>
                <a:gridCol w="788743">
                  <a:extLst>
                    <a:ext uri="{9D8B030D-6E8A-4147-A177-3AD203B41FA5}">
                      <a16:colId xmlns:a16="http://schemas.microsoft.com/office/drawing/2014/main" val="326447156"/>
                    </a:ext>
                  </a:extLst>
                </a:gridCol>
              </a:tblGrid>
              <a:tr h="41414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ID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Documento de apoio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solidFill>
                            <a:schemeClr val="tx1"/>
                          </a:solidFill>
                          <a:effectLst/>
                        </a:rPr>
                        <a:t>Importante</a:t>
                      </a:r>
                      <a:endParaRPr lang="pt-B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Desejável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3568718525"/>
                  </a:ext>
                </a:extLst>
              </a:tr>
              <a:tr h="374845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Aplicação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1 - Desenvolver uma aplicação para gerenciamento de estoque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US#01 - L UX #01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        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1906717831"/>
                  </a:ext>
                </a:extLst>
              </a:tr>
              <a:tr h="33471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Aplicação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1.1 -Deve guardar a data de validade do produto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US#02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        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4292127209"/>
                  </a:ext>
                </a:extLst>
              </a:tr>
              <a:tr h="33471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Aplicação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1.2 -Deve guardar a localização do produto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US#02 - L UX #02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        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1643397351"/>
                  </a:ext>
                </a:extLst>
              </a:tr>
              <a:tr h="33471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Aplicação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1.3 -Deve guardar o preço do produto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US#02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        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3273925145"/>
                  </a:ext>
                </a:extLst>
              </a:tr>
              <a:tr h="33471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Aplicação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1. 4 - Tela para controlar o nivel do estoque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US#03 - L UX #03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           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8201629"/>
                  </a:ext>
                </a:extLst>
              </a:tr>
              <a:tr h="33471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Aplicação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1. 5 - Tela para dashboard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US#03 - L UX #03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         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413109655"/>
                  </a:ext>
                </a:extLst>
              </a:tr>
              <a:tr h="305115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Aplicação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1. 6 - Impresora deve imorimir a logo marca e os dados do deposito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US#03 - L UX #03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         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2087280920"/>
                  </a:ext>
                </a:extLst>
              </a:tr>
              <a:tr h="429485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Banco de dados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2 - Desenvolver uma base de dados que se comunique com a aplicação #01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US#01 - L UX #01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       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200316778"/>
                  </a:ext>
                </a:extLst>
              </a:tr>
              <a:tr h="33471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Impresora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3 - Impressora térmica para impresão de cupons fiscais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US#03 - L UX #03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2612494125"/>
                  </a:ext>
                </a:extLst>
              </a:tr>
              <a:tr h="33471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Leitor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4 - Leitor de codigo de barras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US#02 - L UX #02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        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123813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1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274904"/>
            <a:ext cx="5189538" cy="2917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Através </a:t>
            </a:r>
            <a:r>
              <a:rPr lang="pt-BR" dirty="0" smtClean="0"/>
              <a:t>da  solução desenvolvida </a:t>
            </a:r>
            <a:r>
              <a:rPr lang="pt-BR" dirty="0"/>
              <a:t>o cliente terá uma maior assertividade na hora de realizar suas compras e </a:t>
            </a:r>
            <a:r>
              <a:rPr lang="pt-BR" dirty="0" smtClean="0"/>
              <a:t>vendas.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4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2415</TotalTime>
  <Words>891</Words>
  <Application>Microsoft Office PowerPoint</Application>
  <PresentationFormat>Widescreen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Íon - Sala da Diretoria</vt:lpstr>
      <vt:lpstr>Desenvolvimento de uma aplicação para controle de estoque. </vt:lpstr>
      <vt:lpstr>O deposito do Sr Dimas tem dificuldades para controlar seu estoque e a partir disso iremos trabalhar em uma solução.</vt:lpstr>
      <vt:lpstr>Como será essa solução?</vt:lpstr>
      <vt:lpstr>User Story</vt:lpstr>
      <vt:lpstr>Lean UX Canvas - 01 baseado na User Story 01.</vt:lpstr>
      <vt:lpstr>Lean UX Canvas - 02 baseado na User Story 02.</vt:lpstr>
      <vt:lpstr>Lean UX Canvas - 03 baseado na User Story 03.</vt:lpstr>
      <vt:lpstr>Product Backlog</vt:lpstr>
      <vt:lpstr>Obrigado.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23</cp:revision>
  <dcterms:created xsi:type="dcterms:W3CDTF">2020-08-26T00:51:20Z</dcterms:created>
  <dcterms:modified xsi:type="dcterms:W3CDTF">2020-09-03T11:38:37Z</dcterms:modified>
</cp:coreProperties>
</file>