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F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LEAN UX </a:t>
            </a:r>
            <a:br>
              <a:rPr lang="pt-BR" dirty="0" smtClean="0"/>
            </a:br>
            <a:r>
              <a:rPr lang="pt-BR" dirty="0" smtClean="0"/>
              <a:t>CANVAS ADAPTADO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RAPHAEL DE OLIVEIRA MOITINHO</a:t>
            </a:r>
          </a:p>
          <a:p>
            <a:r>
              <a:rPr lang="pt-BR" dirty="0" smtClean="0"/>
              <a:t>01201123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26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0843" y="973668"/>
            <a:ext cx="10930597" cy="967674"/>
          </a:xfrm>
        </p:spPr>
        <p:txBody>
          <a:bodyPr/>
          <a:lstStyle/>
          <a:p>
            <a:r>
              <a:rPr lang="pt-BR" dirty="0" smtClean="0"/>
              <a:t>Sistema de captura de status de uma lixeira.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78302" y="2419643"/>
            <a:ext cx="11240086" cy="4262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 flipH="1">
            <a:off x="4192172" y="2834640"/>
            <a:ext cx="28135" cy="355912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7955280" y="2827606"/>
            <a:ext cx="28135" cy="355912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703384" y="4452425"/>
            <a:ext cx="316523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tângulo Arredondado 17"/>
          <p:cNvSpPr/>
          <p:nvPr/>
        </p:nvSpPr>
        <p:spPr>
          <a:xfrm>
            <a:off x="633045" y="2532184"/>
            <a:ext cx="3362179" cy="29542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Necessidades identificadas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604911" y="4607169"/>
            <a:ext cx="3362179" cy="29542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Clientes e usuários</a:t>
            </a:r>
            <a:endParaRPr lang="pt-BR" dirty="0"/>
          </a:p>
        </p:txBody>
      </p:sp>
      <p:sp>
        <p:nvSpPr>
          <p:cNvPr id="20" name="Retângulo Arredondado 19"/>
          <p:cNvSpPr/>
          <p:nvPr/>
        </p:nvSpPr>
        <p:spPr>
          <a:xfrm>
            <a:off x="4417255" y="2518116"/>
            <a:ext cx="3362179" cy="29542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Ideias e soluções  </a:t>
            </a:r>
            <a:endParaRPr lang="pt-BR" dirty="0"/>
          </a:p>
        </p:txBody>
      </p:sp>
      <p:sp>
        <p:nvSpPr>
          <p:cNvPr id="21" name="Retângulo Arredondado 20"/>
          <p:cNvSpPr/>
          <p:nvPr/>
        </p:nvSpPr>
        <p:spPr>
          <a:xfrm>
            <a:off x="8201465" y="2518116"/>
            <a:ext cx="3362179" cy="50643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Beneficio para o negocio e para o time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633045" y="3091375"/>
            <a:ext cx="1153552" cy="6295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Analisar o nível da lixeira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4762597" y="2898461"/>
            <a:ext cx="1393440" cy="6391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Sensores para identificar o nível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4734054" y="3674931"/>
            <a:ext cx="1423303" cy="7119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smtClean="0">
                <a:solidFill>
                  <a:schemeClr val="tx1"/>
                </a:solidFill>
              </a:rPr>
              <a:t>Aplicação </a:t>
            </a:r>
            <a:r>
              <a:rPr lang="pt-BR" sz="1100" b="1" dirty="0" smtClean="0">
                <a:solidFill>
                  <a:schemeClr val="tx1"/>
                </a:solidFill>
              </a:rPr>
              <a:t>node para gerar a informação de cada lixeira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8628789" y="3213897"/>
            <a:ext cx="1253765" cy="6295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Saber o nível de lixo da lixeira 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6137049" y="3093454"/>
            <a:ext cx="1441888" cy="7262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Arduino para captar os dados dos sensores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2063553" y="2912011"/>
            <a:ext cx="1153552" cy="6295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Informar o nível da lixeira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6206935" y="4123525"/>
            <a:ext cx="1621736" cy="73064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Integração entre os sensores, Arduino e aplicação do node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4861707" y="4607169"/>
            <a:ext cx="1388943" cy="6295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Aplicação desenvolvida em JS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8585476" y="4222068"/>
            <a:ext cx="1340389" cy="7702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Ser assertivo em relação a localização de cada lixeira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9946077" y="4515726"/>
            <a:ext cx="1348706" cy="6295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Efetuar a coleta no memento certo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833484" y="5145255"/>
            <a:ext cx="1252495" cy="703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2">
                    <a:lumMod val="25000"/>
                  </a:schemeClr>
                </a:solidFill>
              </a:rPr>
              <a:t>Empresas geradoras de resíduos</a:t>
            </a:r>
            <a:endParaRPr lang="pt-BR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2284729" y="5363311"/>
            <a:ext cx="1266043" cy="713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2">
                    <a:lumMod val="25000"/>
                  </a:schemeClr>
                </a:solidFill>
              </a:rPr>
              <a:t>Empresas coletora de resíduos</a:t>
            </a:r>
            <a:endParaRPr lang="pt-BR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2412608" y="3703311"/>
            <a:ext cx="1153552" cy="6295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Gerar relatórios do uso da lixeira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6326499" y="5338318"/>
            <a:ext cx="1224554" cy="6295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Aplicação desenvolvida em HTML/CSS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8743459" y="5848645"/>
            <a:ext cx="1511837" cy="6295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Otimizar o tempo de tomada de decisões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4658160" y="5400332"/>
            <a:ext cx="1153552" cy="6295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Painel para controle das lixeiras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5633356" y="5970798"/>
            <a:ext cx="1330151" cy="62777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Gráficos informativos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10237785" y="5402090"/>
            <a:ext cx="1330151" cy="62777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Poder criar rotas para a coleta</a:t>
            </a:r>
            <a:endParaRPr lang="pt-B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09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40" grpId="0" animBg="1"/>
      <p:bldP spid="42" grpId="0" animBg="1"/>
      <p:bldP spid="43" grpId="0" animBg="1"/>
      <p:bldP spid="44" grpId="0" animBg="1"/>
      <p:bldP spid="4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TM02900722[[fn=Íon – Sala da Diretoria]]</Template>
  <TotalTime>361</TotalTime>
  <Words>137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Íon - Sala da Diretoria</vt:lpstr>
      <vt:lpstr>LEAN UX  CANVAS ADAPTADO</vt:lpstr>
      <vt:lpstr>Sistema de captura de status de uma lixeira.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UX  CANVAS ADAPTADO</dc:title>
  <dc:creator>Aluno</dc:creator>
  <cp:lastModifiedBy>Aluno</cp:lastModifiedBy>
  <cp:revision>13</cp:revision>
  <dcterms:created xsi:type="dcterms:W3CDTF">2020-08-20T19:56:56Z</dcterms:created>
  <dcterms:modified xsi:type="dcterms:W3CDTF">2020-08-21T02:03:20Z</dcterms:modified>
</cp:coreProperties>
</file>