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6" r:id="rId2"/>
    <p:sldMasterId id="2147483665" r:id="rId3"/>
  </p:sldMasterIdLst>
  <p:notesMasterIdLst>
    <p:notesMasterId r:id="rId8"/>
  </p:notesMasterIdLst>
  <p:handoutMasterIdLst>
    <p:handoutMasterId r:id="rId9"/>
  </p:handoutMasterIdLst>
  <p:sldIdLst>
    <p:sldId id="256" r:id="rId4"/>
    <p:sldId id="321" r:id="rId5"/>
    <p:sldId id="346" r:id="rId6"/>
    <p:sldId id="345" r:id="rId7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9CD"/>
    <a:srgbClr val="E6005A"/>
    <a:srgbClr val="272A30"/>
    <a:srgbClr val="FF781D"/>
    <a:srgbClr val="FF6600"/>
    <a:srgbClr val="CC9900"/>
    <a:srgbClr val="253746"/>
    <a:srgbClr val="292C34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364" autoAdjust="0"/>
  </p:normalViewPr>
  <p:slideViewPr>
    <p:cSldViewPr showGuides="1">
      <p:cViewPr>
        <p:scale>
          <a:sx n="80" d="100"/>
          <a:sy n="80" d="100"/>
        </p:scale>
        <p:origin x="180" y="-156"/>
      </p:cViewPr>
      <p:guideLst>
        <p:guide orient="horz" pos="2427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son Santos" userId="6c4494c9-e300-475e-8570-19c96c3d8172" providerId="ADAL" clId="{B23C8B40-AD8D-4E56-93BA-25514E5730F6}"/>
    <pc:docChg chg="modSld">
      <pc:chgData name="Gerson Santos" userId="6c4494c9-e300-475e-8570-19c96c3d8172" providerId="ADAL" clId="{B23C8B40-AD8D-4E56-93BA-25514E5730F6}" dt="2020-02-06T21:46:05.143" v="127"/>
      <pc:docMkLst>
        <pc:docMk/>
      </pc:docMkLst>
      <pc:sldChg chg="addSp modSp">
        <pc:chgData name="Gerson Santos" userId="6c4494c9-e300-475e-8570-19c96c3d8172" providerId="ADAL" clId="{B23C8B40-AD8D-4E56-93BA-25514E5730F6}" dt="2020-02-06T21:46:05.143" v="127"/>
        <pc:sldMkLst>
          <pc:docMk/>
          <pc:sldMk cId="220032209" sldId="344"/>
        </pc:sldMkLst>
        <pc:spChg chg="mod">
          <ac:chgData name="Gerson Santos" userId="6c4494c9-e300-475e-8570-19c96c3d8172" providerId="ADAL" clId="{B23C8B40-AD8D-4E56-93BA-25514E5730F6}" dt="2020-02-06T21:44:20.589" v="26" actId="20577"/>
          <ac:spMkLst>
            <pc:docMk/>
            <pc:sldMk cId="220032209" sldId="344"/>
            <ac:spMk id="11" creationId="{4997F601-006F-4BC7-9604-88E30DA500D9}"/>
          </ac:spMkLst>
        </pc:spChg>
        <pc:spChg chg="mod">
          <ac:chgData name="Gerson Santos" userId="6c4494c9-e300-475e-8570-19c96c3d8172" providerId="ADAL" clId="{B23C8B40-AD8D-4E56-93BA-25514E5730F6}" dt="2020-02-06T21:46:04.036" v="126" actId="1076"/>
          <ac:spMkLst>
            <pc:docMk/>
            <pc:sldMk cId="220032209" sldId="344"/>
            <ac:spMk id="13" creationId="{4997F601-006F-4BC7-9604-88E30DA500D9}"/>
          </ac:spMkLst>
        </pc:spChg>
        <pc:spChg chg="mod">
          <ac:chgData name="Gerson Santos" userId="6c4494c9-e300-475e-8570-19c96c3d8172" providerId="ADAL" clId="{B23C8B40-AD8D-4E56-93BA-25514E5730F6}" dt="2020-02-06T21:44:36.572" v="50" actId="20577"/>
          <ac:spMkLst>
            <pc:docMk/>
            <pc:sldMk cId="220032209" sldId="344"/>
            <ac:spMk id="16" creationId="{4997F601-006F-4BC7-9604-88E30DA500D9}"/>
          </ac:spMkLst>
        </pc:spChg>
        <pc:spChg chg="mod">
          <ac:chgData name="Gerson Santos" userId="6c4494c9-e300-475e-8570-19c96c3d8172" providerId="ADAL" clId="{B23C8B40-AD8D-4E56-93BA-25514E5730F6}" dt="2020-02-06T21:45:24.118" v="107" actId="20577"/>
          <ac:spMkLst>
            <pc:docMk/>
            <pc:sldMk cId="220032209" sldId="344"/>
            <ac:spMk id="17" creationId="{4997F601-006F-4BC7-9604-88E30DA500D9}"/>
          </ac:spMkLst>
        </pc:spChg>
        <pc:spChg chg="add">
          <ac:chgData name="Gerson Santos" userId="6c4494c9-e300-475e-8570-19c96c3d8172" providerId="ADAL" clId="{B23C8B40-AD8D-4E56-93BA-25514E5730F6}" dt="2020-02-06T21:46:05.143" v="127"/>
          <ac:spMkLst>
            <pc:docMk/>
            <pc:sldMk cId="220032209" sldId="344"/>
            <ac:spMk id="19" creationId="{EA04D008-B1AB-4DD1-889C-7079A8EF0260}"/>
          </ac:spMkLst>
        </pc:spChg>
        <pc:spChg chg="add">
          <ac:chgData name="Gerson Santos" userId="6c4494c9-e300-475e-8570-19c96c3d8172" providerId="ADAL" clId="{B23C8B40-AD8D-4E56-93BA-25514E5730F6}" dt="2020-02-06T21:46:05.143" v="127"/>
          <ac:spMkLst>
            <pc:docMk/>
            <pc:sldMk cId="220032209" sldId="344"/>
            <ac:spMk id="20" creationId="{A5748D94-CA9A-4C22-AA62-310CEB4FAD29}"/>
          </ac:spMkLst>
        </pc:spChg>
        <pc:spChg chg="mod">
          <ac:chgData name="Gerson Santos" userId="6c4494c9-e300-475e-8570-19c96c3d8172" providerId="ADAL" clId="{B23C8B40-AD8D-4E56-93BA-25514E5730F6}" dt="2020-02-06T21:44:47.551" v="68" actId="20577"/>
          <ac:spMkLst>
            <pc:docMk/>
            <pc:sldMk cId="220032209" sldId="344"/>
            <ac:spMk id="26" creationId="{4997F601-006F-4BC7-9604-88E30DA500D9}"/>
          </ac:spMkLst>
        </pc:spChg>
        <pc:spChg chg="mod">
          <ac:chgData name="Gerson Santos" userId="6c4494c9-e300-475e-8570-19c96c3d8172" providerId="ADAL" clId="{B23C8B40-AD8D-4E56-93BA-25514E5730F6}" dt="2020-02-06T21:45:44.970" v="125" actId="20577"/>
          <ac:spMkLst>
            <pc:docMk/>
            <pc:sldMk cId="220032209" sldId="344"/>
            <ac:spMk id="27" creationId="{4997F601-006F-4BC7-9604-88E30DA500D9}"/>
          </ac:spMkLst>
        </pc:spChg>
      </pc:sldChg>
      <pc:sldChg chg="modSp">
        <pc:chgData name="Gerson Santos" userId="6c4494c9-e300-475e-8570-19c96c3d8172" providerId="ADAL" clId="{B23C8B40-AD8D-4E56-93BA-25514E5730F6}" dt="2020-02-06T18:06:52.837" v="3" actId="20577"/>
        <pc:sldMkLst>
          <pc:docMk/>
          <pc:sldMk cId="4208443087" sldId="346"/>
        </pc:sldMkLst>
        <pc:spChg chg="mod">
          <ac:chgData name="Gerson Santos" userId="6c4494c9-e300-475e-8570-19c96c3d8172" providerId="ADAL" clId="{B23C8B40-AD8D-4E56-93BA-25514E5730F6}" dt="2020-02-06T18:06:52.837" v="3" actId="20577"/>
          <ac:spMkLst>
            <pc:docMk/>
            <pc:sldMk cId="4208443087" sldId="346"/>
            <ac:spMk id="5" creationId="{00000000-0000-0000-0000-000000000000}"/>
          </ac:spMkLst>
        </pc:spChg>
      </pc:sldChg>
    </pc:docChg>
  </pc:docChgLst>
  <pc:docChgLst>
    <pc:chgData name="Gerson Santos" userId="6c4494c9-e300-475e-8570-19c96c3d8172" providerId="ADAL" clId="{D4EC3150-327C-4688-8FC6-2CAE0B207AE9}"/>
    <pc:docChg chg="modSld">
      <pc:chgData name="Gerson Santos" userId="6c4494c9-e300-475e-8570-19c96c3d8172" providerId="ADAL" clId="{D4EC3150-327C-4688-8FC6-2CAE0B207AE9}" dt="2019-07-30T16:10:42.336" v="16" actId="20577"/>
      <pc:docMkLst>
        <pc:docMk/>
      </pc:docMkLst>
      <pc:sldChg chg="modSp">
        <pc:chgData name="Gerson Santos" userId="6c4494c9-e300-475e-8570-19c96c3d8172" providerId="ADAL" clId="{D4EC3150-327C-4688-8FC6-2CAE0B207AE9}" dt="2019-07-30T16:10:42.336" v="16" actId="20577"/>
        <pc:sldMkLst>
          <pc:docMk/>
          <pc:sldMk cId="3555918169" sldId="321"/>
        </pc:sldMkLst>
        <pc:spChg chg="mod">
          <ac:chgData name="Gerson Santos" userId="6c4494c9-e300-475e-8570-19c96c3d8172" providerId="ADAL" clId="{D4EC3150-327C-4688-8FC6-2CAE0B207AE9}" dt="2019-07-30T16:10:42.336" v="16" actId="20577"/>
          <ac:spMkLst>
            <pc:docMk/>
            <pc:sldMk cId="3555918169" sldId="321"/>
            <ac:spMk id="5" creationId="{00000000-0000-0000-0000-000000000000}"/>
          </ac:spMkLst>
        </pc:spChg>
      </pc:sldChg>
    </pc:docChg>
  </pc:docChgLst>
  <pc:docChgLst>
    <pc:chgData name="Gerson" userId="6c4494c9-e300-475e-8570-19c96c3d8172" providerId="ADAL" clId="{D79A2BF3-94A2-4C37-B9BC-A6A77EA4B07A}"/>
    <pc:docChg chg="custSel modSld">
      <pc:chgData name="Gerson" userId="6c4494c9-e300-475e-8570-19c96c3d8172" providerId="ADAL" clId="{D79A2BF3-94A2-4C37-B9BC-A6A77EA4B07A}" dt="2020-08-07T18:00:31.967" v="116" actId="20577"/>
      <pc:docMkLst>
        <pc:docMk/>
      </pc:docMkLst>
      <pc:sldChg chg="delSp modSp mod">
        <pc:chgData name="Gerson" userId="6c4494c9-e300-475e-8570-19c96c3d8172" providerId="ADAL" clId="{D79A2BF3-94A2-4C37-B9BC-A6A77EA4B07A}" dt="2020-08-07T18:00:07.768" v="96" actId="20577"/>
        <pc:sldMkLst>
          <pc:docMk/>
          <pc:sldMk cId="220032209" sldId="344"/>
        </pc:sldMkLst>
        <pc:spChg chg="mod">
          <ac:chgData name="Gerson" userId="6c4494c9-e300-475e-8570-19c96c3d8172" providerId="ADAL" clId="{D79A2BF3-94A2-4C37-B9BC-A6A77EA4B07A}" dt="2020-08-07T17:59:29.423" v="68" actId="1036"/>
          <ac:spMkLst>
            <pc:docMk/>
            <pc:sldMk cId="220032209" sldId="344"/>
            <ac:spMk id="11" creationId="{4997F601-006F-4BC7-9604-88E30DA500D9}"/>
          </ac:spMkLst>
        </pc:spChg>
        <pc:spChg chg="mod">
          <ac:chgData name="Gerson" userId="6c4494c9-e300-475e-8570-19c96c3d8172" providerId="ADAL" clId="{D79A2BF3-94A2-4C37-B9BC-A6A77EA4B07A}" dt="2020-08-07T18:00:07.768" v="96" actId="20577"/>
          <ac:spMkLst>
            <pc:docMk/>
            <pc:sldMk cId="220032209" sldId="344"/>
            <ac:spMk id="12" creationId="{00000000-0000-0000-0000-000000000000}"/>
          </ac:spMkLst>
        </pc:spChg>
        <pc:spChg chg="mod">
          <ac:chgData name="Gerson" userId="6c4494c9-e300-475e-8570-19c96c3d8172" providerId="ADAL" clId="{D79A2BF3-94A2-4C37-B9BC-A6A77EA4B07A}" dt="2020-08-07T17:59:44.223" v="71" actId="108"/>
          <ac:spMkLst>
            <pc:docMk/>
            <pc:sldMk cId="220032209" sldId="344"/>
            <ac:spMk id="13" creationId="{4997F601-006F-4BC7-9604-88E30DA500D9}"/>
          </ac:spMkLst>
        </pc:spChg>
        <pc:spChg chg="del">
          <ac:chgData name="Gerson" userId="6c4494c9-e300-475e-8570-19c96c3d8172" providerId="ADAL" clId="{D79A2BF3-94A2-4C37-B9BC-A6A77EA4B07A}" dt="2020-08-07T17:59:21.835" v="58" actId="478"/>
          <ac:spMkLst>
            <pc:docMk/>
            <pc:sldMk cId="220032209" sldId="344"/>
            <ac:spMk id="19" creationId="{EA04D008-B1AB-4DD1-889C-7079A8EF0260}"/>
          </ac:spMkLst>
        </pc:spChg>
        <pc:spChg chg="del">
          <ac:chgData name="Gerson" userId="6c4494c9-e300-475e-8570-19c96c3d8172" providerId="ADAL" clId="{D79A2BF3-94A2-4C37-B9BC-A6A77EA4B07A}" dt="2020-08-07T17:59:23.292" v="59" actId="478"/>
          <ac:spMkLst>
            <pc:docMk/>
            <pc:sldMk cId="220032209" sldId="344"/>
            <ac:spMk id="20" creationId="{A5748D94-CA9A-4C22-AA62-310CEB4FAD29}"/>
          </ac:spMkLst>
        </pc:spChg>
        <pc:spChg chg="mod">
          <ac:chgData name="Gerson" userId="6c4494c9-e300-475e-8570-19c96c3d8172" providerId="ADAL" clId="{D79A2BF3-94A2-4C37-B9BC-A6A77EA4B07A}" dt="2020-08-07T17:59:56.376" v="79" actId="1037"/>
          <ac:spMkLst>
            <pc:docMk/>
            <pc:sldMk cId="220032209" sldId="344"/>
            <ac:spMk id="21" creationId="{4997F601-006F-4BC7-9604-88E30DA500D9}"/>
          </ac:spMkLst>
        </pc:spChg>
        <pc:spChg chg="mod">
          <ac:chgData name="Gerson" userId="6c4494c9-e300-475e-8570-19c96c3d8172" providerId="ADAL" clId="{D79A2BF3-94A2-4C37-B9BC-A6A77EA4B07A}" dt="2020-08-07T17:59:54.750" v="78" actId="1038"/>
          <ac:spMkLst>
            <pc:docMk/>
            <pc:sldMk cId="220032209" sldId="344"/>
            <ac:spMk id="22" creationId="{4997F601-006F-4BC7-9604-88E30DA500D9}"/>
          </ac:spMkLst>
        </pc:spChg>
        <pc:spChg chg="mod">
          <ac:chgData name="Gerson" userId="6c4494c9-e300-475e-8570-19c96c3d8172" providerId="ADAL" clId="{D79A2BF3-94A2-4C37-B9BC-A6A77EA4B07A}" dt="2020-08-07T17:59:44.223" v="71" actId="108"/>
          <ac:spMkLst>
            <pc:docMk/>
            <pc:sldMk cId="220032209" sldId="344"/>
            <ac:spMk id="35" creationId="{4997F601-006F-4BC7-9604-88E30DA500D9}"/>
          </ac:spMkLst>
        </pc:spChg>
      </pc:sldChg>
      <pc:sldChg chg="addSp delSp modSp mod">
        <pc:chgData name="Gerson" userId="6c4494c9-e300-475e-8570-19c96c3d8172" providerId="ADAL" clId="{D79A2BF3-94A2-4C37-B9BC-A6A77EA4B07A}" dt="2020-08-07T18:00:13.768" v="97"/>
        <pc:sldMkLst>
          <pc:docMk/>
          <pc:sldMk cId="2106379755" sldId="345"/>
        </pc:sldMkLst>
        <pc:spChg chg="add mod">
          <ac:chgData name="Gerson" userId="6c4494c9-e300-475e-8570-19c96c3d8172" providerId="ADAL" clId="{D79A2BF3-94A2-4C37-B9BC-A6A77EA4B07A}" dt="2020-08-07T17:59:11.908" v="57" actId="20577"/>
          <ac:spMkLst>
            <pc:docMk/>
            <pc:sldMk cId="2106379755" sldId="345"/>
            <ac:spMk id="2" creationId="{039DCBDD-8AE2-40E0-A72E-7CABDE0FB741}"/>
          </ac:spMkLst>
        </pc:spChg>
        <pc:spChg chg="mod">
          <ac:chgData name="Gerson" userId="6c4494c9-e300-475e-8570-19c96c3d8172" providerId="ADAL" clId="{D79A2BF3-94A2-4C37-B9BC-A6A77EA4B07A}" dt="2020-08-07T18:00:13.768" v="97"/>
          <ac:spMkLst>
            <pc:docMk/>
            <pc:sldMk cId="2106379755" sldId="345"/>
            <ac:spMk id="12" creationId="{00000000-0000-0000-0000-000000000000}"/>
          </ac:spMkLst>
        </pc:spChg>
        <pc:spChg chg="del">
          <ac:chgData name="Gerson" userId="6c4494c9-e300-475e-8570-19c96c3d8172" providerId="ADAL" clId="{D79A2BF3-94A2-4C37-B9BC-A6A77EA4B07A}" dt="2020-08-07T17:58:46.997" v="16" actId="478"/>
          <ac:spMkLst>
            <pc:docMk/>
            <pc:sldMk cId="2106379755" sldId="345"/>
            <ac:spMk id="17" creationId="{4997F601-006F-4BC7-9604-88E30DA500D9}"/>
          </ac:spMkLst>
        </pc:spChg>
        <pc:spChg chg="mod">
          <ac:chgData name="Gerson" userId="6c4494c9-e300-475e-8570-19c96c3d8172" providerId="ADAL" clId="{D79A2BF3-94A2-4C37-B9BC-A6A77EA4B07A}" dt="2020-08-07T17:58:39.140" v="10" actId="20577"/>
          <ac:spMkLst>
            <pc:docMk/>
            <pc:sldMk cId="2106379755" sldId="345"/>
            <ac:spMk id="19" creationId="{4997F601-006F-4BC7-9604-88E30DA500D9}"/>
          </ac:spMkLst>
        </pc:spChg>
        <pc:spChg chg="mod">
          <ac:chgData name="Gerson" userId="6c4494c9-e300-475e-8570-19c96c3d8172" providerId="ADAL" clId="{D79A2BF3-94A2-4C37-B9BC-A6A77EA4B07A}" dt="2020-08-07T17:58:43.435" v="15" actId="20577"/>
          <ac:spMkLst>
            <pc:docMk/>
            <pc:sldMk cId="2106379755" sldId="345"/>
            <ac:spMk id="20" creationId="{4997F601-006F-4BC7-9604-88E30DA500D9}"/>
          </ac:spMkLst>
        </pc:spChg>
        <pc:spChg chg="mod">
          <ac:chgData name="Gerson" userId="6c4494c9-e300-475e-8570-19c96c3d8172" providerId="ADAL" clId="{D79A2BF3-94A2-4C37-B9BC-A6A77EA4B07A}" dt="2020-08-07T17:58:53.276" v="22" actId="20577"/>
          <ac:spMkLst>
            <pc:docMk/>
            <pc:sldMk cId="2106379755" sldId="345"/>
            <ac:spMk id="23" creationId="{4997F601-006F-4BC7-9604-88E30DA500D9}"/>
          </ac:spMkLst>
        </pc:spChg>
        <pc:spChg chg="mod">
          <ac:chgData name="Gerson" userId="6c4494c9-e300-475e-8570-19c96c3d8172" providerId="ADAL" clId="{D79A2BF3-94A2-4C37-B9BC-A6A77EA4B07A}" dt="2020-08-07T17:58:57.671" v="27" actId="20577"/>
          <ac:spMkLst>
            <pc:docMk/>
            <pc:sldMk cId="2106379755" sldId="345"/>
            <ac:spMk id="24" creationId="{4997F601-006F-4BC7-9604-88E30DA500D9}"/>
          </ac:spMkLst>
        </pc:spChg>
        <pc:spChg chg="del">
          <ac:chgData name="Gerson" userId="6c4494c9-e300-475e-8570-19c96c3d8172" providerId="ADAL" clId="{D79A2BF3-94A2-4C37-B9BC-A6A77EA4B07A}" dt="2020-08-07T17:58:48.379" v="17" actId="478"/>
          <ac:spMkLst>
            <pc:docMk/>
            <pc:sldMk cId="2106379755" sldId="345"/>
            <ac:spMk id="35" creationId="{4997F601-006F-4BC7-9604-88E30DA500D9}"/>
          </ac:spMkLst>
        </pc:spChg>
      </pc:sldChg>
      <pc:sldChg chg="modSp mod">
        <pc:chgData name="Gerson" userId="6c4494c9-e300-475e-8570-19c96c3d8172" providerId="ADAL" clId="{D79A2BF3-94A2-4C37-B9BC-A6A77EA4B07A}" dt="2020-08-07T18:00:31.967" v="116" actId="20577"/>
        <pc:sldMkLst>
          <pc:docMk/>
          <pc:sldMk cId="4208443087" sldId="346"/>
        </pc:sldMkLst>
        <pc:spChg chg="mod">
          <ac:chgData name="Gerson" userId="6c4494c9-e300-475e-8570-19c96c3d8172" providerId="ADAL" clId="{D79A2BF3-94A2-4C37-B9BC-A6A77EA4B07A}" dt="2020-08-07T18:00:31.967" v="116" actId="20577"/>
          <ac:spMkLst>
            <pc:docMk/>
            <pc:sldMk cId="4208443087" sldId="346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13/08/2020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13/08/2020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214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751" y="1751"/>
          <a:ext cx="1750" cy="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Slide do think-cell" r:id="rId4" imgW="270" imgH="270" progId="TCLayout.ActiveDocument.1">
                  <p:embed/>
                </p:oleObj>
              </mc:Choice>
              <mc:Fallback>
                <p:oleObj name="Slide do think-cell" r:id="rId4" imgW="270" imgH="270" progId="TCLayout.ActiveDocument.1">
                  <p:embed/>
                  <p:pic>
                    <p:nvPicPr>
                      <p:cNvPr id="9" name="Objeto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1" y="1751"/>
                        <a:ext cx="1750" cy="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39"/>
          <p:cNvSpPr txBox="1"/>
          <p:nvPr userDrawn="1"/>
        </p:nvSpPr>
        <p:spPr>
          <a:xfrm>
            <a:off x="-4749253" y="1793519"/>
            <a:ext cx="3794095" cy="16289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TÍTULO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SIMPLON BP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MEDIUM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3087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Medium" pitchFamily="2" charset="0"/>
                <a:cs typeface="Simplon Oi Headline"/>
              </a:rPr>
              <a:t>28pt</a:t>
            </a:r>
          </a:p>
        </p:txBody>
      </p:sp>
      <p:sp>
        <p:nvSpPr>
          <p:cNvPr id="15" name="TextBox 40"/>
          <p:cNvSpPr txBox="1"/>
          <p:nvPr userDrawn="1"/>
        </p:nvSpPr>
        <p:spPr>
          <a:xfrm>
            <a:off x="-4749253" y="4297977"/>
            <a:ext cx="3794095" cy="23612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SUBTÍTULOS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SIMPLON REGULAR 18</a:t>
            </a: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pt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endParaRPr lang="en-US" sz="1985" i="0" baseline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</a:pPr>
            <a:r>
              <a:rPr lang="en-US" sz="1985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/>
                <a:cs typeface="Simplon BP Regular"/>
              </a:rPr>
              <a:t>OBS: MANTER ESPAÇAMENTO O6pt</a:t>
            </a:r>
            <a:endParaRPr lang="en-US" sz="1985" i="0" dirty="0">
              <a:solidFill>
                <a:schemeClr val="tx1">
                  <a:lumMod val="75000"/>
                  <a:lumOff val="25000"/>
                </a:schemeClr>
              </a:solidFill>
              <a:latin typeface="Simplon BP Regular"/>
              <a:cs typeface="Simplon BP Regular"/>
            </a:endParaRP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433563" y="7112869"/>
            <a:ext cx="3024664" cy="402567"/>
          </a:xfrm>
          <a:prstGeom prst="rect">
            <a:avLst/>
          </a:prstGeom>
        </p:spPr>
        <p:txBody>
          <a:bodyPr/>
          <a:lstStyle>
            <a:lvl1pPr algn="r">
              <a:defRPr sz="1985">
                <a:solidFill>
                  <a:schemeClr val="bg1"/>
                </a:solidFill>
                <a:latin typeface="Simplon BP Regular" pitchFamily="2" charset="0"/>
              </a:defRPr>
            </a:lvl1pPr>
          </a:lstStyle>
          <a:p>
            <a:fld id="{BC7BA7F7-9ECA-4650-BA2A-F4457457426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00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9" r:id="rId3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Time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032843" y="1108163"/>
            <a:ext cx="12025336" cy="6344876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62219" y="1260351"/>
            <a:ext cx="113478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253746"/>
                </a:solidFill>
                <a:latin typeface="Exo 2" panose="00000500000000000000" pitchFamily="50" charset="0"/>
              </a:rPr>
              <a:t>GRUPO 2</a:t>
            </a:r>
            <a:endParaRPr lang="pt-BR" sz="2400" b="1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algn="just"/>
            <a:endParaRPr lang="pt-BR" sz="2400" b="1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r>
              <a:rPr lang="pt-BR" sz="2400" b="1" dirty="0"/>
              <a:t>Bruno Santana RA: 01201134</a:t>
            </a:r>
            <a:endParaRPr lang="pt-BR" sz="2400" dirty="0"/>
          </a:p>
          <a:p>
            <a:r>
              <a:rPr lang="pt-BR" sz="2400" b="1" dirty="0"/>
              <a:t>Gabriel Bezerra RA: 01201035</a:t>
            </a:r>
            <a:endParaRPr lang="pt-BR" sz="2400" dirty="0"/>
          </a:p>
          <a:p>
            <a:r>
              <a:rPr lang="pt-BR" sz="2400" b="1" dirty="0"/>
              <a:t>Graziela Lucena RA: 01201051</a:t>
            </a:r>
            <a:endParaRPr lang="pt-BR" sz="2400" dirty="0"/>
          </a:p>
          <a:p>
            <a:r>
              <a:rPr lang="pt-BR" sz="2400" b="1" dirty="0"/>
              <a:t>Raphael Moitinho RA: 01201123</a:t>
            </a:r>
            <a:endParaRPr lang="pt-BR" sz="2400" dirty="0"/>
          </a:p>
          <a:p>
            <a:r>
              <a:rPr lang="pt-BR" sz="2400" b="1" dirty="0" err="1"/>
              <a:t>Stefany</a:t>
            </a:r>
            <a:r>
              <a:rPr lang="pt-BR" sz="2400" b="1" dirty="0"/>
              <a:t> Batista RA: 01201103</a:t>
            </a:r>
            <a:endParaRPr lang="pt-BR" sz="2400" dirty="0"/>
          </a:p>
          <a:p>
            <a:r>
              <a:rPr lang="pt-BR" sz="2400" b="1" dirty="0"/>
              <a:t>Yuri de Jesus RA: 01201117</a:t>
            </a:r>
            <a:endParaRPr lang="pt-BR" sz="2400" dirty="0"/>
          </a:p>
        </p:txBody>
      </p:sp>
      <p:pic>
        <p:nvPicPr>
          <p:cNvPr id="1026" name="Picture 2" descr="Resultado de imagem para retrospectiva da s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163" y="3972433"/>
            <a:ext cx="5914342" cy="32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91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2645557" y="7237015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3</a:t>
            </a:fld>
            <a:endParaRPr lang="pt-BR" sz="88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184972" y="108228"/>
            <a:ext cx="10782599" cy="765639"/>
          </a:xfrm>
        </p:spPr>
        <p:txBody>
          <a:bodyPr/>
          <a:lstStyle/>
          <a:p>
            <a:r>
              <a:rPr lang="pt-BR" dirty="0"/>
              <a:t>Atividade 01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1032843" y="1108163"/>
            <a:ext cx="12025336" cy="6344876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62219" y="1260351"/>
            <a:ext cx="113478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rgbClr val="253746"/>
                </a:solidFill>
                <a:latin typeface="Exo 2" panose="00000500000000000000" pitchFamily="50" charset="0"/>
              </a:rPr>
              <a:t>Reunião de Retrospectiva da Sprint Passada (Grupos Antigos)</a:t>
            </a:r>
          </a:p>
          <a:p>
            <a:pPr algn="just"/>
            <a:endParaRPr lang="pt-BR" sz="2400" dirty="0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O que deu certo?</a:t>
            </a: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O que não deu certo?</a:t>
            </a:r>
          </a:p>
          <a:p>
            <a:pPr algn="just"/>
            <a:r>
              <a:rPr lang="pt-BR" sz="2400" dirty="0">
                <a:solidFill>
                  <a:srgbClr val="253746"/>
                </a:solidFill>
                <a:latin typeface="Exo 2" panose="00000500000000000000" pitchFamily="50" charset="0"/>
              </a:rPr>
              <a:t>Plano de Ação para este semestre.</a:t>
            </a:r>
          </a:p>
        </p:txBody>
      </p:sp>
      <p:pic>
        <p:nvPicPr>
          <p:cNvPr id="1026" name="Picture 2" descr="Resultado de imagem para retrospectiva da s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163" y="3972433"/>
            <a:ext cx="5914342" cy="32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44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82944" y="186348"/>
            <a:ext cx="10836482" cy="12521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62"/>
              </a:spcAft>
            </a:pPr>
            <a:r>
              <a:rPr lang="pt-BR" sz="3087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PROJETO  “Lixeira inteligente”  </a:t>
            </a:r>
            <a:r>
              <a:rPr lang="pt-BR" sz="3087" dirty="0">
                <a:solidFill>
                  <a:schemeClr val="tx1">
                    <a:lumMod val="75000"/>
                    <a:lumOff val="25000"/>
                  </a:schemeClr>
                </a:solidFill>
                <a:latin typeface="Simplon BP Regular" pitchFamily="2" charset="0"/>
              </a:rPr>
              <a:t>– PLANO DE AÇÃO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7BA7F7-9ECA-4650-BA2A-F44574574266}" type="slidenum">
              <a:rPr lang="pt-BR" smtClean="0"/>
              <a:pPr/>
              <a:t>4</a:t>
            </a:fld>
            <a:endParaRPr lang="pt-BR" dirty="0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4201195" y="1692399"/>
            <a:ext cx="0" cy="4643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8945722" y="1661540"/>
            <a:ext cx="8001" cy="4783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519576" y="983576"/>
            <a:ext cx="147829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LOUCO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521046" y="1038684"/>
            <a:ext cx="1537600" cy="567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TRISTE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673803" y="1044327"/>
            <a:ext cx="2682255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87" b="1" dirty="0">
                <a:latin typeface="MV Boli" panose="02000500030200090000" pitchFamily="2" charset="0"/>
                <a:cs typeface="MV Boli" panose="02000500030200090000" pitchFamily="2" charset="0"/>
              </a:rPr>
              <a:t>CONTENTE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343043" y="1947004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API’S</a:t>
            </a:r>
          </a:p>
          <a:p>
            <a:pPr algn="ctr" defTabSz="1149969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(NODE)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657371" y="2124447"/>
            <a:ext cx="1667358" cy="873217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PROBLEMAS COM CONEXÃO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855154" y="2052439"/>
            <a:ext cx="1947349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TRABALHO EM EQUIPE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899587" y="3729845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ENTREGA DO PROJETO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007" y="7149073"/>
            <a:ext cx="353925" cy="3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01612" y="1661540"/>
            <a:ext cx="1428962" cy="600841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2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PROFESSORES SEMPRE DISPONÍVEIS</a:t>
            </a:r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	</a:t>
            </a:r>
            <a:endParaRPr lang="pt-BR" sz="14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15467" y="2509416"/>
            <a:ext cx="2069704" cy="58671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1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INTESSE DA EQUIPE EM BUSCAR CONHECIMENTO EXTERNO</a:t>
            </a:r>
            <a:endParaRPr lang="pt-BR" sz="11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280658" y="1788417"/>
            <a:ext cx="1229968" cy="64036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1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PLANO ALTERNATIVO DE CONECÇÃO</a:t>
            </a:r>
            <a:endParaRPr lang="pt-BR" sz="11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286023" y="2728313"/>
            <a:ext cx="1473802" cy="642251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05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MAIOR INVESTIMENTO EM INFRAESTRUTURA</a:t>
            </a:r>
            <a:endParaRPr lang="pt-BR" sz="105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1678347" y="1763217"/>
            <a:ext cx="1307824" cy="64036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2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REPEITO ENTRE OS INTEGRANTES</a:t>
            </a:r>
            <a:endParaRPr lang="pt-BR" sz="12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39DCBDD-8AE2-40E0-A72E-7CABDE0FB741}"/>
              </a:ext>
            </a:extLst>
          </p:cNvPr>
          <p:cNvSpPr/>
          <p:nvPr/>
        </p:nvSpPr>
        <p:spPr>
          <a:xfrm>
            <a:off x="11756203" y="3575920"/>
            <a:ext cx="1301976" cy="577255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4 REUNIÕES SEMANAIS</a:t>
            </a:r>
            <a:endParaRPr lang="pt-BR" sz="14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343043" y="3555932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MODELO REMOTO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01612" y="3304324"/>
            <a:ext cx="1398151" cy="586827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2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DIMINUIR AS DISTRAÇÕES EM CASA</a:t>
            </a:r>
            <a:endParaRPr lang="pt-BR" sz="14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15467" y="4094037"/>
            <a:ext cx="1384296" cy="58671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1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COOPERAÇÃO DOS FAMILIARES</a:t>
            </a:r>
            <a:endParaRPr lang="pt-BR" sz="11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343043" y="5140554"/>
            <a:ext cx="1667358" cy="8732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PROJETOS MULTIPLOS 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861701" y="4887392"/>
            <a:ext cx="1334598" cy="61190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2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ADIMINISTRAR O TEMPO</a:t>
            </a:r>
            <a:endParaRPr lang="pt-BR" sz="14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891198" y="5300760"/>
            <a:ext cx="1939348" cy="873217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APROVAÇÃO DE TODA A EQUIPE</a:t>
            </a:r>
            <a:endParaRPr lang="pt-BR" sz="1544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39DCBDD-8AE2-40E0-A72E-7CABDE0FB741}"/>
              </a:ext>
            </a:extLst>
          </p:cNvPr>
          <p:cNvSpPr/>
          <p:nvPr/>
        </p:nvSpPr>
        <p:spPr>
          <a:xfrm>
            <a:off x="11756203" y="5245577"/>
            <a:ext cx="1301976" cy="59200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2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COMPROMETIMENTO INDIVIDUAL</a:t>
            </a:r>
            <a:endParaRPr lang="pt-BR" sz="12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39DCBDD-8AE2-40E0-A72E-7CABDE0FB741}"/>
              </a:ext>
            </a:extLst>
          </p:cNvPr>
          <p:cNvSpPr/>
          <p:nvPr/>
        </p:nvSpPr>
        <p:spPr>
          <a:xfrm>
            <a:off x="11756203" y="4328762"/>
            <a:ext cx="1301976" cy="560184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2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FERRAMENTA DE GESTÃO (ASAN)</a:t>
            </a:r>
            <a:endParaRPr lang="pt-BR" sz="12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39DCBDD-8AE2-40E0-A72E-7CABDE0FB741}"/>
              </a:ext>
            </a:extLst>
          </p:cNvPr>
          <p:cNvSpPr/>
          <p:nvPr/>
        </p:nvSpPr>
        <p:spPr>
          <a:xfrm>
            <a:off x="11684195" y="2606656"/>
            <a:ext cx="1301976" cy="59200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1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COLABORAÇÃO NAS ATIVIDADES</a:t>
            </a:r>
            <a:endParaRPr lang="pt-BR" sz="11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39DCBDD-8AE2-40E0-A72E-7CABDE0FB741}"/>
              </a:ext>
            </a:extLst>
          </p:cNvPr>
          <p:cNvSpPr/>
          <p:nvPr/>
        </p:nvSpPr>
        <p:spPr>
          <a:xfrm>
            <a:off x="10280520" y="2764162"/>
            <a:ext cx="1301976" cy="59200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2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DISPONIBILIDADE EM AUXILIAR </a:t>
            </a:r>
            <a:endParaRPr lang="pt-BR" sz="12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898" y="1063070"/>
            <a:ext cx="1439786" cy="97580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3056"/>
            <a:r>
              <a:rPr lang="pt-BR" sz="120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UM MAIOR ALINHAMENTO ENTRE OS PROFESSORES</a:t>
            </a:r>
            <a:endParaRPr lang="pt-BR" sz="14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3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4048</TotalTime>
  <Words>159</Words>
  <Application>Microsoft Office PowerPoint</Application>
  <PresentationFormat>Personalizar</PresentationFormat>
  <Paragraphs>45</Paragraphs>
  <Slides>4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6" baseType="lpstr">
      <vt:lpstr>Arial</vt:lpstr>
      <vt:lpstr>Calibri</vt:lpstr>
      <vt:lpstr>Exo 2</vt:lpstr>
      <vt:lpstr>MV Boli</vt:lpstr>
      <vt:lpstr>Simplon BP Medium</vt:lpstr>
      <vt:lpstr>Simplon BP Regular</vt:lpstr>
      <vt:lpstr>Simplon Oi Headline</vt:lpstr>
      <vt:lpstr>Tahoma</vt:lpstr>
      <vt:lpstr>Capas</vt:lpstr>
      <vt:lpstr>Conteúdo</vt:lpstr>
      <vt:lpstr>Encerramento / Agradecimento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Aluno</cp:lastModifiedBy>
  <cp:revision>196</cp:revision>
  <dcterms:created xsi:type="dcterms:W3CDTF">2016-12-01T16:19:35Z</dcterms:created>
  <dcterms:modified xsi:type="dcterms:W3CDTF">2020-08-14T22:18:55Z</dcterms:modified>
</cp:coreProperties>
</file>