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5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7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2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01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29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193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3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3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5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1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0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741CB-6E78-419D-9E37-CFAC05CF47E4}" type="datetimeFigureOut">
              <a:rPr lang="pt-BR" smtClean="0"/>
              <a:t>10/08/2020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C8A187-1411-4D51-ABC7-82D7ABE46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7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br>
              <a:rPr lang="pt-BR" dirty="0" smtClean="0"/>
            </a:br>
            <a:r>
              <a:rPr lang="pt-BR" dirty="0" smtClean="0"/>
              <a:t>Nativos e de Distribuição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RAPHAEL DE OLIVEIRA MOITINHO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79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 – Desktop e Servidores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76410"/>
              </p:ext>
            </p:extLst>
          </p:nvPr>
        </p:nvGraphicFramePr>
        <p:xfrm>
          <a:off x="2005874" y="2901163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70650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883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8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Debian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06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Manjaro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1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Linux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Sabayon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0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Ubuntu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Microsoft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5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3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– </a:t>
            </a:r>
            <a:r>
              <a:rPr lang="pt-BR" dirty="0" smtClean="0"/>
              <a:t>Dispositivos moveis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28"/>
              </p:ext>
            </p:extLst>
          </p:nvPr>
        </p:nvGraphicFramePr>
        <p:xfrm>
          <a:off x="2032000" y="3423677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85266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83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 de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Android</a:t>
                      </a:r>
                      <a:r>
                        <a:rPr lang="pt-BR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Distribuição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4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6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43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 - Sala da Diretoria</vt:lpstr>
      <vt:lpstr>Sistemas Operacionais Nativos e de Distribuição</vt:lpstr>
      <vt:lpstr>Sistemas Operacionais – Desktop e Servidores</vt:lpstr>
      <vt:lpstr>Sistemas Operacionais – Dispositivos moveis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Nativos e de Distribuição</dc:title>
  <dc:creator>Aluno</dc:creator>
  <cp:lastModifiedBy>Aluno</cp:lastModifiedBy>
  <cp:revision>5</cp:revision>
  <dcterms:created xsi:type="dcterms:W3CDTF">2020-08-10T23:54:22Z</dcterms:created>
  <dcterms:modified xsi:type="dcterms:W3CDTF">2020-08-11T00:32:01Z</dcterms:modified>
</cp:coreProperties>
</file>