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Vantagens em padronizar os serviços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RAPHAEL DE OLIVEIRA MOITINHO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9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Redução </a:t>
            </a:r>
            <a:r>
              <a:rPr lang="pt-BR" dirty="0"/>
              <a:t>de custos;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custos podem ser reduzidos evitando a aquisição </a:t>
            </a:r>
            <a:r>
              <a:rPr lang="pt-BR" dirty="0"/>
              <a:t>de </a:t>
            </a:r>
            <a:r>
              <a:rPr lang="pt-BR" dirty="0" smtClean="0"/>
              <a:t>softwares, licenças e até mesmo pacotes desnecessários uma vez que na teoria uma avaliação mais profunda deve ser feita antes da aquisição dos mesmos.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7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Aumento </a:t>
            </a:r>
            <a:r>
              <a:rPr lang="pt-BR" dirty="0"/>
              <a:t>da facilidade na administração dos recursos de TI;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passo que uma avaliação é aprofundada e só é utilizado o que realmente se faz necessário a administração dos recursos acontece de uma forma mais sucinta.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6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790788"/>
            <a:ext cx="9791720" cy="1129452"/>
          </a:xfrm>
        </p:spPr>
        <p:txBody>
          <a:bodyPr/>
          <a:lstStyle/>
          <a:p>
            <a:r>
              <a:rPr lang="pt-BR" dirty="0" smtClean="0"/>
              <a:t>Maior </a:t>
            </a:r>
            <a:r>
              <a:rPr lang="pt-BR" dirty="0"/>
              <a:t>velocidade no contingenciamento de falhas e problemas;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padrão pode com o passar do tempo trazer experiências inclusive na resolução de problemas e falhas, levando uma resolução muito mais rápida e dinâmica.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4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Diminuição </a:t>
            </a:r>
            <a:r>
              <a:rPr lang="pt-BR" dirty="0"/>
              <a:t>de paralisações;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resolução de possíveis problemas e falhas a equipe de TI poderá se empenhar para evitar que os mesmos voltem a se repetir.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59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Baixa </a:t>
            </a:r>
            <a:r>
              <a:rPr lang="pt-BR" dirty="0"/>
              <a:t>quantidade de perdas ao executar os trabalhos;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tempo é um exemplo, com a padronização dos </a:t>
            </a:r>
            <a:r>
              <a:rPr lang="pt-BR" dirty="0"/>
              <a:t>s</a:t>
            </a:r>
            <a:r>
              <a:rPr lang="pt-BR" dirty="0" smtClean="0"/>
              <a:t>erviços de TI os profissionais estarão habituados com suas ferramentas e erros podem vir a ser menos recorrentes.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3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</a:t>
            </a:r>
            <a:r>
              <a:rPr lang="pt-BR" dirty="0"/>
              <a:t>clara dos </a:t>
            </a:r>
            <a:r>
              <a:rPr lang="pt-BR" dirty="0" smtClean="0"/>
              <a:t>processos.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padronização fica cada vez mais fácil de interpretar o que deve ou não ser feito, os profissionais irão estar dia a dia convivendo com as normas e procedimentos e assim menos suscetíveis a erros nos processos.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482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19</TotalTime>
  <Words>235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Vantagens em padronizar os serviços de TI</vt:lpstr>
      <vt:lpstr>Redução de custos; </vt:lpstr>
      <vt:lpstr>Aumento da facilidade na administração dos recursos de TI;</vt:lpstr>
      <vt:lpstr>Maior velocidade no contingenciamento de falhas e problemas; </vt:lpstr>
      <vt:lpstr>Diminuição de paralisações; </vt:lpstr>
      <vt:lpstr>Baixa quantidade de perdas ao executar os trabalhos; </vt:lpstr>
      <vt:lpstr>Definição clara dos processos.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Vantagens em padronizar os serviços de TI</dc:title>
  <dc:creator>Aluno</dc:creator>
  <cp:lastModifiedBy>Aluno</cp:lastModifiedBy>
  <cp:revision>3</cp:revision>
  <dcterms:created xsi:type="dcterms:W3CDTF">2020-08-11T00:36:28Z</dcterms:created>
  <dcterms:modified xsi:type="dcterms:W3CDTF">2020-08-11T00:55:42Z</dcterms:modified>
</cp:coreProperties>
</file>