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E30C-50B3-458D-804B-EB0FD229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61004-49D8-4566-B4C6-CB6B2CA0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5FAA-D08E-4DEC-8361-5E6BD554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C8C9-2E65-48DB-A3E3-55078877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B852-A0AE-447F-9234-88A76E5A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648E-8FBA-4000-B87F-8600572D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247B-F9B9-4B96-923D-ACE18685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9BA56-41B2-47B3-93AF-C7113A7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37BE-8800-40E6-8BBA-EFA2A4F8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437D2-C812-47F2-8352-6BC76176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AF0B8-796D-4DF3-A1BA-1C09226CC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481DB-BA2C-411B-9D28-C43688E1A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0A9B-36BD-4D5B-9510-F1999753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0727-E4E9-4B00-BF38-DC08C810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8F4E-8B43-40A3-8021-456B7B8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C49E-AC0E-46B4-BC79-61B86FF8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50D-EC9D-48FB-9D7E-CDB57A54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2FD7-D3E4-42FE-9217-F6749A72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2A0D5-07D1-49F7-ADF2-45DD87C2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E281-E8F1-4E8F-ABD2-A771320F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E94C-B2BD-4A23-B196-C67BDF25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6C07-90E1-43D0-94A0-131AF59C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EFE4-1C8E-4B06-9364-D0335AC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FCBE-E020-4506-8E2E-3731C268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54AC-5376-46DC-B62A-6D0DA52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815E-41C9-4CF2-9FA4-21D07502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F07D-B832-48D8-A14E-92C6FAE8B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C2AB3-9595-4692-89C6-98C424AB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612-57F4-4F63-B596-57348814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7618-13EC-4163-A33C-9575F51F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876F-D96D-4FCF-A84C-4973D80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CA4B-214F-4BEF-B319-5851999C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1A50-B0ED-491F-B6AC-EC8C2F01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0E1D5-693A-470C-9802-4640F9D3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94C59-CF1B-47BE-A2C5-93563A47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414B-BCE6-4659-80AA-096C26E81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E610-7398-410B-86B6-93A47A9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F0654-2187-4ED4-8346-2C0A731F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AC0D-785C-4E04-BDD0-18F4EAA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12EC-9C22-4C8C-9BE6-C9B27E22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8DA26-8AF0-4D03-A3C9-15978431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22223-3AF6-421C-9006-E58BB580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31242-AB85-4EEA-A86E-FFFDB28F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61049-563A-434F-8A48-8B02A372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322A4-F736-4C8A-A89F-3D594821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3BC36-6090-4A44-82D2-153F3479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9189-98ED-4C75-9ECB-728B050A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7E84-C235-4C89-98BB-5E99EB58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2A2A-2690-42DE-85A6-1B31BF00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2BAB-A1A6-4FF3-B8D2-6559C498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E671-3E9F-4296-B3F1-0635547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9BB5-BD79-4D99-8E7D-0DDEBCD3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C1B0-E5E1-40C2-B9BC-380C7CDE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26E31-45CA-4F84-BFDF-434E8B562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DEA9E-7FFA-4089-8421-ABA49076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A009A-72D5-4AC6-80A8-ED9C4B4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8C40-E65B-489D-B848-9B43FF9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4BBD-9FB0-4C53-98C2-644A350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A563E-0F86-41DF-8DD9-E3200D8D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13F6-8623-4C23-9EC5-D9FA9112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6A11-52A3-45B9-9C2C-8093B74AD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9AAA-6A03-411F-9054-ADE481BD7FC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DFBA-FDAA-4688-BC69-3A749BE87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7FD0-AB93-49C3-BB6D-FAC3087E8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7469-B8E6-45AB-A0E8-969115D5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C3C-9256-4040-B4E6-02F8B7B0D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Sourcing Mental Illness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27D9-B375-4D01-BBFC-A35252337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621 Group Project</a:t>
            </a:r>
          </a:p>
          <a:p>
            <a:r>
              <a:rPr lang="en-US" dirty="0"/>
              <a:t>Walt, Raphael, Joy, Joel, Andy</a:t>
            </a:r>
          </a:p>
        </p:txBody>
      </p:sp>
    </p:spTree>
    <p:extLst>
      <p:ext uri="{BB962C8B-B14F-4D97-AF65-F5344CB8AC3E}">
        <p14:creationId xmlns:p14="http://schemas.microsoft.com/office/powerpoint/2010/main" val="360268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98BF-9D7C-455C-8C43-E149BFDC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45BB-66A6-41C0-AA53-58CBCD1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A351-B313-4837-8B57-2FCC533D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6B28-9607-4254-B428-597147C5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352D-2FDE-439C-8A23-DC29DD11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3D87-C4E3-4696-8356-3B240D01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A3D8-4FAD-48E0-9E2B-8CEF93E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0D0E-BF1F-4467-9A37-AC632FC6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4135-81EE-4ACC-8680-57B8850E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FB8B-18F3-41E1-A65B-BDD2E153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5383-0D60-4E46-8F2A-5BF6E34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D77B-44F7-4E4F-AFF9-56984CDD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321-0E65-4533-ADA0-D6FD87E2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4D58-491A-417F-8B11-17D715DC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2475-D938-4437-8437-0767FD25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9ACE-CF7C-41BD-91D1-A66BD4B2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EA28-7347-4AE4-8C58-563B580A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0E26-FC9A-4452-B7AC-9BCA1B98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D4D9-E5C9-4FEE-931E-ABDD2E8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5735-F334-4C84-BF00-40555F76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9ABE26A-AF71-4B24-AFB5-CD33C2606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0182889"/>
                  </p:ext>
                </p:extLst>
              </p:nvPr>
            </p:nvGraphicFramePr>
            <p:xfrm>
              <a:off x="1033670" y="2306962"/>
              <a:ext cx="3048000" cy="1714500"/>
            </p:xfrm>
            <a:graphic>
              <a:graphicData uri="http://schemas.microsoft.com/office/powerpoint/2016/slidezoom">
                <pslz:sldZm>
                  <pslz:sldZmObj sldId="263" cId="862282397">
                    <pslz:zmPr id="{5E8123AD-0D47-42FE-8985-C4EFBCA3EC1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9ABE26A-AF71-4B24-AFB5-CD33C2606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3670" y="23069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D0E6-51E4-4C7D-B6AB-C666716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AC2C-97AB-44C5-B31C-E0505381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 Sourcing Mental Illness</vt:lpstr>
      <vt:lpstr>Intro</vt:lpstr>
      <vt:lpstr>Data and Source</vt:lpstr>
      <vt:lpstr>Objective and Motivation</vt:lpstr>
      <vt:lpstr>Data Exploration</vt:lpstr>
      <vt:lpstr>Data Cleanup</vt:lpstr>
      <vt:lpstr>Model Development</vt:lpstr>
      <vt:lpstr>Model Selection</vt:lpstr>
      <vt:lpstr>Model Evaluation</vt:lpstr>
      <vt:lpstr>Results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Sourcing Mental Illness</dc:title>
  <dc:creator>Andrew Carson</dc:creator>
  <cp:lastModifiedBy>Andrew Carson</cp:lastModifiedBy>
  <cp:revision>1</cp:revision>
  <dcterms:created xsi:type="dcterms:W3CDTF">2018-05-02T02:59:47Z</dcterms:created>
  <dcterms:modified xsi:type="dcterms:W3CDTF">2018-05-02T03:05:47Z</dcterms:modified>
</cp:coreProperties>
</file>