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DCEEC-1EC1-388B-4C04-6BD11FD3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3E12DF-C8EA-9662-5BBD-3D652DF19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EA1AD-8DCE-0A0A-6DCE-FADC439F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87D2B-0EE3-047E-1D61-186EDC1F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6B7FD-4E4A-DB3F-F2A9-E460AABE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4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24EA1-2941-4C8D-8915-E70C72D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76DBBA-B1CA-32B1-8F55-06032587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56CE7-F5F8-EB6D-6BBA-FEF5AA32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A6D891-D807-6ED7-2EE4-C7F0F933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D7610-76F1-2082-184D-70D9FA8A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0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9DD918-736D-333A-43BE-28BD4BE20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CB3CDD-3A07-6799-51C4-FB4ABB442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F407F-3732-12EA-6C96-5195DDD6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F051F-591C-6829-213F-77C9EDB3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9000E-85B7-4FDD-FCDF-816A9D3F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8043D-3C0A-4361-08EB-6E80E5BB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569D7-4CA5-B229-54B1-E1776848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017D2-4FED-CBED-E904-9DA3F988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A1C71-BA57-DDB0-1969-10F362CD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5C161-FE44-C954-F117-E981B8A7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2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B61C7-129D-3024-0F54-25452B39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BF5E57-4117-EEBF-A3A3-33B66A74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7E5C5-5FBB-0783-0A43-F6609FD2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82F1B-966D-C9A4-AC79-CD050390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B2E00-3E3A-7FD0-989B-CB6C15BD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4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008D-5EA5-09D3-77BB-637E2BB9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7EBCB-ED48-FB33-2DB9-890D8FE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B3B27E-DD83-6DF1-BB06-767F8CD2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FD3B11-D5A8-D1DB-F765-A1E2E162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14DF0-F916-C030-EEC9-A5ACA187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C3EE10-5630-24AE-99D0-BB00F8E9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21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81C5-81D1-3CE8-7BC1-0C5C6B4D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ED71DC-82EE-0F50-8506-3C850C7E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39C435-E4B4-85A3-A993-92A9A2CF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640154-AF07-3BF8-5503-9846BBB43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B6C2E-341A-CF32-972B-2F58660E0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A9E2CE-10F6-0FB4-C4AE-7A87EFDA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88E9C-8B41-563D-673F-0E5B4A8B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65F4E6-B0F9-B36D-C4E3-6A475DD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29C9B-11F0-D2D9-DCAB-808680DF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D739BE-6043-5299-3ADD-15A75726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20BAB8-AA79-9CCD-D6DF-F64D9661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E87BFE-D037-DE79-CD2E-9F137FCA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8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831EA4-ADF4-D7DA-769F-6AA0B58E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EC7E6A-215B-F126-60D9-F1D44B74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E986E9-6661-D2A2-69DD-D70289AF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58BE-CD59-661F-9F3E-F92284DC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04798-53C2-3D24-89BC-3229E4E2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CB5CF8-3CF9-826A-2643-4F0B4918E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DB9FD-E369-7B5F-5E67-82AF642C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B7762F-F18B-8912-DAAC-610F4A98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EC1F64-FCE6-E899-E9E3-25D1A85C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4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8B39E-445B-EBF1-8A9B-32430029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D069E6-3F05-E599-BC6C-BE8921C1C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E3B873-405A-A76A-F9FC-B424B0DD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7DE7D-413A-7335-3B32-68E583DA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52BAF-A2B5-E0EC-8173-48F7A9A5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221F28-CCC1-2658-EBCE-4DB2CBB6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164CEB-AF46-F8A4-B229-CB372385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215C6-5C49-C7BA-C1B0-853EAAC9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66A5C-357F-F939-5B9D-FFA28B3F2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BD849-B262-45D1-9F6F-9C01BCB3D113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60F1A-0C46-0459-D5A5-6E335090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59203-79D1-220A-5E42-85887C531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ECF01-C397-4A53-8513-7D97ED52F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9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3A463-7A5C-44CF-7129-4274AAA3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314"/>
            <a:ext cx="9144000" cy="2387600"/>
          </a:xfrm>
        </p:spPr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-Projeto</a:t>
            </a:r>
          </a:p>
        </p:txBody>
      </p:sp>
    </p:spTree>
    <p:extLst>
      <p:ext uri="{BB962C8B-B14F-4D97-AF65-F5344CB8AC3E}">
        <p14:creationId xmlns:p14="http://schemas.microsoft.com/office/powerpoint/2010/main" val="2047685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Pitch-Projeto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Pitch-Projeto</dc:title>
  <dc:creator>rapha</dc:creator>
  <cp:lastModifiedBy>Raphael Oliveira Batizati</cp:lastModifiedBy>
  <cp:revision>1</cp:revision>
  <dcterms:created xsi:type="dcterms:W3CDTF">2024-04-01T23:39:15Z</dcterms:created>
  <dcterms:modified xsi:type="dcterms:W3CDTF">2024-04-01T23:41:21Z</dcterms:modified>
</cp:coreProperties>
</file>